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notesSlide+xml" PartName="/ppt/notesSlides/notesSlide41.xml"/>
  <Override ContentType="application/vnd.openxmlformats-officedocument.presentationml.notesSlide+xml" PartName="/ppt/notesSlides/notesSlide42.xml"/>
  <Override ContentType="application/vnd.openxmlformats-officedocument.presentationml.notesSlide+xml" PartName="/ppt/notesSlides/notesSlide43.xml"/>
  <Override ContentType="application/vnd.openxmlformats-officedocument.presentationml.notesSlide+xml" PartName="/ppt/notesSlides/notesSlide4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47.xml"/>
  <Override ContentType="application/vnd.openxmlformats-officedocument.presentationml.notesSlide+xml" PartName="/ppt/notesSlides/notesSlide48.xml"/>
  <Override ContentType="application/vnd.openxmlformats-officedocument.presentationml.notesSlide+xml" PartName="/ppt/notesSlides/notesSlide49.xml"/>
  <Override ContentType="application/vnd.openxmlformats-officedocument.presentationml.notesSlide+xml" PartName="/ppt/notesSlides/notesSlide50.xml"/>
  <Override ContentType="application/vnd.openxmlformats-officedocument.presentationml.notesSlide+xml" PartName="/ppt/notesSlides/notesSlide51.xml"/>
  <Override ContentType="application/vnd.openxmlformats-officedocument.presentationml.notesSlide+xml" PartName="/ppt/notesSlides/notesSlide52.xml"/>
  <Override ContentType="application/vnd.openxmlformats-officedocument.presentationml.notesSlide+xml" PartName="/ppt/notesSlides/notesSlide53.xml"/>
  <Override ContentType="application/vnd.openxmlformats-officedocument.presentationml.notesSlide+xml" PartName="/ppt/notesSlides/notesSlide54.xml"/>
  <Override ContentType="application/vnd.openxmlformats-officedocument.presentationml.notesSlide+xml" PartName="/ppt/notesSlides/notesSlide5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x="18288000" cy="10287000"/>
  <p:notesSz cx="6858000" cy="9144000"/>
  <p:embeddedFontLst>
    <p:embeddedFont>
      <p:font typeface="Arimo Bold" charset="1" panose="020B0704020202020204"/>
      <p:regular r:id="rId64"/>
    </p:embeddedFont>
    <p:embeddedFont>
      <p:font typeface="IBM Plex Sans" charset="1" panose="020B0503050203000203"/>
      <p:regular r:id="rId65"/>
    </p:embeddedFont>
    <p:embeddedFont>
      <p:font typeface="Arimo" charset="1" panose="020B0604020202020204"/>
      <p:regular r:id="rId68"/>
    </p:embeddedFont>
    <p:embeddedFont>
      <p:font typeface="Open Sans" charset="1" panose="00000000000000000000"/>
      <p:regular r:id="rId93"/>
    </p:embeddedFont>
    <p:embeddedFont>
      <p:font typeface="IBM Plex Sans Bold" charset="1" panose="020B0803050203000203"/>
      <p:regular r:id="rId104"/>
    </p:embeddedFont>
    <p:embeddedFont>
      <p:font typeface="Arial" charset="1" panose="020B0502020202020204"/>
      <p:regular r:id="rId107"/>
    </p:embeddedFont>
    <p:embeddedFont>
      <p:font typeface="Arial Bold" charset="1" panose="020B0802020202020204"/>
      <p:regular r:id="rId10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notesSlides/notesSlide34.xml" Type="http://schemas.openxmlformats.org/officeDocument/2006/relationships/notesSlide"/><Relationship Id="rId101" Target="notesSlides/notesSlide35.xml" Type="http://schemas.openxmlformats.org/officeDocument/2006/relationships/notesSlide"/><Relationship Id="rId102" Target="notesSlides/notesSlide36.xml" Type="http://schemas.openxmlformats.org/officeDocument/2006/relationships/notesSlide"/><Relationship Id="rId103" Target="notesSlides/notesSlide37.xml" Type="http://schemas.openxmlformats.org/officeDocument/2006/relationships/notesSlide"/><Relationship Id="rId104" Target="fonts/font104.fntdata" Type="http://schemas.openxmlformats.org/officeDocument/2006/relationships/font"/><Relationship Id="rId105" Target="notesSlides/notesSlide38.xml" Type="http://schemas.openxmlformats.org/officeDocument/2006/relationships/notesSlide"/><Relationship Id="rId106" Target="notesSlides/notesSlide39.xml" Type="http://schemas.openxmlformats.org/officeDocument/2006/relationships/notesSlide"/><Relationship Id="rId107" Target="fonts/font107.fntdata" Type="http://schemas.openxmlformats.org/officeDocument/2006/relationships/font"/><Relationship Id="rId108" Target="fonts/font108.fntdata" Type="http://schemas.openxmlformats.org/officeDocument/2006/relationships/font"/><Relationship Id="rId109" Target="notesSlides/notesSlide40.xml" Type="http://schemas.openxmlformats.org/officeDocument/2006/relationships/notesSlide"/><Relationship Id="rId11" Target="slides/slide6.xml" Type="http://schemas.openxmlformats.org/officeDocument/2006/relationships/slide"/><Relationship Id="rId110" Target="notesSlides/notesSlide41.xml" Type="http://schemas.openxmlformats.org/officeDocument/2006/relationships/notesSlide"/><Relationship Id="rId111" Target="notesSlides/notesSlide42.xml" Type="http://schemas.openxmlformats.org/officeDocument/2006/relationships/notesSlide"/><Relationship Id="rId112" Target="notesSlides/notesSlide43.xml" Type="http://schemas.openxmlformats.org/officeDocument/2006/relationships/notesSlide"/><Relationship Id="rId113" Target="notesSlides/notesSlide44.xml" Type="http://schemas.openxmlformats.org/officeDocument/2006/relationships/notesSlide"/><Relationship Id="rId114" Target="notesSlides/notesSlide45.xml" Type="http://schemas.openxmlformats.org/officeDocument/2006/relationships/notesSlide"/><Relationship Id="rId115" Target="notesSlides/notesSlide46.xml" Type="http://schemas.openxmlformats.org/officeDocument/2006/relationships/notesSlide"/><Relationship Id="rId116" Target="notesSlides/notesSlide47.xml" Type="http://schemas.openxmlformats.org/officeDocument/2006/relationships/notesSlide"/><Relationship Id="rId117" Target="notesSlides/notesSlide48.xml" Type="http://schemas.openxmlformats.org/officeDocument/2006/relationships/notesSlide"/><Relationship Id="rId118" Target="notesSlides/notesSlide49.xml" Type="http://schemas.openxmlformats.org/officeDocument/2006/relationships/notesSlide"/><Relationship Id="rId119" Target="notesSlides/notesSlide50.xml" Type="http://schemas.openxmlformats.org/officeDocument/2006/relationships/notesSlide"/><Relationship Id="rId12" Target="slides/slide7.xml" Type="http://schemas.openxmlformats.org/officeDocument/2006/relationships/slide"/><Relationship Id="rId120" Target="notesSlides/notesSlide51.xml" Type="http://schemas.openxmlformats.org/officeDocument/2006/relationships/notesSlide"/><Relationship Id="rId121" Target="notesSlides/notesSlide52.xml" Type="http://schemas.openxmlformats.org/officeDocument/2006/relationships/notesSlide"/><Relationship Id="rId122" Target="notesSlides/notesSlide53.xml" Type="http://schemas.openxmlformats.org/officeDocument/2006/relationships/notesSlide"/><Relationship Id="rId123" Target="notesSlides/notesSlide54.xml" Type="http://schemas.openxmlformats.org/officeDocument/2006/relationships/notesSlide"/><Relationship Id="rId124" Target="notesSlides/notesSlide55.xml" Type="http://schemas.openxmlformats.org/officeDocument/2006/relationships/note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notesMasters/notesMaster1.xml" Type="http://schemas.openxmlformats.org/officeDocument/2006/relationships/notesMaster"/><Relationship Id="rId62" Target="theme/theme2.xml" Type="http://schemas.openxmlformats.org/officeDocument/2006/relationships/theme"/><Relationship Id="rId63" Target="notesSlides/notesSlide1.xml" Type="http://schemas.openxmlformats.org/officeDocument/2006/relationships/notesSlide"/><Relationship Id="rId64" Target="fonts/font64.fntdata" Type="http://schemas.openxmlformats.org/officeDocument/2006/relationships/font"/><Relationship Id="rId65" Target="fonts/font65.fntdata" Type="http://schemas.openxmlformats.org/officeDocument/2006/relationships/font"/><Relationship Id="rId66" Target="notesSlides/notesSlide2.xml" Type="http://schemas.openxmlformats.org/officeDocument/2006/relationships/notesSlide"/><Relationship Id="rId67" Target="notesSlides/notesSlide3.xml" Type="http://schemas.openxmlformats.org/officeDocument/2006/relationships/notesSlide"/><Relationship Id="rId68" Target="fonts/font68.fntdata" Type="http://schemas.openxmlformats.org/officeDocument/2006/relationships/font"/><Relationship Id="rId69" Target="notesSlides/notesSlide4.xml" Type="http://schemas.openxmlformats.org/officeDocument/2006/relationships/notesSlide"/><Relationship Id="rId7" Target="slides/slide2.xml" Type="http://schemas.openxmlformats.org/officeDocument/2006/relationships/slide"/><Relationship Id="rId70" Target="notesSlides/notesSlide5.xml" Type="http://schemas.openxmlformats.org/officeDocument/2006/relationships/notesSlide"/><Relationship Id="rId71" Target="notesSlides/notesSlide6.xml" Type="http://schemas.openxmlformats.org/officeDocument/2006/relationships/notesSlide"/><Relationship Id="rId72" Target="notesSlides/notesSlide7.xml" Type="http://schemas.openxmlformats.org/officeDocument/2006/relationships/notesSlide"/><Relationship Id="rId73" Target="notesSlides/notesSlide8.xml" Type="http://schemas.openxmlformats.org/officeDocument/2006/relationships/notesSlide"/><Relationship Id="rId74" Target="notesSlides/notesSlide9.xml" Type="http://schemas.openxmlformats.org/officeDocument/2006/relationships/notesSlide"/><Relationship Id="rId75" Target="notesSlides/notesSlide10.xml" Type="http://schemas.openxmlformats.org/officeDocument/2006/relationships/notesSlide"/><Relationship Id="rId76" Target="notesSlides/notesSlide11.xml" Type="http://schemas.openxmlformats.org/officeDocument/2006/relationships/notesSlide"/><Relationship Id="rId77" Target="notesSlides/notesSlide12.xml" Type="http://schemas.openxmlformats.org/officeDocument/2006/relationships/notesSlide"/><Relationship Id="rId78" Target="notesSlides/notesSlide13.xml" Type="http://schemas.openxmlformats.org/officeDocument/2006/relationships/notesSlide"/><Relationship Id="rId79" Target="notesSlides/notesSlide14.xml" Type="http://schemas.openxmlformats.org/officeDocument/2006/relationships/notesSlide"/><Relationship Id="rId8" Target="slides/slide3.xml" Type="http://schemas.openxmlformats.org/officeDocument/2006/relationships/slide"/><Relationship Id="rId80" Target="notesSlides/notesSlide15.xml" Type="http://schemas.openxmlformats.org/officeDocument/2006/relationships/notesSlide"/><Relationship Id="rId81" Target="notesSlides/notesSlide16.xml" Type="http://schemas.openxmlformats.org/officeDocument/2006/relationships/notesSlide"/><Relationship Id="rId82" Target="notesSlides/notesSlide17.xml" Type="http://schemas.openxmlformats.org/officeDocument/2006/relationships/notesSlide"/><Relationship Id="rId83" Target="notesSlides/notesSlide18.xml" Type="http://schemas.openxmlformats.org/officeDocument/2006/relationships/notesSlide"/><Relationship Id="rId84" Target="notesSlides/notesSlide19.xml" Type="http://schemas.openxmlformats.org/officeDocument/2006/relationships/notesSlide"/><Relationship Id="rId85" Target="notesSlides/notesSlide20.xml" Type="http://schemas.openxmlformats.org/officeDocument/2006/relationships/notesSlide"/><Relationship Id="rId86" Target="notesSlides/notesSlide21.xml" Type="http://schemas.openxmlformats.org/officeDocument/2006/relationships/notesSlide"/><Relationship Id="rId87" Target="notesSlides/notesSlide22.xml" Type="http://schemas.openxmlformats.org/officeDocument/2006/relationships/notesSlide"/><Relationship Id="rId88" Target="notesSlides/notesSlide23.xml" Type="http://schemas.openxmlformats.org/officeDocument/2006/relationships/notesSlide"/><Relationship Id="rId89" Target="notesSlides/notesSlide24.xml" Type="http://schemas.openxmlformats.org/officeDocument/2006/relationships/notesSlide"/><Relationship Id="rId9" Target="slides/slide4.xml" Type="http://schemas.openxmlformats.org/officeDocument/2006/relationships/slide"/><Relationship Id="rId90" Target="notesSlides/notesSlide25.xml" Type="http://schemas.openxmlformats.org/officeDocument/2006/relationships/notesSlide"/><Relationship Id="rId91" Target="notesSlides/notesSlide26.xml" Type="http://schemas.openxmlformats.org/officeDocument/2006/relationships/notesSlide"/><Relationship Id="rId92" Target="notesSlides/notesSlide27.xml" Type="http://schemas.openxmlformats.org/officeDocument/2006/relationships/notesSlide"/><Relationship Id="rId93" Target="fonts/font93.fntdata" Type="http://schemas.openxmlformats.org/officeDocument/2006/relationships/font"/><Relationship Id="rId94" Target="notesSlides/notesSlide28.xml" Type="http://schemas.openxmlformats.org/officeDocument/2006/relationships/notesSlide"/><Relationship Id="rId95" Target="notesSlides/notesSlide29.xml" Type="http://schemas.openxmlformats.org/officeDocument/2006/relationships/notesSlide"/><Relationship Id="rId96" Target="notesSlides/notesSlide30.xml" Type="http://schemas.openxmlformats.org/officeDocument/2006/relationships/notesSlide"/><Relationship Id="rId97" Target="notesSlides/notesSlide31.xml" Type="http://schemas.openxmlformats.org/officeDocument/2006/relationships/notesSlide"/><Relationship Id="rId98" Target="notesSlides/notesSlide32.xml" Type="http://schemas.openxmlformats.org/officeDocument/2006/relationships/notesSlide"/><Relationship Id="rId99" Target="notesSlides/notesSlide33.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3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3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3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3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3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4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4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4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4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3.xml" Type="http://schemas.openxmlformats.org/officeDocument/2006/relationships/slide"/></Relationships>
</file>

<file path=ppt/notesSlides/_rels/notesSlide4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4.xml" Type="http://schemas.openxmlformats.org/officeDocument/2006/relationships/slide"/></Relationships>
</file>

<file path=ppt/notesSlides/_rels/notesSlide4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5.xml" Type="http://schemas.openxmlformats.org/officeDocument/2006/relationships/slide"/></Relationships>
</file>

<file path=ppt/notesSlides/_rels/notesSlide4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6.xml" Type="http://schemas.openxmlformats.org/officeDocument/2006/relationships/slide"/></Relationships>
</file>

<file path=ppt/notesSlides/_rels/notesSlide4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7.xml" Type="http://schemas.openxmlformats.org/officeDocument/2006/relationships/slide"/></Relationships>
</file>

<file path=ppt/notesSlides/_rels/notesSlide4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8.xml" Type="http://schemas.openxmlformats.org/officeDocument/2006/relationships/slide"/></Relationships>
</file>

<file path=ppt/notesSlides/_rels/notesSlide4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9.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5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0.xml" Type="http://schemas.openxmlformats.org/officeDocument/2006/relationships/slide"/></Relationships>
</file>

<file path=ppt/notesSlides/_rels/notesSlide5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1.xml" Type="http://schemas.openxmlformats.org/officeDocument/2006/relationships/slide"/></Relationships>
</file>

<file path=ppt/notesSlides/_rels/notesSlide5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2.xml" Type="http://schemas.openxmlformats.org/officeDocument/2006/relationships/slide"/></Relationships>
</file>

<file path=ppt/notesSlides/_rels/notesSlide5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3.xml" Type="http://schemas.openxmlformats.org/officeDocument/2006/relationships/slide"/></Relationships>
</file>

<file path=ppt/notesSlides/_rels/notesSlide5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4.xml" Type="http://schemas.openxmlformats.org/officeDocument/2006/relationships/slide"/></Relationships>
</file>

<file path=ppt/notesSlides/_rels/notesSlide5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4.svg" Type="http://schemas.openxmlformats.org/officeDocument/2006/relationships/image"/><Relationship Id="rId11" Target="../media/image85.png" Type="http://schemas.openxmlformats.org/officeDocument/2006/relationships/image"/><Relationship Id="rId12" Target="../media/image86.svg" Type="http://schemas.openxmlformats.org/officeDocument/2006/relationships/image"/><Relationship Id="rId2" Target="../notesSlides/notesSlide10.xml" Type="http://schemas.openxmlformats.org/officeDocument/2006/relationships/notesSlide"/><Relationship Id="rId3" Target="../media/image77.png" Type="http://schemas.openxmlformats.org/officeDocument/2006/relationships/image"/><Relationship Id="rId4" Target="../media/image78.svg" Type="http://schemas.openxmlformats.org/officeDocument/2006/relationships/image"/><Relationship Id="rId5" Target="../media/image79.png" Type="http://schemas.openxmlformats.org/officeDocument/2006/relationships/image"/><Relationship Id="rId6" Target="../media/image80.svg" Type="http://schemas.openxmlformats.org/officeDocument/2006/relationships/image"/><Relationship Id="rId7" Target="../media/image81.png" Type="http://schemas.openxmlformats.org/officeDocument/2006/relationships/image"/><Relationship Id="rId8" Target="../media/image82.svg" Type="http://schemas.openxmlformats.org/officeDocument/2006/relationships/image"/><Relationship Id="rId9" Target="../media/image8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svg" Type="http://schemas.openxmlformats.org/officeDocument/2006/relationships/image"/><Relationship Id="rId2" Target="../notesSlides/notesSlide11.xml" Type="http://schemas.openxmlformats.org/officeDocument/2006/relationships/notesSlide"/><Relationship Id="rId3" Target="../media/image87.png" Type="http://schemas.openxmlformats.org/officeDocument/2006/relationships/image"/><Relationship Id="rId4" Target="../media/image88.svg" Type="http://schemas.openxmlformats.org/officeDocument/2006/relationships/image"/><Relationship Id="rId5" Target="../media/image89.png" Type="http://schemas.openxmlformats.org/officeDocument/2006/relationships/image"/><Relationship Id="rId6" Target="../media/image90.svg" Type="http://schemas.openxmlformats.org/officeDocument/2006/relationships/image"/><Relationship Id="rId7" Target="../media/image91.png" Type="http://schemas.openxmlformats.org/officeDocument/2006/relationships/image"/><Relationship Id="rId8" Target="../media/image92.svg" Type="http://schemas.openxmlformats.org/officeDocument/2006/relationships/image"/><Relationship Id="rId9" Target="../media/image6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66.png" Type="http://schemas.openxmlformats.org/officeDocument/2006/relationships/image"/><Relationship Id="rId12" Target="../media/image67.svg" Type="http://schemas.openxmlformats.org/officeDocument/2006/relationships/image"/><Relationship Id="rId2" Target="../notesSlides/notesSlide12.xml" Type="http://schemas.openxmlformats.org/officeDocument/2006/relationships/notesSlide"/><Relationship Id="rId3" Target="../media/image69.png" Type="http://schemas.openxmlformats.org/officeDocument/2006/relationships/image"/><Relationship Id="rId4" Target="../media/image70.svg" Type="http://schemas.openxmlformats.org/officeDocument/2006/relationships/image"/><Relationship Id="rId5" Target="../media/image89.png" Type="http://schemas.openxmlformats.org/officeDocument/2006/relationships/image"/><Relationship Id="rId6" Target="../media/image90.svg" Type="http://schemas.openxmlformats.org/officeDocument/2006/relationships/image"/><Relationship Id="rId7" Target="../media/image91.png" Type="http://schemas.openxmlformats.org/officeDocument/2006/relationships/image"/><Relationship Id="rId8" Target="../media/image92.svg" Type="http://schemas.openxmlformats.org/officeDocument/2006/relationships/image"/><Relationship Id="rId9" Target="../media/image3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8.svg" Type="http://schemas.openxmlformats.org/officeDocument/2006/relationships/image"/><Relationship Id="rId11" Target="../media/image99.jpeg" Type="http://schemas.openxmlformats.org/officeDocument/2006/relationships/image"/><Relationship Id="rId2" Target="../notesSlides/notesSlide13.xml" Type="http://schemas.openxmlformats.org/officeDocument/2006/relationships/notesSlide"/><Relationship Id="rId3" Target="../media/image93.png" Type="http://schemas.openxmlformats.org/officeDocument/2006/relationships/image"/><Relationship Id="rId4" Target="../media/image94.svg" Type="http://schemas.openxmlformats.org/officeDocument/2006/relationships/image"/><Relationship Id="rId5" Target="../media/image95.png" Type="http://schemas.openxmlformats.org/officeDocument/2006/relationships/image"/><Relationship Id="rId6" Target="../media/image96.svg" Type="http://schemas.openxmlformats.org/officeDocument/2006/relationships/image"/><Relationship Id="rId7" Target="../media/image77.png" Type="http://schemas.openxmlformats.org/officeDocument/2006/relationships/image"/><Relationship Id="rId8" Target="../media/image78.svg" Type="http://schemas.openxmlformats.org/officeDocument/2006/relationships/image"/><Relationship Id="rId9" Target="../media/image9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69.png" Type="http://schemas.openxmlformats.org/officeDocument/2006/relationships/image"/><Relationship Id="rId4" Target="../media/image70.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100.png" Type="http://schemas.openxmlformats.org/officeDocument/2006/relationships/image"/><Relationship Id="rId8" Target="../media/image10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3.svg" Type="http://schemas.openxmlformats.org/officeDocument/2006/relationships/image"/><Relationship Id="rId2" Target="../notesSlides/notesSlide15.xml" Type="http://schemas.openxmlformats.org/officeDocument/2006/relationships/notesSlide"/><Relationship Id="rId3" Target="../media/image77.png" Type="http://schemas.openxmlformats.org/officeDocument/2006/relationships/image"/><Relationship Id="rId4" Target="../media/image78.svg" Type="http://schemas.openxmlformats.org/officeDocument/2006/relationships/image"/><Relationship Id="rId5" Target="../media/image69.png" Type="http://schemas.openxmlformats.org/officeDocument/2006/relationships/image"/><Relationship Id="rId6" Target="../media/image70.svg" Type="http://schemas.openxmlformats.org/officeDocument/2006/relationships/image"/><Relationship Id="rId7" Target="../media/image64.png" Type="http://schemas.openxmlformats.org/officeDocument/2006/relationships/image"/><Relationship Id="rId8" Target="../media/image65.svg" Type="http://schemas.openxmlformats.org/officeDocument/2006/relationships/image"/><Relationship Id="rId9" Target="../media/image10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10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05.jpeg" Type="http://schemas.openxmlformats.org/officeDocument/2006/relationships/image"/><Relationship Id="rId4" Target="../media/image106.png" Type="http://schemas.openxmlformats.org/officeDocument/2006/relationships/image"/><Relationship Id="rId5" Target="../media/image10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3.svg" Type="http://schemas.openxmlformats.org/officeDocument/2006/relationships/image"/><Relationship Id="rId2" Target="../notesSlides/notesSlide18.xml" Type="http://schemas.openxmlformats.org/officeDocument/2006/relationships/notesSlide"/><Relationship Id="rId3" Target="../media/image108.png" Type="http://schemas.openxmlformats.org/officeDocument/2006/relationships/image"/><Relationship Id="rId4" Target="../media/image109.svg" Type="http://schemas.openxmlformats.org/officeDocument/2006/relationships/image"/><Relationship Id="rId5" Target="../media/image75.png" Type="http://schemas.openxmlformats.org/officeDocument/2006/relationships/image"/><Relationship Id="rId6" Target="../media/image76.svg" Type="http://schemas.openxmlformats.org/officeDocument/2006/relationships/image"/><Relationship Id="rId7" Target="../media/image110.png" Type="http://schemas.openxmlformats.org/officeDocument/2006/relationships/image"/><Relationship Id="rId8" Target="../media/image111.svg" Type="http://schemas.openxmlformats.org/officeDocument/2006/relationships/image"/><Relationship Id="rId9" Target="../media/image11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69.png" Type="http://schemas.openxmlformats.org/officeDocument/2006/relationships/image"/><Relationship Id="rId4" Target="../media/image70.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114.png" Type="http://schemas.openxmlformats.org/officeDocument/2006/relationships/image"/><Relationship Id="rId8" Target="../media/image115.png" Type="http://schemas.openxmlformats.org/officeDocument/2006/relationships/image"/><Relationship Id="rId9" Target="../media/image11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7.png" Type="http://schemas.openxmlformats.org/officeDocument/2006/relationships/image"/><Relationship Id="rId4"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svg" Type="http://schemas.openxmlformats.org/officeDocument/2006/relationships/image"/><Relationship Id="rId11" Target="../media/image51.png" Type="http://schemas.openxmlformats.org/officeDocument/2006/relationships/image"/><Relationship Id="rId12" Target="../media/image52.svg" Type="http://schemas.openxmlformats.org/officeDocument/2006/relationships/image"/><Relationship Id="rId2" Target="../notesSlides/notesSlide20.xml" Type="http://schemas.openxmlformats.org/officeDocument/2006/relationships/notesSlide"/><Relationship Id="rId3" Target="../media/image117.png" Type="http://schemas.openxmlformats.org/officeDocument/2006/relationships/image"/><Relationship Id="rId4" Target="../media/image118.sv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119.png" Type="http://schemas.openxmlformats.org/officeDocument/2006/relationships/image"/><Relationship Id="rId8" Target="../media/image120.svg" Type="http://schemas.openxmlformats.org/officeDocument/2006/relationships/image"/><Relationship Id="rId9" Target="../media/image4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6.svg" Type="http://schemas.openxmlformats.org/officeDocument/2006/relationships/image"/><Relationship Id="rId11" Target="../media/image127.png" Type="http://schemas.openxmlformats.org/officeDocument/2006/relationships/image"/><Relationship Id="rId12" Target="../media/image128.svg" Type="http://schemas.openxmlformats.org/officeDocument/2006/relationships/image"/><Relationship Id="rId2" Target="../notesSlides/notesSlide21.xml" Type="http://schemas.openxmlformats.org/officeDocument/2006/relationships/notesSlide"/><Relationship Id="rId3" Target="../media/image69.png" Type="http://schemas.openxmlformats.org/officeDocument/2006/relationships/image"/><Relationship Id="rId4" Target="../media/image70.svg" Type="http://schemas.openxmlformats.org/officeDocument/2006/relationships/image"/><Relationship Id="rId5" Target="../media/image121.png" Type="http://schemas.openxmlformats.org/officeDocument/2006/relationships/image"/><Relationship Id="rId6" Target="../media/image122.svg" Type="http://schemas.openxmlformats.org/officeDocument/2006/relationships/image"/><Relationship Id="rId7" Target="../media/image123.png" Type="http://schemas.openxmlformats.org/officeDocument/2006/relationships/image"/><Relationship Id="rId8" Target="../media/image124.svg" Type="http://schemas.openxmlformats.org/officeDocument/2006/relationships/image"/><Relationship Id="rId9" Target="../media/image12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29.png" Type="http://schemas.openxmlformats.org/officeDocument/2006/relationships/image"/><Relationship Id="rId4" Target="../media/image130.svg" Type="http://schemas.openxmlformats.org/officeDocument/2006/relationships/image"/><Relationship Id="rId5" Target="../media/image131.png" Type="http://schemas.openxmlformats.org/officeDocument/2006/relationships/image"/><Relationship Id="rId6" Target="../media/image13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6.svg" Type="http://schemas.openxmlformats.org/officeDocument/2006/relationships/image"/><Relationship Id="rId11" Target="../media/image137.png" Type="http://schemas.openxmlformats.org/officeDocument/2006/relationships/image"/><Relationship Id="rId12" Target="../media/image138.svg" Type="http://schemas.openxmlformats.org/officeDocument/2006/relationships/image"/><Relationship Id="rId2" Target="../notesSlides/notesSlide23.xml" Type="http://schemas.openxmlformats.org/officeDocument/2006/relationships/notesSlide"/><Relationship Id="rId3" Target="../media/image69.png" Type="http://schemas.openxmlformats.org/officeDocument/2006/relationships/image"/><Relationship Id="rId4" Target="../media/image70.svg" Type="http://schemas.openxmlformats.org/officeDocument/2006/relationships/image"/><Relationship Id="rId5" Target="../media/image121.png" Type="http://schemas.openxmlformats.org/officeDocument/2006/relationships/image"/><Relationship Id="rId6" Target="../media/image122.svg" Type="http://schemas.openxmlformats.org/officeDocument/2006/relationships/image"/><Relationship Id="rId7" Target="../media/image133.png" Type="http://schemas.openxmlformats.org/officeDocument/2006/relationships/image"/><Relationship Id="rId8" Target="../media/image134.svg" Type="http://schemas.openxmlformats.org/officeDocument/2006/relationships/image"/><Relationship Id="rId9" Target="../media/image13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139.png" Type="http://schemas.openxmlformats.org/officeDocument/2006/relationships/image"/><Relationship Id="rId4" Target="../media/image140.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3.svg" Type="http://schemas.openxmlformats.org/officeDocument/2006/relationships/image"/><Relationship Id="rId11" Target="../media/image141.png" Type="http://schemas.openxmlformats.org/officeDocument/2006/relationships/image"/><Relationship Id="rId12" Target="../media/image142.svg" Type="http://schemas.openxmlformats.org/officeDocument/2006/relationships/image"/><Relationship Id="rId2" Target="../notesSlides/notesSlide25.xml" Type="http://schemas.openxmlformats.org/officeDocument/2006/relationships/notesSlide"/><Relationship Id="rId3" Target="../media/image77.png" Type="http://schemas.openxmlformats.org/officeDocument/2006/relationships/image"/><Relationship Id="rId4" Target="../media/image78.svg" Type="http://schemas.openxmlformats.org/officeDocument/2006/relationships/image"/><Relationship Id="rId5" Target="../media/image69.png" Type="http://schemas.openxmlformats.org/officeDocument/2006/relationships/image"/><Relationship Id="rId6" Target="../media/image70.svg" Type="http://schemas.openxmlformats.org/officeDocument/2006/relationships/image"/><Relationship Id="rId7" Target="../media/image64.png" Type="http://schemas.openxmlformats.org/officeDocument/2006/relationships/image"/><Relationship Id="rId8" Target="../media/image65.svg" Type="http://schemas.openxmlformats.org/officeDocument/2006/relationships/image"/><Relationship Id="rId9" Target="../media/image10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69.png" Type="http://schemas.openxmlformats.org/officeDocument/2006/relationships/image"/><Relationship Id="rId4" Target="../media/image70.svg" Type="http://schemas.openxmlformats.org/officeDocument/2006/relationships/image"/><Relationship Id="rId5" Target="../media/image89.png" Type="http://schemas.openxmlformats.org/officeDocument/2006/relationships/image"/><Relationship Id="rId6" Target="../media/image90.svg" Type="http://schemas.openxmlformats.org/officeDocument/2006/relationships/image"/><Relationship Id="rId7" Target="../media/image95.png" Type="http://schemas.openxmlformats.org/officeDocument/2006/relationships/image"/><Relationship Id="rId8" Target="../media/image96.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6.svg" Type="http://schemas.openxmlformats.org/officeDocument/2006/relationships/image"/><Relationship Id="rId11" Target="../media/image147.png" Type="http://schemas.openxmlformats.org/officeDocument/2006/relationships/image"/><Relationship Id="rId12" Target="../media/image148.svg" Type="http://schemas.openxmlformats.org/officeDocument/2006/relationships/image"/><Relationship Id="rId13" Target="../media/image149.png" Type="http://schemas.openxmlformats.org/officeDocument/2006/relationships/image"/><Relationship Id="rId14" Target="../media/image150.svg" Type="http://schemas.openxmlformats.org/officeDocument/2006/relationships/image"/><Relationship Id="rId15" Target="../media/image151.png" Type="http://schemas.openxmlformats.org/officeDocument/2006/relationships/image"/><Relationship Id="rId16" Target="../media/image152.svg" Type="http://schemas.openxmlformats.org/officeDocument/2006/relationships/image"/><Relationship Id="rId17" Target="../media/image153.png" Type="http://schemas.openxmlformats.org/officeDocument/2006/relationships/image"/><Relationship Id="rId18" Target="../media/image154.svg" Type="http://schemas.openxmlformats.org/officeDocument/2006/relationships/image"/><Relationship Id="rId19" Target="../media/image155.png" Type="http://schemas.openxmlformats.org/officeDocument/2006/relationships/image"/><Relationship Id="rId2" Target="../notesSlides/notesSlide27.xml" Type="http://schemas.openxmlformats.org/officeDocument/2006/relationships/notesSlide"/><Relationship Id="rId20" Target="../media/image156.svg" Type="http://schemas.openxmlformats.org/officeDocument/2006/relationships/image"/><Relationship Id="rId3" Target="../media/image69.png" Type="http://schemas.openxmlformats.org/officeDocument/2006/relationships/image"/><Relationship Id="rId4" Target="../media/image70.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143.png" Type="http://schemas.openxmlformats.org/officeDocument/2006/relationships/image"/><Relationship Id="rId8" Target="../media/image144.svg" Type="http://schemas.openxmlformats.org/officeDocument/2006/relationships/image"/><Relationship Id="rId9" Target="../media/image14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4.svg" Type="http://schemas.openxmlformats.org/officeDocument/2006/relationships/image"/><Relationship Id="rId11" Target="../media/image165.png" Type="http://schemas.openxmlformats.org/officeDocument/2006/relationships/image"/><Relationship Id="rId12" Target="../media/image166.svg" Type="http://schemas.openxmlformats.org/officeDocument/2006/relationships/image"/><Relationship Id="rId13" Target="../media/image167.png" Type="http://schemas.openxmlformats.org/officeDocument/2006/relationships/image"/><Relationship Id="rId14" Target="../media/image168.svg" Type="http://schemas.openxmlformats.org/officeDocument/2006/relationships/image"/><Relationship Id="rId15" Target="../media/image169.png" Type="http://schemas.openxmlformats.org/officeDocument/2006/relationships/image"/><Relationship Id="rId16" Target="../media/image170.svg" Type="http://schemas.openxmlformats.org/officeDocument/2006/relationships/image"/><Relationship Id="rId17" Target="../media/image171.png" Type="http://schemas.openxmlformats.org/officeDocument/2006/relationships/image"/><Relationship Id="rId18" Target="../media/image172.svg" Type="http://schemas.openxmlformats.org/officeDocument/2006/relationships/image"/><Relationship Id="rId2" Target="../notesSlides/notesSlide28.xml" Type="http://schemas.openxmlformats.org/officeDocument/2006/relationships/notesSlide"/><Relationship Id="rId3" Target="../media/image157.png" Type="http://schemas.openxmlformats.org/officeDocument/2006/relationships/image"/><Relationship Id="rId4" Target="../media/image158.svg" Type="http://schemas.openxmlformats.org/officeDocument/2006/relationships/image"/><Relationship Id="rId5" Target="../media/image159.png" Type="http://schemas.openxmlformats.org/officeDocument/2006/relationships/image"/><Relationship Id="rId6" Target="../media/image160.svg" Type="http://schemas.openxmlformats.org/officeDocument/2006/relationships/image"/><Relationship Id="rId7" Target="../media/image161.png" Type="http://schemas.openxmlformats.org/officeDocument/2006/relationships/image"/><Relationship Id="rId8" Target="../media/image162.svg" Type="http://schemas.openxmlformats.org/officeDocument/2006/relationships/image"/><Relationship Id="rId9" Target="../media/image16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3.svg" Type="http://schemas.openxmlformats.org/officeDocument/2006/relationships/image"/><Relationship Id="rId11" Target="../media/image173.png" Type="http://schemas.openxmlformats.org/officeDocument/2006/relationships/image"/><Relationship Id="rId12" Target="../media/image174.svg" Type="http://schemas.openxmlformats.org/officeDocument/2006/relationships/image"/><Relationship Id="rId2" Target="../notesSlides/notesSlide29.xml" Type="http://schemas.openxmlformats.org/officeDocument/2006/relationships/notesSlide"/><Relationship Id="rId3" Target="../media/image77.png" Type="http://schemas.openxmlformats.org/officeDocument/2006/relationships/image"/><Relationship Id="rId4" Target="../media/image78.svg" Type="http://schemas.openxmlformats.org/officeDocument/2006/relationships/image"/><Relationship Id="rId5" Target="../media/image69.png" Type="http://schemas.openxmlformats.org/officeDocument/2006/relationships/image"/><Relationship Id="rId6" Target="../media/image70.svg" Type="http://schemas.openxmlformats.org/officeDocument/2006/relationships/image"/><Relationship Id="rId7" Target="../media/image64.png" Type="http://schemas.openxmlformats.org/officeDocument/2006/relationships/image"/><Relationship Id="rId8" Target="../media/image65.svg" Type="http://schemas.openxmlformats.org/officeDocument/2006/relationships/image"/><Relationship Id="rId9" Target="../media/image10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2" Target="../notesSlides/notesSlide3.xml" Type="http://schemas.openxmlformats.org/officeDocument/2006/relationships/notesSlid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69.png" Type="http://schemas.openxmlformats.org/officeDocument/2006/relationships/image"/><Relationship Id="rId4" Target="../media/image70.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3.svg" Type="http://schemas.openxmlformats.org/officeDocument/2006/relationships/image"/><Relationship Id="rId11" Target="../media/image175.png" Type="http://schemas.openxmlformats.org/officeDocument/2006/relationships/image"/><Relationship Id="rId2" Target="../notesSlides/notesSlide31.xml" Type="http://schemas.openxmlformats.org/officeDocument/2006/relationships/notesSlide"/><Relationship Id="rId3" Target="../media/image77.png" Type="http://schemas.openxmlformats.org/officeDocument/2006/relationships/image"/><Relationship Id="rId4" Target="../media/image78.svg" Type="http://schemas.openxmlformats.org/officeDocument/2006/relationships/image"/><Relationship Id="rId5" Target="../media/image69.png" Type="http://schemas.openxmlformats.org/officeDocument/2006/relationships/image"/><Relationship Id="rId6" Target="../media/image70.svg" Type="http://schemas.openxmlformats.org/officeDocument/2006/relationships/image"/><Relationship Id="rId7" Target="../media/image64.png" Type="http://schemas.openxmlformats.org/officeDocument/2006/relationships/image"/><Relationship Id="rId8" Target="../media/image65.svg" Type="http://schemas.openxmlformats.org/officeDocument/2006/relationships/image"/><Relationship Id="rId9" Target="../media/image102.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69.png" Type="http://schemas.openxmlformats.org/officeDocument/2006/relationships/image"/><Relationship Id="rId4" Target="../media/image70.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176.png" Type="http://schemas.openxmlformats.org/officeDocument/2006/relationships/image"/><Relationship Id="rId8" Target="../media/image177.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1.png" Type="http://schemas.openxmlformats.org/officeDocument/2006/relationships/image"/><Relationship Id="rId11" Target="../media/image68.jpeg" Type="http://schemas.openxmlformats.org/officeDocument/2006/relationships/image"/><Relationship Id="rId12" Target="../media/image182.png" Type="http://schemas.openxmlformats.org/officeDocument/2006/relationships/image"/><Relationship Id="rId13" Target="../media/image183.svg" Type="http://schemas.openxmlformats.org/officeDocument/2006/relationships/image"/><Relationship Id="rId14" Target="../media/image157.png" Type="http://schemas.openxmlformats.org/officeDocument/2006/relationships/image"/><Relationship Id="rId15" Target="../media/image158.svg" Type="http://schemas.openxmlformats.org/officeDocument/2006/relationships/image"/><Relationship Id="rId16" Target="../media/image163.png" Type="http://schemas.openxmlformats.org/officeDocument/2006/relationships/image"/><Relationship Id="rId17" Target="../media/image164.svg" Type="http://schemas.openxmlformats.org/officeDocument/2006/relationships/image"/><Relationship Id="rId2" Target="../notesSlides/notesSlide33.xml" Type="http://schemas.openxmlformats.org/officeDocument/2006/relationships/notesSlide"/><Relationship Id="rId3" Target="../media/image69.png" Type="http://schemas.openxmlformats.org/officeDocument/2006/relationships/image"/><Relationship Id="rId4" Target="../media/image70.svg" Type="http://schemas.openxmlformats.org/officeDocument/2006/relationships/image"/><Relationship Id="rId5" Target="../media/image89.png" Type="http://schemas.openxmlformats.org/officeDocument/2006/relationships/image"/><Relationship Id="rId6" Target="../media/image90.svg" Type="http://schemas.openxmlformats.org/officeDocument/2006/relationships/image"/><Relationship Id="rId7" Target="../media/image178.jpeg" Type="http://schemas.openxmlformats.org/officeDocument/2006/relationships/image"/><Relationship Id="rId8" Target="../media/image179.png" Type="http://schemas.openxmlformats.org/officeDocument/2006/relationships/image"/><Relationship Id="rId9" Target="../media/image180.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http://bit.ly/2TyoMsr" TargetMode="External" Type="http://schemas.openxmlformats.org/officeDocument/2006/relationships/hyperlink"/><Relationship Id="rId11" Target="http://bit.ly/2TtBDfr" TargetMode="External" Type="http://schemas.openxmlformats.org/officeDocument/2006/relationships/hyperlink"/><Relationship Id="rId12" Target="../media/image190.png" Type="http://schemas.openxmlformats.org/officeDocument/2006/relationships/image"/><Relationship Id="rId13" Target="../media/image191.svg" Type="http://schemas.openxmlformats.org/officeDocument/2006/relationships/image"/><Relationship Id="rId14" Target="../media/image192.png" Type="http://schemas.openxmlformats.org/officeDocument/2006/relationships/image"/><Relationship Id="rId15" Target="../media/image193.svg" Type="http://schemas.openxmlformats.org/officeDocument/2006/relationships/image"/><Relationship Id="rId16" Target="../media/image64.png" Type="http://schemas.openxmlformats.org/officeDocument/2006/relationships/image"/><Relationship Id="rId17" Target="../media/image65.svg" Type="http://schemas.openxmlformats.org/officeDocument/2006/relationships/image"/><Relationship Id="rId2" Target="../notesSlides/notesSlide34.xml" Type="http://schemas.openxmlformats.org/officeDocument/2006/relationships/notesSlide"/><Relationship Id="rId3" Target="../media/image184.png" Type="http://schemas.openxmlformats.org/officeDocument/2006/relationships/image"/><Relationship Id="rId4" Target="../media/image185.svg" Type="http://schemas.openxmlformats.org/officeDocument/2006/relationships/image"/><Relationship Id="rId5" Target="../media/image186.png" Type="http://schemas.openxmlformats.org/officeDocument/2006/relationships/image"/><Relationship Id="rId6" Target="../media/image187.svg" Type="http://schemas.openxmlformats.org/officeDocument/2006/relationships/image"/><Relationship Id="rId7" Target="../media/image188.png" Type="http://schemas.openxmlformats.org/officeDocument/2006/relationships/image"/><Relationship Id="rId8" Target="../media/image189.svg" Type="http://schemas.openxmlformats.org/officeDocument/2006/relationships/image"/><Relationship Id="rId9" Target="http://bit.ly/2Tynxth" TargetMode="External" Type="http://schemas.openxmlformats.org/officeDocument/2006/relationships/hyperlink"/></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3.svg" Type="http://schemas.openxmlformats.org/officeDocument/2006/relationships/image"/><Relationship Id="rId11" Target="../media/image194.png" Type="http://schemas.openxmlformats.org/officeDocument/2006/relationships/image"/><Relationship Id="rId12" Target="../media/image195.svg" Type="http://schemas.openxmlformats.org/officeDocument/2006/relationships/image"/><Relationship Id="rId2" Target="../notesSlides/notesSlide35.xml" Type="http://schemas.openxmlformats.org/officeDocument/2006/relationships/notesSlide"/><Relationship Id="rId3" Target="../media/image77.png" Type="http://schemas.openxmlformats.org/officeDocument/2006/relationships/image"/><Relationship Id="rId4" Target="../media/image78.svg" Type="http://schemas.openxmlformats.org/officeDocument/2006/relationships/image"/><Relationship Id="rId5" Target="../media/image69.png" Type="http://schemas.openxmlformats.org/officeDocument/2006/relationships/image"/><Relationship Id="rId6" Target="../media/image70.svg" Type="http://schemas.openxmlformats.org/officeDocument/2006/relationships/image"/><Relationship Id="rId7" Target="../media/image64.png" Type="http://schemas.openxmlformats.org/officeDocument/2006/relationships/image"/><Relationship Id="rId8" Target="../media/image65.svg" Type="http://schemas.openxmlformats.org/officeDocument/2006/relationships/image"/><Relationship Id="rId9" Target="../media/image102.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9.svg" Type="http://schemas.openxmlformats.org/officeDocument/2006/relationships/image"/><Relationship Id="rId11" Target="../media/image200.png" Type="http://schemas.openxmlformats.org/officeDocument/2006/relationships/image"/><Relationship Id="rId12" Target="../media/image201.svg" Type="http://schemas.openxmlformats.org/officeDocument/2006/relationships/image"/><Relationship Id="rId13" Target="../media/image202.png" Type="http://schemas.openxmlformats.org/officeDocument/2006/relationships/image"/><Relationship Id="rId14" Target="../media/image203.svg" Type="http://schemas.openxmlformats.org/officeDocument/2006/relationships/image"/><Relationship Id="rId15" Target="../media/image204.png" Type="http://schemas.openxmlformats.org/officeDocument/2006/relationships/image"/><Relationship Id="rId16" Target="../media/image205.svg" Type="http://schemas.openxmlformats.org/officeDocument/2006/relationships/image"/><Relationship Id="rId17" Target="../media/image206.png" Type="http://schemas.openxmlformats.org/officeDocument/2006/relationships/image"/><Relationship Id="rId18" Target="../media/image207.svg" Type="http://schemas.openxmlformats.org/officeDocument/2006/relationships/image"/><Relationship Id="rId19" Target="../media/image208.png" Type="http://schemas.openxmlformats.org/officeDocument/2006/relationships/image"/><Relationship Id="rId2" Target="../notesSlides/notesSlide36.xml" Type="http://schemas.openxmlformats.org/officeDocument/2006/relationships/notesSlide"/><Relationship Id="rId20" Target="../media/image209.svg" Type="http://schemas.openxmlformats.org/officeDocument/2006/relationships/image"/><Relationship Id="rId3" Target="../media/image69.png" Type="http://schemas.openxmlformats.org/officeDocument/2006/relationships/image"/><Relationship Id="rId4" Target="../media/image70.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196.png" Type="http://schemas.openxmlformats.org/officeDocument/2006/relationships/image"/><Relationship Id="rId8" Target="../media/image197.svg" Type="http://schemas.openxmlformats.org/officeDocument/2006/relationships/image"/><Relationship Id="rId9" Target="../media/image19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freepik.com/free-photo/front-view-couple-with-plastic-foil_5263170.htm/?utm_source=slidesgo_template&amp;utm_medium=referral-link&amp;utm_campaign=sg_resources&amp;utm_content=freepik" TargetMode="External" Type="http://schemas.openxmlformats.org/officeDocument/2006/relationships/hyperlink"/><Relationship Id="rId11" Target="https://www.freepik.com/free-photo/front-view-couple-with-water-effect-lights_5263174.htm/?utm_source=slidesgo_template&amp;utm_medium=referral-link&amp;utm_campaign=sg_resources&amp;utm_content=freepik" TargetMode="External" Type="http://schemas.openxmlformats.org/officeDocument/2006/relationships/hyperlink"/><Relationship Id="rId12" Target="https://www.freepik.com/free-photo/going-out-concept-with-girl-night_4344170.htm/?utm_source=slidesgo_template&amp;utm_medium=referral-link&amp;utm_campaign=sg_resources&amp;utm_content=freepik" TargetMode="External" Type="http://schemas.openxmlformats.org/officeDocument/2006/relationships/hyperlink"/><Relationship Id="rId2" Target="../notesSlides/notesSlide37.xml" Type="http://schemas.openxmlformats.org/officeDocument/2006/relationships/notesSlide"/><Relationship Id="rId3" Target="../media/image69.png" Type="http://schemas.openxmlformats.org/officeDocument/2006/relationships/image"/><Relationship Id="rId4" Target="../media/image70.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https://www.freepik.com/free-vector/variety-neon-light-signs_1090971.htm/?utm_source=slidesgo_template&amp;utm_medium=referral-link&amp;utm_campaign=sg_resources&amp;utm_content=freepik" TargetMode="External" Type="http://schemas.openxmlformats.org/officeDocument/2006/relationships/hyperlink"/><Relationship Id="rId8" Target="https://www.freepik.com/free-vector/geometric-shapes-neon-lights-background_6757741.htm/?utm_source=slidesgo_template&amp;utm_medium=referral-link&amp;utm_campaign=sg_resources&amp;utm_content=freepik" TargetMode="External" Type="http://schemas.openxmlformats.org/officeDocument/2006/relationships/hyperlink"/><Relationship Id="rId9" Target="https://www.freepik.com/free-vector/background-with-abstract-neon-shapes_5185983.htm/?utm_source=slidesgo_template&amp;utm_medium=referral-link&amp;utm_campaign=sg_resources&amp;utm_content=freepik" TargetMode="External" Type="http://schemas.openxmlformats.org/officeDocument/2006/relationships/hyperlink"/></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3.svg" Type="http://schemas.openxmlformats.org/officeDocument/2006/relationships/image"/><Relationship Id="rId11" Target="https://www.freepik.com/free-photo/couple-back-back-with-eyes-closed_5263179.htm/?utm_source=slidesgo_template&amp;utm_medium=referral-link&amp;utm_campaign=sg_resources&amp;utm_content=freepik" TargetMode="External" Type="http://schemas.openxmlformats.org/officeDocument/2006/relationships/hyperlink"/><Relationship Id="rId12" Target="https://www.freepik.com/free-photo/sideways-woman-with-plastic-foil_5263181.htm/?utm_source=slidesgo_template&amp;utm_medium=referral-link&amp;utm_campaign=sg_resources&amp;utm_content=freepik" TargetMode="External" Type="http://schemas.openxmlformats.org/officeDocument/2006/relationships/hyperlink"/><Relationship Id="rId13" Target="https://www.freepik.com/free-photo/portrait-woman-with-kaleidoscope-effect_5263184.htm/?utm_source=slidesgo_template&amp;utm_medium=referral-link&amp;utm_campaign=sg_resources&amp;utm_content=freepik" TargetMode="External" Type="http://schemas.openxmlformats.org/officeDocument/2006/relationships/hyperlink"/><Relationship Id="rId14" Target="https://www.freepik.com/free-photo/portrait-man-with-kaleidoscope-effect_5263164.htm/?utm_source=slidesgo_template&amp;utm_medium=referral-link&amp;utm_campaign=sg_resources&amp;utm_content=freepik" TargetMode="External" Type="http://schemas.openxmlformats.org/officeDocument/2006/relationships/hyperlink"/><Relationship Id="rId15" Target="https://www.freepik.com/free-vector/geometric-shapes-neon-lights-background_6884385.htm/?utm_source=slidesgo_template&amp;utm_medium=referral-link&amp;utm_campaign=sg_resources&amp;utm_content=freepik" TargetMode="External" Type="http://schemas.openxmlformats.org/officeDocument/2006/relationships/hyperlink"/><Relationship Id="rId16" Target="https://www.flaticon.com/packs/economy-55/?utm_source=slidesgo_template&amp;utm_medium=referral-link&amp;utm_campaign=sg_resources&amp;utm_content=flaticon" TargetMode="External" Type="http://schemas.openxmlformats.org/officeDocument/2006/relationships/hyperlink"/><Relationship Id="rId2" Target="../notesSlides/notesSlide38.xml" Type="http://schemas.openxmlformats.org/officeDocument/2006/relationships/notesSlide"/><Relationship Id="rId3" Target="../media/image77.png" Type="http://schemas.openxmlformats.org/officeDocument/2006/relationships/image"/><Relationship Id="rId4" Target="../media/image78.svg" Type="http://schemas.openxmlformats.org/officeDocument/2006/relationships/image"/><Relationship Id="rId5" Target="../media/image69.png" Type="http://schemas.openxmlformats.org/officeDocument/2006/relationships/image"/><Relationship Id="rId6" Target="../media/image70.svg" Type="http://schemas.openxmlformats.org/officeDocument/2006/relationships/image"/><Relationship Id="rId7" Target="../media/image64.png" Type="http://schemas.openxmlformats.org/officeDocument/2006/relationships/image"/><Relationship Id="rId8" Target="../media/image65.svg" Type="http://schemas.openxmlformats.org/officeDocument/2006/relationships/image"/><Relationship Id="rId9" Target="../media/image10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9.xml" Type="http://schemas.openxmlformats.org/officeDocument/2006/relationships/notesSlide"/><Relationship Id="rId3" Target="http://bit.ly/2PfT4lq" TargetMode="External" Type="http://schemas.openxmlformats.org/officeDocument/2006/relationships/hyperlink"/><Relationship Id="rId4" Target="slide34.xml" Type="http://schemas.openxmlformats.org/officeDocument/2006/relationships/slide"/><Relationship Id="rId5" Target="http://bit.ly/33VAFh3" TargetMode="External" Type="http://schemas.openxmlformats.org/officeDocument/2006/relationships/hyperlink"/><Relationship Id="rId6" Target="http://bit.ly/30B07Gq"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2" Target="../notesSlides/notesSlide4.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23.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0.xml" Type="http://schemas.openxmlformats.org/officeDocument/2006/relationships/notesSlide"/><Relationship Id="rId3" Target="https://fonts.google.com/specimen/Orbitron" TargetMode="External" Type="http://schemas.openxmlformats.org/officeDocument/2006/relationships/hyperlink"/><Relationship Id="rId4" Target="https://fonts.google.com/specimen/IBM+Plex+Sans" TargetMode="External" Type="http://schemas.openxmlformats.org/officeDocument/2006/relationships/hyperlink"/></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https://stories.freepik.com/rafiki?utm_source=slidesgo_template&amp;utm_medium=referral-link&amp;utm_campaign=slidesgo_final_slides&amp;utm_term=rafiki&amp;utm_content=stories" TargetMode="External" Type="http://schemas.openxmlformats.org/officeDocument/2006/relationships/hyperlink"/><Relationship Id="rId11" Target="../media/image211.jpeg" Type="http://schemas.openxmlformats.org/officeDocument/2006/relationships/image"/><Relationship Id="rId12" Target="../media/VAGDb5sPS5E.mp4" Type="http://schemas.openxmlformats.org/officeDocument/2006/relationships/video"/><Relationship Id="rId13" Target="../media/VAGDb5sPS5E.mp4" Type="http://schemas.microsoft.com/office/2007/relationships/media"/><Relationship Id="rId14" Target="../media/image212.jpeg" Type="http://schemas.openxmlformats.org/officeDocument/2006/relationships/image"/><Relationship Id="rId15" Target="../media/VAGDb2kJtD0.mp4" Type="http://schemas.openxmlformats.org/officeDocument/2006/relationships/video"/><Relationship Id="rId16" Target="../media/VAGDb2kJtD0.mp4" Type="http://schemas.microsoft.com/office/2007/relationships/media"/><Relationship Id="rId17" Target="../media/image213.jpeg" Type="http://schemas.openxmlformats.org/officeDocument/2006/relationships/image"/><Relationship Id="rId18" Target="../media/VAGDbwq6usg.mp4" Type="http://schemas.openxmlformats.org/officeDocument/2006/relationships/video"/><Relationship Id="rId19" Target="../media/VAGDbwq6usg.mp4" Type="http://schemas.microsoft.com/office/2007/relationships/media"/><Relationship Id="rId2" Target="../notesSlides/notesSlide41.xml" Type="http://schemas.openxmlformats.org/officeDocument/2006/relationships/notesSlide"/><Relationship Id="rId20" Target="../media/image214.jpeg" Type="http://schemas.openxmlformats.org/officeDocument/2006/relationships/image"/><Relationship Id="rId21" Target="../media/VAGDbzVBbd4.mp4" Type="http://schemas.openxmlformats.org/officeDocument/2006/relationships/video"/><Relationship Id="rId22" Target="../media/VAGDbzVBbd4.mp4" Type="http://schemas.microsoft.com/office/2007/relationships/media"/><Relationship Id="rId23" Target="https://stories.freepik.com/cuate?utm_source=slidesgo_template&amp;utm_medium=referral-link&amp;utm_campaign=slidesgo_final_slides&amp;utm_term=cuate&amp;utm_content=stories" TargetMode="External" Type="http://schemas.openxmlformats.org/officeDocument/2006/relationships/hyperlink"/><Relationship Id="rId3" Target="https://stories.freepik.com/how-it-works?utm_source=slidesgo_template&amp;utm_medium=referral-link&amp;utm_campaign=slidesgo_final_slides&amp;utm_term=how%20it%20works&amp;utm_content=stories" TargetMode="External" Type="http://schemas.openxmlformats.org/officeDocument/2006/relationships/hyperlink"/><Relationship Id="rId4" Target="../media/image210.jpeg" Type="http://schemas.openxmlformats.org/officeDocument/2006/relationships/image"/><Relationship Id="rId5" Target="../media/VAGDb5lCqYE.mp4" Type="http://schemas.openxmlformats.org/officeDocument/2006/relationships/video"/><Relationship Id="rId6" Target="../media/VAGDb5lCqYE.mp4" Type="http://schemas.microsoft.com/office/2007/relationships/media"/><Relationship Id="rId7" Target="https://stories.freepik.com/pana?utm_source=slidesgo_template&amp;utm_medium=referral-link&amp;utm_campaign=slidesgo_final_slides&amp;utm_term=pana&amp;utm_content=stories" TargetMode="External" Type="http://schemas.openxmlformats.org/officeDocument/2006/relationships/hyperlink"/><Relationship Id="rId8" Target="https://stories.freepik.com/amico?utm_source=slidesgo_template&amp;utm_medium=referral-link&amp;utm_campaign=slidesgo_final_slides&amp;utm_term=amico&amp;utm_content=stories" TargetMode="External" Type="http://schemas.openxmlformats.org/officeDocument/2006/relationships/hyperlink"/><Relationship Id="rId9" Target="https://stories.freepik.com/bro?utm_source=slidesgo_template&amp;utm_medium=referral-link&amp;utm_campaign=slidesgo_final_slides&amp;utm_term=bro&amp;utm_content=stories" TargetMode="External" Type="http://schemas.openxmlformats.org/officeDocument/2006/relationships/hyperlink"/></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1.png" Type="http://schemas.openxmlformats.org/officeDocument/2006/relationships/image"/><Relationship Id="rId100" Target="../media/image311.png" Type="http://schemas.openxmlformats.org/officeDocument/2006/relationships/image"/><Relationship Id="rId101" Target="../media/image312.svg" Type="http://schemas.openxmlformats.org/officeDocument/2006/relationships/image"/><Relationship Id="rId102" Target="../media/image313.png" Type="http://schemas.openxmlformats.org/officeDocument/2006/relationships/image"/><Relationship Id="rId103" Target="../media/image314.svg" Type="http://schemas.openxmlformats.org/officeDocument/2006/relationships/image"/><Relationship Id="rId104" Target="../media/image315.png" Type="http://schemas.openxmlformats.org/officeDocument/2006/relationships/image"/><Relationship Id="rId105" Target="../media/image316.svg" Type="http://schemas.openxmlformats.org/officeDocument/2006/relationships/image"/><Relationship Id="rId106" Target="../media/image317.png" Type="http://schemas.openxmlformats.org/officeDocument/2006/relationships/image"/><Relationship Id="rId107" Target="../media/image318.svg" Type="http://schemas.openxmlformats.org/officeDocument/2006/relationships/image"/><Relationship Id="rId108" Target="../media/image319.png" Type="http://schemas.openxmlformats.org/officeDocument/2006/relationships/image"/><Relationship Id="rId109" Target="../media/image320.svg" Type="http://schemas.openxmlformats.org/officeDocument/2006/relationships/image"/><Relationship Id="rId11" Target="../media/image222.svg" Type="http://schemas.openxmlformats.org/officeDocument/2006/relationships/image"/><Relationship Id="rId110" Target="../media/image321.png" Type="http://schemas.openxmlformats.org/officeDocument/2006/relationships/image"/><Relationship Id="rId111" Target="../media/image322.svg" Type="http://schemas.openxmlformats.org/officeDocument/2006/relationships/image"/><Relationship Id="rId112" Target="../media/image323.png" Type="http://schemas.openxmlformats.org/officeDocument/2006/relationships/image"/><Relationship Id="rId113" Target="../media/image324.svg" Type="http://schemas.openxmlformats.org/officeDocument/2006/relationships/image"/><Relationship Id="rId114" Target="../media/image325.png" Type="http://schemas.openxmlformats.org/officeDocument/2006/relationships/image"/><Relationship Id="rId115" Target="../media/image326.svg" Type="http://schemas.openxmlformats.org/officeDocument/2006/relationships/image"/><Relationship Id="rId116" Target="../media/image327.png" Type="http://schemas.openxmlformats.org/officeDocument/2006/relationships/image"/><Relationship Id="rId117" Target="../media/image328.svg" Type="http://schemas.openxmlformats.org/officeDocument/2006/relationships/image"/><Relationship Id="rId118" Target="../media/image329.png" Type="http://schemas.openxmlformats.org/officeDocument/2006/relationships/image"/><Relationship Id="rId119" Target="../media/image330.svg" Type="http://schemas.openxmlformats.org/officeDocument/2006/relationships/image"/><Relationship Id="rId12" Target="../media/image223.png" Type="http://schemas.openxmlformats.org/officeDocument/2006/relationships/image"/><Relationship Id="rId120" Target="../media/image331.png" Type="http://schemas.openxmlformats.org/officeDocument/2006/relationships/image"/><Relationship Id="rId121" Target="../media/image332.svg" Type="http://schemas.openxmlformats.org/officeDocument/2006/relationships/image"/><Relationship Id="rId122" Target="../media/image333.png" Type="http://schemas.openxmlformats.org/officeDocument/2006/relationships/image"/><Relationship Id="rId123" Target="../media/image334.svg" Type="http://schemas.openxmlformats.org/officeDocument/2006/relationships/image"/><Relationship Id="rId13" Target="../media/image224.svg" Type="http://schemas.openxmlformats.org/officeDocument/2006/relationships/image"/><Relationship Id="rId14" Target="../media/image225.png" Type="http://schemas.openxmlformats.org/officeDocument/2006/relationships/image"/><Relationship Id="rId15" Target="../media/image226.svg" Type="http://schemas.openxmlformats.org/officeDocument/2006/relationships/image"/><Relationship Id="rId16" Target="../media/image227.png" Type="http://schemas.openxmlformats.org/officeDocument/2006/relationships/image"/><Relationship Id="rId17" Target="../media/image228.svg" Type="http://schemas.openxmlformats.org/officeDocument/2006/relationships/image"/><Relationship Id="rId18" Target="../media/image229.png" Type="http://schemas.openxmlformats.org/officeDocument/2006/relationships/image"/><Relationship Id="rId19" Target="../media/image230.svg" Type="http://schemas.openxmlformats.org/officeDocument/2006/relationships/image"/><Relationship Id="rId2" Target="../notesSlides/notesSlide42.xml" Type="http://schemas.openxmlformats.org/officeDocument/2006/relationships/notesSlide"/><Relationship Id="rId20" Target="../media/image231.png" Type="http://schemas.openxmlformats.org/officeDocument/2006/relationships/image"/><Relationship Id="rId21" Target="../media/image232.svg" Type="http://schemas.openxmlformats.org/officeDocument/2006/relationships/image"/><Relationship Id="rId22" Target="../media/image233.png" Type="http://schemas.openxmlformats.org/officeDocument/2006/relationships/image"/><Relationship Id="rId23" Target="../media/image234.svg" Type="http://schemas.openxmlformats.org/officeDocument/2006/relationships/image"/><Relationship Id="rId24" Target="../media/image235.png" Type="http://schemas.openxmlformats.org/officeDocument/2006/relationships/image"/><Relationship Id="rId25" Target="../media/image236.svg" Type="http://schemas.openxmlformats.org/officeDocument/2006/relationships/image"/><Relationship Id="rId26" Target="../media/image237.png" Type="http://schemas.openxmlformats.org/officeDocument/2006/relationships/image"/><Relationship Id="rId27" Target="../media/image238.svg" Type="http://schemas.openxmlformats.org/officeDocument/2006/relationships/image"/><Relationship Id="rId28" Target="../media/image239.png" Type="http://schemas.openxmlformats.org/officeDocument/2006/relationships/image"/><Relationship Id="rId29" Target="../media/image240.svg" Type="http://schemas.openxmlformats.org/officeDocument/2006/relationships/image"/><Relationship Id="rId3" Target="https://bit.ly/2ZjL1pd" TargetMode="External" Type="http://schemas.openxmlformats.org/officeDocument/2006/relationships/hyperlink"/><Relationship Id="rId30" Target="../media/image241.png" Type="http://schemas.openxmlformats.org/officeDocument/2006/relationships/image"/><Relationship Id="rId31" Target="../media/image242.svg" Type="http://schemas.openxmlformats.org/officeDocument/2006/relationships/image"/><Relationship Id="rId32" Target="../media/image243.png" Type="http://schemas.openxmlformats.org/officeDocument/2006/relationships/image"/><Relationship Id="rId33" Target="../media/image244.svg" Type="http://schemas.openxmlformats.org/officeDocument/2006/relationships/image"/><Relationship Id="rId34" Target="../media/image245.png" Type="http://schemas.openxmlformats.org/officeDocument/2006/relationships/image"/><Relationship Id="rId35" Target="../media/image246.svg" Type="http://schemas.openxmlformats.org/officeDocument/2006/relationships/image"/><Relationship Id="rId36" Target="../media/image247.png" Type="http://schemas.openxmlformats.org/officeDocument/2006/relationships/image"/><Relationship Id="rId37" Target="../media/image248.svg" Type="http://schemas.openxmlformats.org/officeDocument/2006/relationships/image"/><Relationship Id="rId38" Target="../media/image249.png" Type="http://schemas.openxmlformats.org/officeDocument/2006/relationships/image"/><Relationship Id="rId39" Target="../media/image250.svg" Type="http://schemas.openxmlformats.org/officeDocument/2006/relationships/image"/><Relationship Id="rId4" Target="../media/image215.png" Type="http://schemas.openxmlformats.org/officeDocument/2006/relationships/image"/><Relationship Id="rId40" Target="../media/image251.png" Type="http://schemas.openxmlformats.org/officeDocument/2006/relationships/image"/><Relationship Id="rId41" Target="../media/image252.svg" Type="http://schemas.openxmlformats.org/officeDocument/2006/relationships/image"/><Relationship Id="rId42" Target="../media/image253.png" Type="http://schemas.openxmlformats.org/officeDocument/2006/relationships/image"/><Relationship Id="rId43" Target="../media/image254.svg" Type="http://schemas.openxmlformats.org/officeDocument/2006/relationships/image"/><Relationship Id="rId44" Target="../media/image255.png" Type="http://schemas.openxmlformats.org/officeDocument/2006/relationships/image"/><Relationship Id="rId45" Target="../media/image256.svg" Type="http://schemas.openxmlformats.org/officeDocument/2006/relationships/image"/><Relationship Id="rId46" Target="../media/image257.png" Type="http://schemas.openxmlformats.org/officeDocument/2006/relationships/image"/><Relationship Id="rId47" Target="../media/image258.svg" Type="http://schemas.openxmlformats.org/officeDocument/2006/relationships/image"/><Relationship Id="rId48" Target="../media/image259.png" Type="http://schemas.openxmlformats.org/officeDocument/2006/relationships/image"/><Relationship Id="rId49" Target="../media/image260.svg" Type="http://schemas.openxmlformats.org/officeDocument/2006/relationships/image"/><Relationship Id="rId5" Target="../media/image216.svg" Type="http://schemas.openxmlformats.org/officeDocument/2006/relationships/image"/><Relationship Id="rId50" Target="../media/image261.png" Type="http://schemas.openxmlformats.org/officeDocument/2006/relationships/image"/><Relationship Id="rId51" Target="../media/image262.svg" Type="http://schemas.openxmlformats.org/officeDocument/2006/relationships/image"/><Relationship Id="rId52" Target="../media/image263.png" Type="http://schemas.openxmlformats.org/officeDocument/2006/relationships/image"/><Relationship Id="rId53" Target="../media/image264.svg" Type="http://schemas.openxmlformats.org/officeDocument/2006/relationships/image"/><Relationship Id="rId54" Target="../media/image265.png" Type="http://schemas.openxmlformats.org/officeDocument/2006/relationships/image"/><Relationship Id="rId55" Target="../media/image266.svg" Type="http://schemas.openxmlformats.org/officeDocument/2006/relationships/image"/><Relationship Id="rId56" Target="../media/image267.png" Type="http://schemas.openxmlformats.org/officeDocument/2006/relationships/image"/><Relationship Id="rId57" Target="../media/image268.svg" Type="http://schemas.openxmlformats.org/officeDocument/2006/relationships/image"/><Relationship Id="rId58" Target="../media/image269.png" Type="http://schemas.openxmlformats.org/officeDocument/2006/relationships/image"/><Relationship Id="rId59" Target="../media/image270.svg" Type="http://schemas.openxmlformats.org/officeDocument/2006/relationships/image"/><Relationship Id="rId6" Target="../media/image217.png" Type="http://schemas.openxmlformats.org/officeDocument/2006/relationships/image"/><Relationship Id="rId60" Target="../media/image271.png" Type="http://schemas.openxmlformats.org/officeDocument/2006/relationships/image"/><Relationship Id="rId61" Target="../media/image272.svg" Type="http://schemas.openxmlformats.org/officeDocument/2006/relationships/image"/><Relationship Id="rId62" Target="../media/image273.png" Type="http://schemas.openxmlformats.org/officeDocument/2006/relationships/image"/><Relationship Id="rId63" Target="../media/image274.svg" Type="http://schemas.openxmlformats.org/officeDocument/2006/relationships/image"/><Relationship Id="rId64" Target="../media/image275.png" Type="http://schemas.openxmlformats.org/officeDocument/2006/relationships/image"/><Relationship Id="rId65" Target="../media/image276.svg" Type="http://schemas.openxmlformats.org/officeDocument/2006/relationships/image"/><Relationship Id="rId66" Target="../media/image277.png" Type="http://schemas.openxmlformats.org/officeDocument/2006/relationships/image"/><Relationship Id="rId67" Target="../media/image278.svg" Type="http://schemas.openxmlformats.org/officeDocument/2006/relationships/image"/><Relationship Id="rId68" Target="../media/image279.png" Type="http://schemas.openxmlformats.org/officeDocument/2006/relationships/image"/><Relationship Id="rId69" Target="../media/image280.svg" Type="http://schemas.openxmlformats.org/officeDocument/2006/relationships/image"/><Relationship Id="rId7" Target="../media/image218.svg" Type="http://schemas.openxmlformats.org/officeDocument/2006/relationships/image"/><Relationship Id="rId70" Target="../media/image281.png" Type="http://schemas.openxmlformats.org/officeDocument/2006/relationships/image"/><Relationship Id="rId71" Target="../media/image282.svg" Type="http://schemas.openxmlformats.org/officeDocument/2006/relationships/image"/><Relationship Id="rId72" Target="../media/image283.png" Type="http://schemas.openxmlformats.org/officeDocument/2006/relationships/image"/><Relationship Id="rId73" Target="../media/image284.svg" Type="http://schemas.openxmlformats.org/officeDocument/2006/relationships/image"/><Relationship Id="rId74" Target="../media/image285.png" Type="http://schemas.openxmlformats.org/officeDocument/2006/relationships/image"/><Relationship Id="rId75" Target="../media/image286.svg" Type="http://schemas.openxmlformats.org/officeDocument/2006/relationships/image"/><Relationship Id="rId76" Target="../media/image287.png" Type="http://schemas.openxmlformats.org/officeDocument/2006/relationships/image"/><Relationship Id="rId77" Target="../media/image288.svg" Type="http://schemas.openxmlformats.org/officeDocument/2006/relationships/image"/><Relationship Id="rId78" Target="../media/image289.png" Type="http://schemas.openxmlformats.org/officeDocument/2006/relationships/image"/><Relationship Id="rId79" Target="../media/image290.svg" Type="http://schemas.openxmlformats.org/officeDocument/2006/relationships/image"/><Relationship Id="rId8" Target="../media/image219.png" Type="http://schemas.openxmlformats.org/officeDocument/2006/relationships/image"/><Relationship Id="rId80" Target="../media/image291.png" Type="http://schemas.openxmlformats.org/officeDocument/2006/relationships/image"/><Relationship Id="rId81" Target="../media/image292.svg" Type="http://schemas.openxmlformats.org/officeDocument/2006/relationships/image"/><Relationship Id="rId82" Target="../media/image293.png" Type="http://schemas.openxmlformats.org/officeDocument/2006/relationships/image"/><Relationship Id="rId83" Target="../media/image294.svg" Type="http://schemas.openxmlformats.org/officeDocument/2006/relationships/image"/><Relationship Id="rId84" Target="../media/image295.png" Type="http://schemas.openxmlformats.org/officeDocument/2006/relationships/image"/><Relationship Id="rId85" Target="../media/image296.svg" Type="http://schemas.openxmlformats.org/officeDocument/2006/relationships/image"/><Relationship Id="rId86" Target="../media/image297.png" Type="http://schemas.openxmlformats.org/officeDocument/2006/relationships/image"/><Relationship Id="rId87" Target="../media/image298.svg" Type="http://schemas.openxmlformats.org/officeDocument/2006/relationships/image"/><Relationship Id="rId88" Target="../media/image299.png" Type="http://schemas.openxmlformats.org/officeDocument/2006/relationships/image"/><Relationship Id="rId89" Target="../media/image300.svg" Type="http://schemas.openxmlformats.org/officeDocument/2006/relationships/image"/><Relationship Id="rId9" Target="../media/image220.svg" Type="http://schemas.openxmlformats.org/officeDocument/2006/relationships/image"/><Relationship Id="rId90" Target="../media/image301.png" Type="http://schemas.openxmlformats.org/officeDocument/2006/relationships/image"/><Relationship Id="rId91" Target="../media/image302.svg" Type="http://schemas.openxmlformats.org/officeDocument/2006/relationships/image"/><Relationship Id="rId92" Target="../media/image303.png" Type="http://schemas.openxmlformats.org/officeDocument/2006/relationships/image"/><Relationship Id="rId93" Target="../media/image304.svg" Type="http://schemas.openxmlformats.org/officeDocument/2006/relationships/image"/><Relationship Id="rId94" Target="../media/image305.png" Type="http://schemas.openxmlformats.org/officeDocument/2006/relationships/image"/><Relationship Id="rId95" Target="../media/image306.svg" Type="http://schemas.openxmlformats.org/officeDocument/2006/relationships/image"/><Relationship Id="rId96" Target="../media/image307.png" Type="http://schemas.openxmlformats.org/officeDocument/2006/relationships/image"/><Relationship Id="rId97" Target="../media/image308.svg" Type="http://schemas.openxmlformats.org/officeDocument/2006/relationships/image"/><Relationship Id="rId98" Target="../media/image309.png" Type="http://schemas.openxmlformats.org/officeDocument/2006/relationships/image"/><Relationship Id="rId99" Target="../media/image310.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2.svg" Type="http://schemas.openxmlformats.org/officeDocument/2006/relationships/image"/><Relationship Id="rId11" Target="../media/image343.png" Type="http://schemas.openxmlformats.org/officeDocument/2006/relationships/image"/><Relationship Id="rId12" Target="../media/image344.svg" Type="http://schemas.openxmlformats.org/officeDocument/2006/relationships/image"/><Relationship Id="rId13" Target="../media/image345.png" Type="http://schemas.openxmlformats.org/officeDocument/2006/relationships/image"/><Relationship Id="rId14" Target="../media/image346.svg" Type="http://schemas.openxmlformats.org/officeDocument/2006/relationships/image"/><Relationship Id="rId15" Target="../media/image347.png" Type="http://schemas.openxmlformats.org/officeDocument/2006/relationships/image"/><Relationship Id="rId16" Target="../media/image348.svg" Type="http://schemas.openxmlformats.org/officeDocument/2006/relationships/image"/><Relationship Id="rId17" Target="../media/image349.png" Type="http://schemas.openxmlformats.org/officeDocument/2006/relationships/image"/><Relationship Id="rId18" Target="../media/image350.svg" Type="http://schemas.openxmlformats.org/officeDocument/2006/relationships/image"/><Relationship Id="rId19" Target="../media/image351.png" Type="http://schemas.openxmlformats.org/officeDocument/2006/relationships/image"/><Relationship Id="rId2" Target="../notesSlides/notesSlide43.xml" Type="http://schemas.openxmlformats.org/officeDocument/2006/relationships/notesSlide"/><Relationship Id="rId20" Target="../media/image352.svg" Type="http://schemas.openxmlformats.org/officeDocument/2006/relationships/image"/><Relationship Id="rId21" Target="../media/image353.png" Type="http://schemas.openxmlformats.org/officeDocument/2006/relationships/image"/><Relationship Id="rId22" Target="../media/image354.svg" Type="http://schemas.openxmlformats.org/officeDocument/2006/relationships/image"/><Relationship Id="rId23" Target="../media/image355.png" Type="http://schemas.openxmlformats.org/officeDocument/2006/relationships/image"/><Relationship Id="rId24" Target="../media/image356.svg" Type="http://schemas.openxmlformats.org/officeDocument/2006/relationships/image"/><Relationship Id="rId25" Target="../media/image357.png" Type="http://schemas.openxmlformats.org/officeDocument/2006/relationships/image"/><Relationship Id="rId26" Target="../media/image358.svg" Type="http://schemas.openxmlformats.org/officeDocument/2006/relationships/image"/><Relationship Id="rId27" Target="../media/image359.png" Type="http://schemas.openxmlformats.org/officeDocument/2006/relationships/image"/><Relationship Id="rId28" Target="../media/image360.svg" Type="http://schemas.openxmlformats.org/officeDocument/2006/relationships/image"/><Relationship Id="rId29" Target="../media/image361.png" Type="http://schemas.openxmlformats.org/officeDocument/2006/relationships/image"/><Relationship Id="rId3" Target="../media/image335.png" Type="http://schemas.openxmlformats.org/officeDocument/2006/relationships/image"/><Relationship Id="rId30" Target="../media/image362.svg" Type="http://schemas.openxmlformats.org/officeDocument/2006/relationships/image"/><Relationship Id="rId31" Target="../media/image363.png" Type="http://schemas.openxmlformats.org/officeDocument/2006/relationships/image"/><Relationship Id="rId32" Target="../media/image364.svg" Type="http://schemas.openxmlformats.org/officeDocument/2006/relationships/image"/><Relationship Id="rId33" Target="../media/image365.png" Type="http://schemas.openxmlformats.org/officeDocument/2006/relationships/image"/><Relationship Id="rId34" Target="../media/image366.svg" Type="http://schemas.openxmlformats.org/officeDocument/2006/relationships/image"/><Relationship Id="rId35" Target="../media/image367.png" Type="http://schemas.openxmlformats.org/officeDocument/2006/relationships/image"/><Relationship Id="rId36" Target="../media/image368.svg" Type="http://schemas.openxmlformats.org/officeDocument/2006/relationships/image"/><Relationship Id="rId37" Target="../media/image369.png" Type="http://schemas.openxmlformats.org/officeDocument/2006/relationships/image"/><Relationship Id="rId38" Target="../media/image370.svg" Type="http://schemas.openxmlformats.org/officeDocument/2006/relationships/image"/><Relationship Id="rId39" Target="../media/image371.png" Type="http://schemas.openxmlformats.org/officeDocument/2006/relationships/image"/><Relationship Id="rId4" Target="../media/image336.svg" Type="http://schemas.openxmlformats.org/officeDocument/2006/relationships/image"/><Relationship Id="rId40" Target="../media/image372.svg" Type="http://schemas.openxmlformats.org/officeDocument/2006/relationships/image"/><Relationship Id="rId41" Target="../media/image373.png" Type="http://schemas.openxmlformats.org/officeDocument/2006/relationships/image"/><Relationship Id="rId42" Target="../media/image374.svg" Type="http://schemas.openxmlformats.org/officeDocument/2006/relationships/image"/><Relationship Id="rId43" Target="../media/image375.png" Type="http://schemas.openxmlformats.org/officeDocument/2006/relationships/image"/><Relationship Id="rId44" Target="../media/image376.svg" Type="http://schemas.openxmlformats.org/officeDocument/2006/relationships/image"/><Relationship Id="rId5" Target="../media/image337.png" Type="http://schemas.openxmlformats.org/officeDocument/2006/relationships/image"/><Relationship Id="rId6" Target="../media/image338.svg" Type="http://schemas.openxmlformats.org/officeDocument/2006/relationships/image"/><Relationship Id="rId7" Target="../media/image339.png" Type="http://schemas.openxmlformats.org/officeDocument/2006/relationships/image"/><Relationship Id="rId8" Target="../media/image340.svg" Type="http://schemas.openxmlformats.org/officeDocument/2006/relationships/image"/><Relationship Id="rId9" Target="../media/image341.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4.svg" Type="http://schemas.openxmlformats.org/officeDocument/2006/relationships/image"/><Relationship Id="rId11" Target="../media/image385.png" Type="http://schemas.openxmlformats.org/officeDocument/2006/relationships/image"/><Relationship Id="rId12" Target="../media/image386.svg" Type="http://schemas.openxmlformats.org/officeDocument/2006/relationships/image"/><Relationship Id="rId13" Target="../media/image387.png" Type="http://schemas.openxmlformats.org/officeDocument/2006/relationships/image"/><Relationship Id="rId14" Target="../media/image388.svg" Type="http://schemas.openxmlformats.org/officeDocument/2006/relationships/image"/><Relationship Id="rId15" Target="../media/image389.png" Type="http://schemas.openxmlformats.org/officeDocument/2006/relationships/image"/><Relationship Id="rId16" Target="../media/image390.svg" Type="http://schemas.openxmlformats.org/officeDocument/2006/relationships/image"/><Relationship Id="rId17" Target="../media/image391.png" Type="http://schemas.openxmlformats.org/officeDocument/2006/relationships/image"/><Relationship Id="rId18" Target="../media/image392.svg" Type="http://schemas.openxmlformats.org/officeDocument/2006/relationships/image"/><Relationship Id="rId19" Target="../media/image393.png" Type="http://schemas.openxmlformats.org/officeDocument/2006/relationships/image"/><Relationship Id="rId2" Target="../notesSlides/notesSlide44.xml" Type="http://schemas.openxmlformats.org/officeDocument/2006/relationships/notesSlide"/><Relationship Id="rId20" Target="../media/image394.svg" Type="http://schemas.openxmlformats.org/officeDocument/2006/relationships/image"/><Relationship Id="rId21" Target="../media/image395.png" Type="http://schemas.openxmlformats.org/officeDocument/2006/relationships/image"/><Relationship Id="rId22" Target="../media/image396.svg" Type="http://schemas.openxmlformats.org/officeDocument/2006/relationships/image"/><Relationship Id="rId23" Target="../media/image397.png" Type="http://schemas.openxmlformats.org/officeDocument/2006/relationships/image"/><Relationship Id="rId24" Target="../media/image398.svg" Type="http://schemas.openxmlformats.org/officeDocument/2006/relationships/image"/><Relationship Id="rId25" Target="../media/image399.png" Type="http://schemas.openxmlformats.org/officeDocument/2006/relationships/image"/><Relationship Id="rId26" Target="../media/image400.svg" Type="http://schemas.openxmlformats.org/officeDocument/2006/relationships/image"/><Relationship Id="rId27" Target="../media/image401.png" Type="http://schemas.openxmlformats.org/officeDocument/2006/relationships/image"/><Relationship Id="rId28" Target="../media/image402.svg" Type="http://schemas.openxmlformats.org/officeDocument/2006/relationships/image"/><Relationship Id="rId29" Target="../media/image403.png" Type="http://schemas.openxmlformats.org/officeDocument/2006/relationships/image"/><Relationship Id="rId3" Target="../media/image377.png" Type="http://schemas.openxmlformats.org/officeDocument/2006/relationships/image"/><Relationship Id="rId30" Target="../media/image404.svg" Type="http://schemas.openxmlformats.org/officeDocument/2006/relationships/image"/><Relationship Id="rId31" Target="../media/image405.png" Type="http://schemas.openxmlformats.org/officeDocument/2006/relationships/image"/><Relationship Id="rId32" Target="../media/image406.svg" Type="http://schemas.openxmlformats.org/officeDocument/2006/relationships/image"/><Relationship Id="rId33" Target="../media/image407.png" Type="http://schemas.openxmlformats.org/officeDocument/2006/relationships/image"/><Relationship Id="rId34" Target="../media/image408.svg" Type="http://schemas.openxmlformats.org/officeDocument/2006/relationships/image"/><Relationship Id="rId35" Target="../media/image409.png" Type="http://schemas.openxmlformats.org/officeDocument/2006/relationships/image"/><Relationship Id="rId36" Target="../media/image410.svg" Type="http://schemas.openxmlformats.org/officeDocument/2006/relationships/image"/><Relationship Id="rId37" Target="../media/image411.png" Type="http://schemas.openxmlformats.org/officeDocument/2006/relationships/image"/><Relationship Id="rId38" Target="../media/image412.svg" Type="http://schemas.openxmlformats.org/officeDocument/2006/relationships/image"/><Relationship Id="rId39" Target="../media/image413.png" Type="http://schemas.openxmlformats.org/officeDocument/2006/relationships/image"/><Relationship Id="rId4" Target="../media/image378.svg" Type="http://schemas.openxmlformats.org/officeDocument/2006/relationships/image"/><Relationship Id="rId40" Target="../media/image414.svg" Type="http://schemas.openxmlformats.org/officeDocument/2006/relationships/image"/><Relationship Id="rId41" Target="../media/image415.png" Type="http://schemas.openxmlformats.org/officeDocument/2006/relationships/image"/><Relationship Id="rId42" Target="../media/image416.svg" Type="http://schemas.openxmlformats.org/officeDocument/2006/relationships/image"/><Relationship Id="rId5" Target="../media/image379.png" Type="http://schemas.openxmlformats.org/officeDocument/2006/relationships/image"/><Relationship Id="rId6" Target="../media/image380.svg" Type="http://schemas.openxmlformats.org/officeDocument/2006/relationships/image"/><Relationship Id="rId7" Target="../media/image381.png" Type="http://schemas.openxmlformats.org/officeDocument/2006/relationships/image"/><Relationship Id="rId8" Target="../media/image382.svg" Type="http://schemas.openxmlformats.org/officeDocument/2006/relationships/image"/><Relationship Id="rId9" Target="../media/image383.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4.svg" Type="http://schemas.openxmlformats.org/officeDocument/2006/relationships/image"/><Relationship Id="rId11" Target="../media/image425.png" Type="http://schemas.openxmlformats.org/officeDocument/2006/relationships/image"/><Relationship Id="rId12" Target="../media/image426.svg" Type="http://schemas.openxmlformats.org/officeDocument/2006/relationships/image"/><Relationship Id="rId13" Target="../media/image427.png" Type="http://schemas.openxmlformats.org/officeDocument/2006/relationships/image"/><Relationship Id="rId14" Target="../media/image428.svg" Type="http://schemas.openxmlformats.org/officeDocument/2006/relationships/image"/><Relationship Id="rId2" Target="../notesSlides/notesSlide45.xml" Type="http://schemas.openxmlformats.org/officeDocument/2006/relationships/notesSlide"/><Relationship Id="rId3" Target="../media/image417.png" Type="http://schemas.openxmlformats.org/officeDocument/2006/relationships/image"/><Relationship Id="rId4" Target="../media/image418.svg" Type="http://schemas.openxmlformats.org/officeDocument/2006/relationships/image"/><Relationship Id="rId5" Target="../media/image419.png" Type="http://schemas.openxmlformats.org/officeDocument/2006/relationships/image"/><Relationship Id="rId6" Target="../media/image420.svg" Type="http://schemas.openxmlformats.org/officeDocument/2006/relationships/image"/><Relationship Id="rId7" Target="../media/image421.png" Type="http://schemas.openxmlformats.org/officeDocument/2006/relationships/image"/><Relationship Id="rId8" Target="../media/image422.svg" Type="http://schemas.openxmlformats.org/officeDocument/2006/relationships/image"/><Relationship Id="rId9" Target="../media/image423.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6.svg" Type="http://schemas.openxmlformats.org/officeDocument/2006/relationships/image"/><Relationship Id="rId11" Target="../media/image437.png" Type="http://schemas.openxmlformats.org/officeDocument/2006/relationships/image"/><Relationship Id="rId12" Target="../media/image438.svg" Type="http://schemas.openxmlformats.org/officeDocument/2006/relationships/image"/><Relationship Id="rId13" Target="../media/image439.png" Type="http://schemas.openxmlformats.org/officeDocument/2006/relationships/image"/><Relationship Id="rId14" Target="../media/image440.svg" Type="http://schemas.openxmlformats.org/officeDocument/2006/relationships/image"/><Relationship Id="rId15" Target="../media/image441.png" Type="http://schemas.openxmlformats.org/officeDocument/2006/relationships/image"/><Relationship Id="rId16" Target="../media/image442.svg" Type="http://schemas.openxmlformats.org/officeDocument/2006/relationships/image"/><Relationship Id="rId17" Target="../media/image443.png" Type="http://schemas.openxmlformats.org/officeDocument/2006/relationships/image"/><Relationship Id="rId18" Target="../media/image444.svg" Type="http://schemas.openxmlformats.org/officeDocument/2006/relationships/image"/><Relationship Id="rId19" Target="../media/image445.png" Type="http://schemas.openxmlformats.org/officeDocument/2006/relationships/image"/><Relationship Id="rId2" Target="../notesSlides/notesSlide46.xml" Type="http://schemas.openxmlformats.org/officeDocument/2006/relationships/notesSlide"/><Relationship Id="rId20" Target="../media/image446.svg" Type="http://schemas.openxmlformats.org/officeDocument/2006/relationships/image"/><Relationship Id="rId21" Target="../media/image447.png" Type="http://schemas.openxmlformats.org/officeDocument/2006/relationships/image"/><Relationship Id="rId22" Target="../media/image448.svg" Type="http://schemas.openxmlformats.org/officeDocument/2006/relationships/image"/><Relationship Id="rId23" Target="../media/image449.png" Type="http://schemas.openxmlformats.org/officeDocument/2006/relationships/image"/><Relationship Id="rId24" Target="../media/image450.svg" Type="http://schemas.openxmlformats.org/officeDocument/2006/relationships/image"/><Relationship Id="rId25" Target="../media/image451.png" Type="http://schemas.openxmlformats.org/officeDocument/2006/relationships/image"/><Relationship Id="rId26" Target="../media/image452.svg" Type="http://schemas.openxmlformats.org/officeDocument/2006/relationships/image"/><Relationship Id="rId27" Target="../media/image453.png" Type="http://schemas.openxmlformats.org/officeDocument/2006/relationships/image"/><Relationship Id="rId28" Target="../media/image454.svg" Type="http://schemas.openxmlformats.org/officeDocument/2006/relationships/image"/><Relationship Id="rId29" Target="../media/image455.png" Type="http://schemas.openxmlformats.org/officeDocument/2006/relationships/image"/><Relationship Id="rId3" Target="../media/image429.png" Type="http://schemas.openxmlformats.org/officeDocument/2006/relationships/image"/><Relationship Id="rId30" Target="../media/image456.svg" Type="http://schemas.openxmlformats.org/officeDocument/2006/relationships/image"/><Relationship Id="rId31" Target="../media/image457.png" Type="http://schemas.openxmlformats.org/officeDocument/2006/relationships/image"/><Relationship Id="rId32" Target="../media/image458.svg" Type="http://schemas.openxmlformats.org/officeDocument/2006/relationships/image"/><Relationship Id="rId33" Target="../media/image459.png" Type="http://schemas.openxmlformats.org/officeDocument/2006/relationships/image"/><Relationship Id="rId34" Target="../media/image460.svg" Type="http://schemas.openxmlformats.org/officeDocument/2006/relationships/image"/><Relationship Id="rId35" Target="../media/image461.png" Type="http://schemas.openxmlformats.org/officeDocument/2006/relationships/image"/><Relationship Id="rId36" Target="../media/image462.svg" Type="http://schemas.openxmlformats.org/officeDocument/2006/relationships/image"/><Relationship Id="rId37" Target="../media/image463.png" Type="http://schemas.openxmlformats.org/officeDocument/2006/relationships/image"/><Relationship Id="rId38" Target="../media/image464.svg" Type="http://schemas.openxmlformats.org/officeDocument/2006/relationships/image"/><Relationship Id="rId39" Target="../media/image465.png" Type="http://schemas.openxmlformats.org/officeDocument/2006/relationships/image"/><Relationship Id="rId4" Target="../media/image430.svg" Type="http://schemas.openxmlformats.org/officeDocument/2006/relationships/image"/><Relationship Id="rId40" Target="../media/image466.svg" Type="http://schemas.openxmlformats.org/officeDocument/2006/relationships/image"/><Relationship Id="rId41" Target="../media/image467.png" Type="http://schemas.openxmlformats.org/officeDocument/2006/relationships/image"/><Relationship Id="rId42" Target="../media/image468.svg" Type="http://schemas.openxmlformats.org/officeDocument/2006/relationships/image"/><Relationship Id="rId43" Target="../media/image469.png" Type="http://schemas.openxmlformats.org/officeDocument/2006/relationships/image"/><Relationship Id="rId44" Target="../media/image470.svg" Type="http://schemas.openxmlformats.org/officeDocument/2006/relationships/image"/><Relationship Id="rId45" Target="../media/image471.png" Type="http://schemas.openxmlformats.org/officeDocument/2006/relationships/image"/><Relationship Id="rId46" Target="../media/image472.svg" Type="http://schemas.openxmlformats.org/officeDocument/2006/relationships/image"/><Relationship Id="rId47" Target="../media/image473.png" Type="http://schemas.openxmlformats.org/officeDocument/2006/relationships/image"/><Relationship Id="rId48" Target="../media/image474.svg" Type="http://schemas.openxmlformats.org/officeDocument/2006/relationships/image"/><Relationship Id="rId49" Target="../media/image475.png" Type="http://schemas.openxmlformats.org/officeDocument/2006/relationships/image"/><Relationship Id="rId5" Target="../media/image431.png" Type="http://schemas.openxmlformats.org/officeDocument/2006/relationships/image"/><Relationship Id="rId50" Target="../media/image476.svg" Type="http://schemas.openxmlformats.org/officeDocument/2006/relationships/image"/><Relationship Id="rId51" Target="../media/image477.png" Type="http://schemas.openxmlformats.org/officeDocument/2006/relationships/image"/><Relationship Id="rId52" Target="../media/image478.svg" Type="http://schemas.openxmlformats.org/officeDocument/2006/relationships/image"/><Relationship Id="rId53" Target="../media/image479.png" Type="http://schemas.openxmlformats.org/officeDocument/2006/relationships/image"/><Relationship Id="rId54" Target="../media/image480.svg" Type="http://schemas.openxmlformats.org/officeDocument/2006/relationships/image"/><Relationship Id="rId55" Target="../media/image481.png" Type="http://schemas.openxmlformats.org/officeDocument/2006/relationships/image"/><Relationship Id="rId56" Target="../media/image482.svg" Type="http://schemas.openxmlformats.org/officeDocument/2006/relationships/image"/><Relationship Id="rId57" Target="../media/image483.png" Type="http://schemas.openxmlformats.org/officeDocument/2006/relationships/image"/><Relationship Id="rId58" Target="../media/image484.svg" Type="http://schemas.openxmlformats.org/officeDocument/2006/relationships/image"/><Relationship Id="rId59" Target="../media/image485.png" Type="http://schemas.openxmlformats.org/officeDocument/2006/relationships/image"/><Relationship Id="rId6" Target="../media/image432.svg" Type="http://schemas.openxmlformats.org/officeDocument/2006/relationships/image"/><Relationship Id="rId60" Target="../media/image486.svg" Type="http://schemas.openxmlformats.org/officeDocument/2006/relationships/image"/><Relationship Id="rId61" Target="../media/image487.png" Type="http://schemas.openxmlformats.org/officeDocument/2006/relationships/image"/><Relationship Id="rId62" Target="../media/image488.svg" Type="http://schemas.openxmlformats.org/officeDocument/2006/relationships/image"/><Relationship Id="rId63" Target="../media/image489.png" Type="http://schemas.openxmlformats.org/officeDocument/2006/relationships/image"/><Relationship Id="rId64" Target="../media/image490.svg" Type="http://schemas.openxmlformats.org/officeDocument/2006/relationships/image"/><Relationship Id="rId65" Target="../media/image491.png" Type="http://schemas.openxmlformats.org/officeDocument/2006/relationships/image"/><Relationship Id="rId66" Target="../media/image492.svg" Type="http://schemas.openxmlformats.org/officeDocument/2006/relationships/image"/><Relationship Id="rId7" Target="../media/image433.png" Type="http://schemas.openxmlformats.org/officeDocument/2006/relationships/image"/><Relationship Id="rId8" Target="../media/image434.svg" Type="http://schemas.openxmlformats.org/officeDocument/2006/relationships/image"/><Relationship Id="rId9" Target="../media/image435.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0.svg" Type="http://schemas.openxmlformats.org/officeDocument/2006/relationships/image"/><Relationship Id="rId11" Target="../media/image501.png" Type="http://schemas.openxmlformats.org/officeDocument/2006/relationships/image"/><Relationship Id="rId12" Target="../media/image502.svg" Type="http://schemas.openxmlformats.org/officeDocument/2006/relationships/image"/><Relationship Id="rId13" Target="../media/image503.png" Type="http://schemas.openxmlformats.org/officeDocument/2006/relationships/image"/><Relationship Id="rId14" Target="../media/image504.svg" Type="http://schemas.openxmlformats.org/officeDocument/2006/relationships/image"/><Relationship Id="rId15" Target="../media/image505.png" Type="http://schemas.openxmlformats.org/officeDocument/2006/relationships/image"/><Relationship Id="rId16" Target="../media/image506.svg" Type="http://schemas.openxmlformats.org/officeDocument/2006/relationships/image"/><Relationship Id="rId17" Target="../media/image507.png" Type="http://schemas.openxmlformats.org/officeDocument/2006/relationships/image"/><Relationship Id="rId18" Target="../media/image508.svg" Type="http://schemas.openxmlformats.org/officeDocument/2006/relationships/image"/><Relationship Id="rId19" Target="../media/image509.png" Type="http://schemas.openxmlformats.org/officeDocument/2006/relationships/image"/><Relationship Id="rId2" Target="../notesSlides/notesSlide47.xml" Type="http://schemas.openxmlformats.org/officeDocument/2006/relationships/notesSlide"/><Relationship Id="rId20" Target="../media/image510.svg" Type="http://schemas.openxmlformats.org/officeDocument/2006/relationships/image"/><Relationship Id="rId21" Target="../media/image511.png" Type="http://schemas.openxmlformats.org/officeDocument/2006/relationships/image"/><Relationship Id="rId22" Target="../media/image512.svg" Type="http://schemas.openxmlformats.org/officeDocument/2006/relationships/image"/><Relationship Id="rId23" Target="../media/image513.png" Type="http://schemas.openxmlformats.org/officeDocument/2006/relationships/image"/><Relationship Id="rId24" Target="../media/image514.svg" Type="http://schemas.openxmlformats.org/officeDocument/2006/relationships/image"/><Relationship Id="rId25" Target="../media/image515.png" Type="http://schemas.openxmlformats.org/officeDocument/2006/relationships/image"/><Relationship Id="rId26" Target="../media/image516.svg" Type="http://schemas.openxmlformats.org/officeDocument/2006/relationships/image"/><Relationship Id="rId27" Target="../media/image517.png" Type="http://schemas.openxmlformats.org/officeDocument/2006/relationships/image"/><Relationship Id="rId28" Target="../media/image518.svg" Type="http://schemas.openxmlformats.org/officeDocument/2006/relationships/image"/><Relationship Id="rId29" Target="../media/image519.png" Type="http://schemas.openxmlformats.org/officeDocument/2006/relationships/image"/><Relationship Id="rId3" Target="../media/image493.png" Type="http://schemas.openxmlformats.org/officeDocument/2006/relationships/image"/><Relationship Id="rId30" Target="../media/image520.svg" Type="http://schemas.openxmlformats.org/officeDocument/2006/relationships/image"/><Relationship Id="rId31" Target="../media/image521.png" Type="http://schemas.openxmlformats.org/officeDocument/2006/relationships/image"/><Relationship Id="rId32" Target="../media/image522.svg" Type="http://schemas.openxmlformats.org/officeDocument/2006/relationships/image"/><Relationship Id="rId33" Target="../media/image523.png" Type="http://schemas.openxmlformats.org/officeDocument/2006/relationships/image"/><Relationship Id="rId34" Target="../media/image524.svg" Type="http://schemas.openxmlformats.org/officeDocument/2006/relationships/image"/><Relationship Id="rId35" Target="../media/image525.png" Type="http://schemas.openxmlformats.org/officeDocument/2006/relationships/image"/><Relationship Id="rId36" Target="../media/image526.svg" Type="http://schemas.openxmlformats.org/officeDocument/2006/relationships/image"/><Relationship Id="rId37" Target="../media/image527.png" Type="http://schemas.openxmlformats.org/officeDocument/2006/relationships/image"/><Relationship Id="rId38" Target="../media/image528.svg" Type="http://schemas.openxmlformats.org/officeDocument/2006/relationships/image"/><Relationship Id="rId39" Target="../media/image529.png" Type="http://schemas.openxmlformats.org/officeDocument/2006/relationships/image"/><Relationship Id="rId4" Target="../media/image494.svg" Type="http://schemas.openxmlformats.org/officeDocument/2006/relationships/image"/><Relationship Id="rId40" Target="../media/image530.svg" Type="http://schemas.openxmlformats.org/officeDocument/2006/relationships/image"/><Relationship Id="rId41" Target="../media/image531.png" Type="http://schemas.openxmlformats.org/officeDocument/2006/relationships/image"/><Relationship Id="rId42" Target="../media/image532.svg" Type="http://schemas.openxmlformats.org/officeDocument/2006/relationships/image"/><Relationship Id="rId43" Target="../media/image533.png" Type="http://schemas.openxmlformats.org/officeDocument/2006/relationships/image"/><Relationship Id="rId44" Target="../media/image534.svg" Type="http://schemas.openxmlformats.org/officeDocument/2006/relationships/image"/><Relationship Id="rId45" Target="../media/image535.png" Type="http://schemas.openxmlformats.org/officeDocument/2006/relationships/image"/><Relationship Id="rId46" Target="../media/image536.svg" Type="http://schemas.openxmlformats.org/officeDocument/2006/relationships/image"/><Relationship Id="rId47" Target="../media/image537.png" Type="http://schemas.openxmlformats.org/officeDocument/2006/relationships/image"/><Relationship Id="rId48" Target="../media/image538.svg" Type="http://schemas.openxmlformats.org/officeDocument/2006/relationships/image"/><Relationship Id="rId49" Target="../media/image539.png" Type="http://schemas.openxmlformats.org/officeDocument/2006/relationships/image"/><Relationship Id="rId5" Target="../media/image495.png" Type="http://schemas.openxmlformats.org/officeDocument/2006/relationships/image"/><Relationship Id="rId50" Target="../media/image540.svg" Type="http://schemas.openxmlformats.org/officeDocument/2006/relationships/image"/><Relationship Id="rId51" Target="../media/image541.png" Type="http://schemas.openxmlformats.org/officeDocument/2006/relationships/image"/><Relationship Id="rId52" Target="../media/image542.svg" Type="http://schemas.openxmlformats.org/officeDocument/2006/relationships/image"/><Relationship Id="rId53" Target="../media/image543.png" Type="http://schemas.openxmlformats.org/officeDocument/2006/relationships/image"/><Relationship Id="rId54" Target="../media/image544.svg" Type="http://schemas.openxmlformats.org/officeDocument/2006/relationships/image"/><Relationship Id="rId55" Target="../media/image545.png" Type="http://schemas.openxmlformats.org/officeDocument/2006/relationships/image"/><Relationship Id="rId56" Target="../media/image546.svg" Type="http://schemas.openxmlformats.org/officeDocument/2006/relationships/image"/><Relationship Id="rId6" Target="../media/image496.svg" Type="http://schemas.openxmlformats.org/officeDocument/2006/relationships/image"/><Relationship Id="rId7" Target="../media/image497.png" Type="http://schemas.openxmlformats.org/officeDocument/2006/relationships/image"/><Relationship Id="rId8" Target="../media/image498.svg" Type="http://schemas.openxmlformats.org/officeDocument/2006/relationships/image"/><Relationship Id="rId9" Target="../media/image499.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3.png" Type="http://schemas.openxmlformats.org/officeDocument/2006/relationships/image"/><Relationship Id="rId100" Target="../media/image643.png" Type="http://schemas.openxmlformats.org/officeDocument/2006/relationships/image"/><Relationship Id="rId101" Target="../media/image644.svg" Type="http://schemas.openxmlformats.org/officeDocument/2006/relationships/image"/><Relationship Id="rId102" Target="../media/image645.png" Type="http://schemas.openxmlformats.org/officeDocument/2006/relationships/image"/><Relationship Id="rId103" Target="../media/image646.svg" Type="http://schemas.openxmlformats.org/officeDocument/2006/relationships/image"/><Relationship Id="rId104" Target="../media/image647.png" Type="http://schemas.openxmlformats.org/officeDocument/2006/relationships/image"/><Relationship Id="rId105" Target="../media/image648.svg" Type="http://schemas.openxmlformats.org/officeDocument/2006/relationships/image"/><Relationship Id="rId106" Target="../media/image649.png" Type="http://schemas.openxmlformats.org/officeDocument/2006/relationships/image"/><Relationship Id="rId107" Target="../media/image650.svg" Type="http://schemas.openxmlformats.org/officeDocument/2006/relationships/image"/><Relationship Id="rId108" Target="../media/image651.png" Type="http://schemas.openxmlformats.org/officeDocument/2006/relationships/image"/><Relationship Id="rId109" Target="../media/image652.svg" Type="http://schemas.openxmlformats.org/officeDocument/2006/relationships/image"/><Relationship Id="rId11" Target="../media/image554.svg" Type="http://schemas.openxmlformats.org/officeDocument/2006/relationships/image"/><Relationship Id="rId110" Target="../media/image653.png" Type="http://schemas.openxmlformats.org/officeDocument/2006/relationships/image"/><Relationship Id="rId111" Target="../media/image654.svg" Type="http://schemas.openxmlformats.org/officeDocument/2006/relationships/image"/><Relationship Id="rId112" Target="../media/image655.png" Type="http://schemas.openxmlformats.org/officeDocument/2006/relationships/image"/><Relationship Id="rId113" Target="../media/image656.svg" Type="http://schemas.openxmlformats.org/officeDocument/2006/relationships/image"/><Relationship Id="rId114" Target="../media/image657.png" Type="http://schemas.openxmlformats.org/officeDocument/2006/relationships/image"/><Relationship Id="rId115" Target="../media/image658.svg" Type="http://schemas.openxmlformats.org/officeDocument/2006/relationships/image"/><Relationship Id="rId116" Target="../media/image659.png" Type="http://schemas.openxmlformats.org/officeDocument/2006/relationships/image"/><Relationship Id="rId117" Target="../media/image660.svg" Type="http://schemas.openxmlformats.org/officeDocument/2006/relationships/image"/><Relationship Id="rId118" Target="../media/image661.png" Type="http://schemas.openxmlformats.org/officeDocument/2006/relationships/image"/><Relationship Id="rId119" Target="../media/image662.svg" Type="http://schemas.openxmlformats.org/officeDocument/2006/relationships/image"/><Relationship Id="rId12" Target="../media/image555.png" Type="http://schemas.openxmlformats.org/officeDocument/2006/relationships/image"/><Relationship Id="rId120" Target="../media/image663.png" Type="http://schemas.openxmlformats.org/officeDocument/2006/relationships/image"/><Relationship Id="rId121" Target="../media/image664.svg" Type="http://schemas.openxmlformats.org/officeDocument/2006/relationships/image"/><Relationship Id="rId122" Target="../media/image665.png" Type="http://schemas.openxmlformats.org/officeDocument/2006/relationships/image"/><Relationship Id="rId123" Target="../media/image666.svg" Type="http://schemas.openxmlformats.org/officeDocument/2006/relationships/image"/><Relationship Id="rId124" Target="../media/image667.png" Type="http://schemas.openxmlformats.org/officeDocument/2006/relationships/image"/><Relationship Id="rId125" Target="../media/image668.svg" Type="http://schemas.openxmlformats.org/officeDocument/2006/relationships/image"/><Relationship Id="rId126" Target="../media/image669.png" Type="http://schemas.openxmlformats.org/officeDocument/2006/relationships/image"/><Relationship Id="rId127" Target="../media/image670.svg" Type="http://schemas.openxmlformats.org/officeDocument/2006/relationships/image"/><Relationship Id="rId128" Target="../media/image671.png" Type="http://schemas.openxmlformats.org/officeDocument/2006/relationships/image"/><Relationship Id="rId129" Target="../media/image672.svg" Type="http://schemas.openxmlformats.org/officeDocument/2006/relationships/image"/><Relationship Id="rId13" Target="../media/image556.svg" Type="http://schemas.openxmlformats.org/officeDocument/2006/relationships/image"/><Relationship Id="rId130" Target="../media/image673.png" Type="http://schemas.openxmlformats.org/officeDocument/2006/relationships/image"/><Relationship Id="rId131" Target="../media/image674.svg" Type="http://schemas.openxmlformats.org/officeDocument/2006/relationships/image"/><Relationship Id="rId132" Target="../media/image675.png" Type="http://schemas.openxmlformats.org/officeDocument/2006/relationships/image"/><Relationship Id="rId133" Target="../media/image676.svg" Type="http://schemas.openxmlformats.org/officeDocument/2006/relationships/image"/><Relationship Id="rId134" Target="../media/image677.png" Type="http://schemas.openxmlformats.org/officeDocument/2006/relationships/image"/><Relationship Id="rId135" Target="../media/image678.svg" Type="http://schemas.openxmlformats.org/officeDocument/2006/relationships/image"/><Relationship Id="rId136" Target="../media/image679.png" Type="http://schemas.openxmlformats.org/officeDocument/2006/relationships/image"/><Relationship Id="rId137" Target="../media/image680.svg" Type="http://schemas.openxmlformats.org/officeDocument/2006/relationships/image"/><Relationship Id="rId138" Target="../media/image681.png" Type="http://schemas.openxmlformats.org/officeDocument/2006/relationships/image"/><Relationship Id="rId139" Target="../media/image682.svg" Type="http://schemas.openxmlformats.org/officeDocument/2006/relationships/image"/><Relationship Id="rId14" Target="../media/image557.png" Type="http://schemas.openxmlformats.org/officeDocument/2006/relationships/image"/><Relationship Id="rId140" Target="../media/image683.png" Type="http://schemas.openxmlformats.org/officeDocument/2006/relationships/image"/><Relationship Id="rId141" Target="../media/image684.svg" Type="http://schemas.openxmlformats.org/officeDocument/2006/relationships/image"/><Relationship Id="rId142" Target="../media/image685.png" Type="http://schemas.openxmlformats.org/officeDocument/2006/relationships/image"/><Relationship Id="rId143" Target="../media/image686.svg" Type="http://schemas.openxmlformats.org/officeDocument/2006/relationships/image"/><Relationship Id="rId144" Target="../media/image687.png" Type="http://schemas.openxmlformats.org/officeDocument/2006/relationships/image"/><Relationship Id="rId145" Target="../media/image688.svg" Type="http://schemas.openxmlformats.org/officeDocument/2006/relationships/image"/><Relationship Id="rId146" Target="../media/image689.png" Type="http://schemas.openxmlformats.org/officeDocument/2006/relationships/image"/><Relationship Id="rId147" Target="../media/image690.svg" Type="http://schemas.openxmlformats.org/officeDocument/2006/relationships/image"/><Relationship Id="rId148" Target="../media/image691.png" Type="http://schemas.openxmlformats.org/officeDocument/2006/relationships/image"/><Relationship Id="rId149" Target="../media/image692.svg" Type="http://schemas.openxmlformats.org/officeDocument/2006/relationships/image"/><Relationship Id="rId15" Target="../media/image558.svg" Type="http://schemas.openxmlformats.org/officeDocument/2006/relationships/image"/><Relationship Id="rId150" Target="../media/image693.png" Type="http://schemas.openxmlformats.org/officeDocument/2006/relationships/image"/><Relationship Id="rId151" Target="../media/image694.svg" Type="http://schemas.openxmlformats.org/officeDocument/2006/relationships/image"/><Relationship Id="rId152" Target="../media/image695.png" Type="http://schemas.openxmlformats.org/officeDocument/2006/relationships/image"/><Relationship Id="rId153" Target="../media/image696.svg" Type="http://schemas.openxmlformats.org/officeDocument/2006/relationships/image"/><Relationship Id="rId154" Target="../media/image697.png" Type="http://schemas.openxmlformats.org/officeDocument/2006/relationships/image"/><Relationship Id="rId155" Target="../media/image698.svg" Type="http://schemas.openxmlformats.org/officeDocument/2006/relationships/image"/><Relationship Id="rId156" Target="../media/image699.png" Type="http://schemas.openxmlformats.org/officeDocument/2006/relationships/image"/><Relationship Id="rId157" Target="../media/image700.svg" Type="http://schemas.openxmlformats.org/officeDocument/2006/relationships/image"/><Relationship Id="rId158" Target="../media/image701.png" Type="http://schemas.openxmlformats.org/officeDocument/2006/relationships/image"/><Relationship Id="rId159" Target="../media/image702.svg" Type="http://schemas.openxmlformats.org/officeDocument/2006/relationships/image"/><Relationship Id="rId16" Target="../media/image559.png" Type="http://schemas.openxmlformats.org/officeDocument/2006/relationships/image"/><Relationship Id="rId160" Target="../media/image703.png" Type="http://schemas.openxmlformats.org/officeDocument/2006/relationships/image"/><Relationship Id="rId161" Target="../media/image704.svg" Type="http://schemas.openxmlformats.org/officeDocument/2006/relationships/image"/><Relationship Id="rId162" Target="../media/image705.png" Type="http://schemas.openxmlformats.org/officeDocument/2006/relationships/image"/><Relationship Id="rId163" Target="../media/image706.svg" Type="http://schemas.openxmlformats.org/officeDocument/2006/relationships/image"/><Relationship Id="rId164" Target="../media/image707.png" Type="http://schemas.openxmlformats.org/officeDocument/2006/relationships/image"/><Relationship Id="rId165" Target="../media/image708.svg" Type="http://schemas.openxmlformats.org/officeDocument/2006/relationships/image"/><Relationship Id="rId166" Target="../media/image709.png" Type="http://schemas.openxmlformats.org/officeDocument/2006/relationships/image"/><Relationship Id="rId167" Target="../media/image710.svg" Type="http://schemas.openxmlformats.org/officeDocument/2006/relationships/image"/><Relationship Id="rId168" Target="../media/image711.png" Type="http://schemas.openxmlformats.org/officeDocument/2006/relationships/image"/><Relationship Id="rId169" Target="../media/image712.svg" Type="http://schemas.openxmlformats.org/officeDocument/2006/relationships/image"/><Relationship Id="rId17" Target="../media/image560.svg" Type="http://schemas.openxmlformats.org/officeDocument/2006/relationships/image"/><Relationship Id="rId170" Target="../media/image713.png" Type="http://schemas.openxmlformats.org/officeDocument/2006/relationships/image"/><Relationship Id="rId171" Target="../media/image714.svg" Type="http://schemas.openxmlformats.org/officeDocument/2006/relationships/image"/><Relationship Id="rId172" Target="../media/image715.png" Type="http://schemas.openxmlformats.org/officeDocument/2006/relationships/image"/><Relationship Id="rId173" Target="../media/image716.svg" Type="http://schemas.openxmlformats.org/officeDocument/2006/relationships/image"/><Relationship Id="rId174" Target="../media/image717.png" Type="http://schemas.openxmlformats.org/officeDocument/2006/relationships/image"/><Relationship Id="rId175" Target="../media/image718.svg" Type="http://schemas.openxmlformats.org/officeDocument/2006/relationships/image"/><Relationship Id="rId176" Target="../media/image719.png" Type="http://schemas.openxmlformats.org/officeDocument/2006/relationships/image"/><Relationship Id="rId177" Target="../media/image720.svg" Type="http://schemas.openxmlformats.org/officeDocument/2006/relationships/image"/><Relationship Id="rId178" Target="../media/image721.png" Type="http://schemas.openxmlformats.org/officeDocument/2006/relationships/image"/><Relationship Id="rId179" Target="../media/image722.svg" Type="http://schemas.openxmlformats.org/officeDocument/2006/relationships/image"/><Relationship Id="rId18" Target="../media/image561.png" Type="http://schemas.openxmlformats.org/officeDocument/2006/relationships/image"/><Relationship Id="rId19" Target="../media/image562.svg" Type="http://schemas.openxmlformats.org/officeDocument/2006/relationships/image"/><Relationship Id="rId2" Target="../notesSlides/notesSlide48.xml" Type="http://schemas.openxmlformats.org/officeDocument/2006/relationships/notesSlide"/><Relationship Id="rId20" Target="../media/image563.png" Type="http://schemas.openxmlformats.org/officeDocument/2006/relationships/image"/><Relationship Id="rId21" Target="../media/image564.svg" Type="http://schemas.openxmlformats.org/officeDocument/2006/relationships/image"/><Relationship Id="rId22" Target="../media/image565.png" Type="http://schemas.openxmlformats.org/officeDocument/2006/relationships/image"/><Relationship Id="rId23" Target="../media/image566.svg" Type="http://schemas.openxmlformats.org/officeDocument/2006/relationships/image"/><Relationship Id="rId24" Target="../media/image567.png" Type="http://schemas.openxmlformats.org/officeDocument/2006/relationships/image"/><Relationship Id="rId25" Target="../media/image568.svg" Type="http://schemas.openxmlformats.org/officeDocument/2006/relationships/image"/><Relationship Id="rId26" Target="../media/image569.png" Type="http://schemas.openxmlformats.org/officeDocument/2006/relationships/image"/><Relationship Id="rId27" Target="../media/image570.svg" Type="http://schemas.openxmlformats.org/officeDocument/2006/relationships/image"/><Relationship Id="rId28" Target="../media/image571.png" Type="http://schemas.openxmlformats.org/officeDocument/2006/relationships/image"/><Relationship Id="rId29" Target="../media/image572.svg" Type="http://schemas.openxmlformats.org/officeDocument/2006/relationships/image"/><Relationship Id="rId3" Target="https://chrome.google.com/webstore/detail/flaticon-for-gsuit-gslide/haekgjfnhhdkgfgmldhfokhmfkgmciba" TargetMode="External" Type="http://schemas.openxmlformats.org/officeDocument/2006/relationships/hyperlink"/><Relationship Id="rId30" Target="../media/image573.png" Type="http://schemas.openxmlformats.org/officeDocument/2006/relationships/image"/><Relationship Id="rId31" Target="../media/image574.svg" Type="http://schemas.openxmlformats.org/officeDocument/2006/relationships/image"/><Relationship Id="rId32" Target="../media/image575.png" Type="http://schemas.openxmlformats.org/officeDocument/2006/relationships/image"/><Relationship Id="rId33" Target="../media/image576.svg" Type="http://schemas.openxmlformats.org/officeDocument/2006/relationships/image"/><Relationship Id="rId34" Target="../media/image577.png" Type="http://schemas.openxmlformats.org/officeDocument/2006/relationships/image"/><Relationship Id="rId35" Target="../media/image578.svg" Type="http://schemas.openxmlformats.org/officeDocument/2006/relationships/image"/><Relationship Id="rId36" Target="../media/image579.png" Type="http://schemas.openxmlformats.org/officeDocument/2006/relationships/image"/><Relationship Id="rId37" Target="../media/image580.svg" Type="http://schemas.openxmlformats.org/officeDocument/2006/relationships/image"/><Relationship Id="rId38" Target="../media/image581.png" Type="http://schemas.openxmlformats.org/officeDocument/2006/relationships/image"/><Relationship Id="rId39" Target="../media/image582.svg" Type="http://schemas.openxmlformats.org/officeDocument/2006/relationships/image"/><Relationship Id="rId4" Target="../media/image547.png" Type="http://schemas.openxmlformats.org/officeDocument/2006/relationships/image"/><Relationship Id="rId40" Target="../media/image583.png" Type="http://schemas.openxmlformats.org/officeDocument/2006/relationships/image"/><Relationship Id="rId41" Target="../media/image584.svg" Type="http://schemas.openxmlformats.org/officeDocument/2006/relationships/image"/><Relationship Id="rId42" Target="../media/image585.png" Type="http://schemas.openxmlformats.org/officeDocument/2006/relationships/image"/><Relationship Id="rId43" Target="../media/image586.svg" Type="http://schemas.openxmlformats.org/officeDocument/2006/relationships/image"/><Relationship Id="rId44" Target="../media/image587.png" Type="http://schemas.openxmlformats.org/officeDocument/2006/relationships/image"/><Relationship Id="rId45" Target="../media/image588.svg" Type="http://schemas.openxmlformats.org/officeDocument/2006/relationships/image"/><Relationship Id="rId46" Target="../media/image589.png" Type="http://schemas.openxmlformats.org/officeDocument/2006/relationships/image"/><Relationship Id="rId47" Target="../media/image590.svg" Type="http://schemas.openxmlformats.org/officeDocument/2006/relationships/image"/><Relationship Id="rId48" Target="../media/image591.png" Type="http://schemas.openxmlformats.org/officeDocument/2006/relationships/image"/><Relationship Id="rId49" Target="../media/image592.svg" Type="http://schemas.openxmlformats.org/officeDocument/2006/relationships/image"/><Relationship Id="rId5" Target="../media/image548.svg" Type="http://schemas.openxmlformats.org/officeDocument/2006/relationships/image"/><Relationship Id="rId50" Target="../media/image593.png" Type="http://schemas.openxmlformats.org/officeDocument/2006/relationships/image"/><Relationship Id="rId51" Target="../media/image594.svg" Type="http://schemas.openxmlformats.org/officeDocument/2006/relationships/image"/><Relationship Id="rId52" Target="../media/image595.png" Type="http://schemas.openxmlformats.org/officeDocument/2006/relationships/image"/><Relationship Id="rId53" Target="../media/image596.svg" Type="http://schemas.openxmlformats.org/officeDocument/2006/relationships/image"/><Relationship Id="rId54" Target="../media/image597.png" Type="http://schemas.openxmlformats.org/officeDocument/2006/relationships/image"/><Relationship Id="rId55" Target="../media/image598.svg" Type="http://schemas.openxmlformats.org/officeDocument/2006/relationships/image"/><Relationship Id="rId56" Target="../media/image599.png" Type="http://schemas.openxmlformats.org/officeDocument/2006/relationships/image"/><Relationship Id="rId57" Target="../media/image600.svg" Type="http://schemas.openxmlformats.org/officeDocument/2006/relationships/image"/><Relationship Id="rId58" Target="../media/image601.png" Type="http://schemas.openxmlformats.org/officeDocument/2006/relationships/image"/><Relationship Id="rId59" Target="../media/image602.svg" Type="http://schemas.openxmlformats.org/officeDocument/2006/relationships/image"/><Relationship Id="rId6" Target="../media/image549.png" Type="http://schemas.openxmlformats.org/officeDocument/2006/relationships/image"/><Relationship Id="rId60" Target="../media/image603.png" Type="http://schemas.openxmlformats.org/officeDocument/2006/relationships/image"/><Relationship Id="rId61" Target="../media/image604.svg" Type="http://schemas.openxmlformats.org/officeDocument/2006/relationships/image"/><Relationship Id="rId62" Target="../media/image605.png" Type="http://schemas.openxmlformats.org/officeDocument/2006/relationships/image"/><Relationship Id="rId63" Target="../media/image606.svg" Type="http://schemas.openxmlformats.org/officeDocument/2006/relationships/image"/><Relationship Id="rId64" Target="../media/image607.png" Type="http://schemas.openxmlformats.org/officeDocument/2006/relationships/image"/><Relationship Id="rId65" Target="../media/image608.svg" Type="http://schemas.openxmlformats.org/officeDocument/2006/relationships/image"/><Relationship Id="rId66" Target="../media/image609.png" Type="http://schemas.openxmlformats.org/officeDocument/2006/relationships/image"/><Relationship Id="rId67" Target="../media/image610.svg" Type="http://schemas.openxmlformats.org/officeDocument/2006/relationships/image"/><Relationship Id="rId68" Target="../media/image611.png" Type="http://schemas.openxmlformats.org/officeDocument/2006/relationships/image"/><Relationship Id="rId69" Target="../media/image612.svg" Type="http://schemas.openxmlformats.org/officeDocument/2006/relationships/image"/><Relationship Id="rId7" Target="../media/image550.svg" Type="http://schemas.openxmlformats.org/officeDocument/2006/relationships/image"/><Relationship Id="rId70" Target="../media/image613.png" Type="http://schemas.openxmlformats.org/officeDocument/2006/relationships/image"/><Relationship Id="rId71" Target="../media/image614.svg" Type="http://schemas.openxmlformats.org/officeDocument/2006/relationships/image"/><Relationship Id="rId72" Target="../media/image615.png" Type="http://schemas.openxmlformats.org/officeDocument/2006/relationships/image"/><Relationship Id="rId73" Target="../media/image616.svg" Type="http://schemas.openxmlformats.org/officeDocument/2006/relationships/image"/><Relationship Id="rId74" Target="../media/image617.png" Type="http://schemas.openxmlformats.org/officeDocument/2006/relationships/image"/><Relationship Id="rId75" Target="../media/image618.svg" Type="http://schemas.openxmlformats.org/officeDocument/2006/relationships/image"/><Relationship Id="rId76" Target="../media/image619.png" Type="http://schemas.openxmlformats.org/officeDocument/2006/relationships/image"/><Relationship Id="rId77" Target="../media/image620.svg" Type="http://schemas.openxmlformats.org/officeDocument/2006/relationships/image"/><Relationship Id="rId78" Target="../media/image621.png" Type="http://schemas.openxmlformats.org/officeDocument/2006/relationships/image"/><Relationship Id="rId79" Target="../media/image622.svg" Type="http://schemas.openxmlformats.org/officeDocument/2006/relationships/image"/><Relationship Id="rId8" Target="../media/image551.png" Type="http://schemas.openxmlformats.org/officeDocument/2006/relationships/image"/><Relationship Id="rId80" Target="../media/image623.png" Type="http://schemas.openxmlformats.org/officeDocument/2006/relationships/image"/><Relationship Id="rId81" Target="../media/image624.svg" Type="http://schemas.openxmlformats.org/officeDocument/2006/relationships/image"/><Relationship Id="rId82" Target="../media/image625.png" Type="http://schemas.openxmlformats.org/officeDocument/2006/relationships/image"/><Relationship Id="rId83" Target="../media/image626.svg" Type="http://schemas.openxmlformats.org/officeDocument/2006/relationships/image"/><Relationship Id="rId84" Target="../media/image627.png" Type="http://schemas.openxmlformats.org/officeDocument/2006/relationships/image"/><Relationship Id="rId85" Target="../media/image628.svg" Type="http://schemas.openxmlformats.org/officeDocument/2006/relationships/image"/><Relationship Id="rId86" Target="../media/image629.png" Type="http://schemas.openxmlformats.org/officeDocument/2006/relationships/image"/><Relationship Id="rId87" Target="../media/image630.svg" Type="http://schemas.openxmlformats.org/officeDocument/2006/relationships/image"/><Relationship Id="rId88" Target="../media/image631.png" Type="http://schemas.openxmlformats.org/officeDocument/2006/relationships/image"/><Relationship Id="rId89" Target="../media/image632.svg" Type="http://schemas.openxmlformats.org/officeDocument/2006/relationships/image"/><Relationship Id="rId9" Target="../media/image552.svg" Type="http://schemas.openxmlformats.org/officeDocument/2006/relationships/image"/><Relationship Id="rId90" Target="../media/image633.png" Type="http://schemas.openxmlformats.org/officeDocument/2006/relationships/image"/><Relationship Id="rId91" Target="../media/image634.svg" Type="http://schemas.openxmlformats.org/officeDocument/2006/relationships/image"/><Relationship Id="rId92" Target="../media/image635.png" Type="http://schemas.openxmlformats.org/officeDocument/2006/relationships/image"/><Relationship Id="rId93" Target="../media/image636.svg" Type="http://schemas.openxmlformats.org/officeDocument/2006/relationships/image"/><Relationship Id="rId94" Target="../media/image637.png" Type="http://schemas.openxmlformats.org/officeDocument/2006/relationships/image"/><Relationship Id="rId95" Target="../media/image638.svg" Type="http://schemas.openxmlformats.org/officeDocument/2006/relationships/image"/><Relationship Id="rId96" Target="../media/image639.png" Type="http://schemas.openxmlformats.org/officeDocument/2006/relationships/image"/><Relationship Id="rId97" Target="../media/image640.svg" Type="http://schemas.openxmlformats.org/officeDocument/2006/relationships/image"/><Relationship Id="rId98" Target="../media/image641.png" Type="http://schemas.openxmlformats.org/officeDocument/2006/relationships/image"/><Relationship Id="rId99" Target="../media/image642.sv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0.svg" Type="http://schemas.openxmlformats.org/officeDocument/2006/relationships/image"/><Relationship Id="rId100" Target="../media/image820.svg" Type="http://schemas.openxmlformats.org/officeDocument/2006/relationships/image"/><Relationship Id="rId101" Target="../media/image821.png" Type="http://schemas.openxmlformats.org/officeDocument/2006/relationships/image"/><Relationship Id="rId102" Target="../media/image822.svg" Type="http://schemas.openxmlformats.org/officeDocument/2006/relationships/image"/><Relationship Id="rId103" Target="../media/image823.png" Type="http://schemas.openxmlformats.org/officeDocument/2006/relationships/image"/><Relationship Id="rId104" Target="../media/image824.svg" Type="http://schemas.openxmlformats.org/officeDocument/2006/relationships/image"/><Relationship Id="rId105" Target="../media/image825.png" Type="http://schemas.openxmlformats.org/officeDocument/2006/relationships/image"/><Relationship Id="rId106" Target="../media/image826.svg" Type="http://schemas.openxmlformats.org/officeDocument/2006/relationships/image"/><Relationship Id="rId107" Target="../media/image827.png" Type="http://schemas.openxmlformats.org/officeDocument/2006/relationships/image"/><Relationship Id="rId108" Target="../media/image828.svg" Type="http://schemas.openxmlformats.org/officeDocument/2006/relationships/image"/><Relationship Id="rId109" Target="../media/image829.png" Type="http://schemas.openxmlformats.org/officeDocument/2006/relationships/image"/><Relationship Id="rId11" Target="../media/image731.png" Type="http://schemas.openxmlformats.org/officeDocument/2006/relationships/image"/><Relationship Id="rId110" Target="../media/image830.svg" Type="http://schemas.openxmlformats.org/officeDocument/2006/relationships/image"/><Relationship Id="rId111" Target="../media/image831.png" Type="http://schemas.openxmlformats.org/officeDocument/2006/relationships/image"/><Relationship Id="rId112" Target="../media/image832.svg" Type="http://schemas.openxmlformats.org/officeDocument/2006/relationships/image"/><Relationship Id="rId113" Target="../media/image833.png" Type="http://schemas.openxmlformats.org/officeDocument/2006/relationships/image"/><Relationship Id="rId114" Target="../media/image834.svg" Type="http://schemas.openxmlformats.org/officeDocument/2006/relationships/image"/><Relationship Id="rId115" Target="../media/image835.png" Type="http://schemas.openxmlformats.org/officeDocument/2006/relationships/image"/><Relationship Id="rId116" Target="../media/image836.svg" Type="http://schemas.openxmlformats.org/officeDocument/2006/relationships/image"/><Relationship Id="rId117" Target="../media/image837.png" Type="http://schemas.openxmlformats.org/officeDocument/2006/relationships/image"/><Relationship Id="rId118" Target="../media/image838.svg" Type="http://schemas.openxmlformats.org/officeDocument/2006/relationships/image"/><Relationship Id="rId119" Target="../media/image839.png" Type="http://schemas.openxmlformats.org/officeDocument/2006/relationships/image"/><Relationship Id="rId12" Target="../media/image732.svg" Type="http://schemas.openxmlformats.org/officeDocument/2006/relationships/image"/><Relationship Id="rId120" Target="../media/image840.svg" Type="http://schemas.openxmlformats.org/officeDocument/2006/relationships/image"/><Relationship Id="rId121" Target="../media/image841.png" Type="http://schemas.openxmlformats.org/officeDocument/2006/relationships/image"/><Relationship Id="rId122" Target="../media/image842.svg" Type="http://schemas.openxmlformats.org/officeDocument/2006/relationships/image"/><Relationship Id="rId123" Target="../media/image843.png" Type="http://schemas.openxmlformats.org/officeDocument/2006/relationships/image"/><Relationship Id="rId124" Target="../media/image844.svg" Type="http://schemas.openxmlformats.org/officeDocument/2006/relationships/image"/><Relationship Id="rId125" Target="../media/image845.png" Type="http://schemas.openxmlformats.org/officeDocument/2006/relationships/image"/><Relationship Id="rId126" Target="../media/image846.svg" Type="http://schemas.openxmlformats.org/officeDocument/2006/relationships/image"/><Relationship Id="rId127" Target="../media/image847.png" Type="http://schemas.openxmlformats.org/officeDocument/2006/relationships/image"/><Relationship Id="rId128" Target="../media/image848.svg" Type="http://schemas.openxmlformats.org/officeDocument/2006/relationships/image"/><Relationship Id="rId129" Target="../media/image849.png" Type="http://schemas.openxmlformats.org/officeDocument/2006/relationships/image"/><Relationship Id="rId13" Target="../media/image733.png" Type="http://schemas.openxmlformats.org/officeDocument/2006/relationships/image"/><Relationship Id="rId130" Target="../media/image850.svg" Type="http://schemas.openxmlformats.org/officeDocument/2006/relationships/image"/><Relationship Id="rId131" Target="../media/image851.png" Type="http://schemas.openxmlformats.org/officeDocument/2006/relationships/image"/><Relationship Id="rId132" Target="../media/image852.svg" Type="http://schemas.openxmlformats.org/officeDocument/2006/relationships/image"/><Relationship Id="rId133" Target="../media/image853.png" Type="http://schemas.openxmlformats.org/officeDocument/2006/relationships/image"/><Relationship Id="rId134" Target="../media/image854.svg" Type="http://schemas.openxmlformats.org/officeDocument/2006/relationships/image"/><Relationship Id="rId135" Target="../media/image855.png" Type="http://schemas.openxmlformats.org/officeDocument/2006/relationships/image"/><Relationship Id="rId136" Target="../media/image856.svg" Type="http://schemas.openxmlformats.org/officeDocument/2006/relationships/image"/><Relationship Id="rId137" Target="../media/image857.png" Type="http://schemas.openxmlformats.org/officeDocument/2006/relationships/image"/><Relationship Id="rId138" Target="../media/image858.svg" Type="http://schemas.openxmlformats.org/officeDocument/2006/relationships/image"/><Relationship Id="rId139" Target="../media/image859.png" Type="http://schemas.openxmlformats.org/officeDocument/2006/relationships/image"/><Relationship Id="rId14" Target="../media/image734.svg" Type="http://schemas.openxmlformats.org/officeDocument/2006/relationships/image"/><Relationship Id="rId140" Target="../media/image860.svg" Type="http://schemas.openxmlformats.org/officeDocument/2006/relationships/image"/><Relationship Id="rId141" Target="../media/image861.png" Type="http://schemas.openxmlformats.org/officeDocument/2006/relationships/image"/><Relationship Id="rId142" Target="../media/image862.svg" Type="http://schemas.openxmlformats.org/officeDocument/2006/relationships/image"/><Relationship Id="rId143" Target="../media/image863.png" Type="http://schemas.openxmlformats.org/officeDocument/2006/relationships/image"/><Relationship Id="rId144" Target="../media/image864.svg" Type="http://schemas.openxmlformats.org/officeDocument/2006/relationships/image"/><Relationship Id="rId145" Target="../media/image865.png" Type="http://schemas.openxmlformats.org/officeDocument/2006/relationships/image"/><Relationship Id="rId146" Target="../media/image866.svg" Type="http://schemas.openxmlformats.org/officeDocument/2006/relationships/image"/><Relationship Id="rId147" Target="../media/image867.png" Type="http://schemas.openxmlformats.org/officeDocument/2006/relationships/image"/><Relationship Id="rId148" Target="../media/image868.svg" Type="http://schemas.openxmlformats.org/officeDocument/2006/relationships/image"/><Relationship Id="rId149" Target="../media/image869.png" Type="http://schemas.openxmlformats.org/officeDocument/2006/relationships/image"/><Relationship Id="rId15" Target="../media/image735.png" Type="http://schemas.openxmlformats.org/officeDocument/2006/relationships/image"/><Relationship Id="rId150" Target="../media/image870.svg" Type="http://schemas.openxmlformats.org/officeDocument/2006/relationships/image"/><Relationship Id="rId151" Target="../media/image871.png" Type="http://schemas.openxmlformats.org/officeDocument/2006/relationships/image"/><Relationship Id="rId152" Target="../media/image872.svg" Type="http://schemas.openxmlformats.org/officeDocument/2006/relationships/image"/><Relationship Id="rId153" Target="../media/image873.png" Type="http://schemas.openxmlformats.org/officeDocument/2006/relationships/image"/><Relationship Id="rId154" Target="../media/image874.svg" Type="http://schemas.openxmlformats.org/officeDocument/2006/relationships/image"/><Relationship Id="rId155" Target="../media/image875.png" Type="http://schemas.openxmlformats.org/officeDocument/2006/relationships/image"/><Relationship Id="rId156" Target="../media/image876.svg" Type="http://schemas.openxmlformats.org/officeDocument/2006/relationships/image"/><Relationship Id="rId157" Target="../media/image877.png" Type="http://schemas.openxmlformats.org/officeDocument/2006/relationships/image"/><Relationship Id="rId158" Target="../media/image878.svg" Type="http://schemas.openxmlformats.org/officeDocument/2006/relationships/image"/><Relationship Id="rId159" Target="../media/image879.png" Type="http://schemas.openxmlformats.org/officeDocument/2006/relationships/image"/><Relationship Id="rId16" Target="../media/image736.svg" Type="http://schemas.openxmlformats.org/officeDocument/2006/relationships/image"/><Relationship Id="rId160" Target="../media/image880.svg" Type="http://schemas.openxmlformats.org/officeDocument/2006/relationships/image"/><Relationship Id="rId161" Target="../media/image881.png" Type="http://schemas.openxmlformats.org/officeDocument/2006/relationships/image"/><Relationship Id="rId162" Target="../media/image882.svg" Type="http://schemas.openxmlformats.org/officeDocument/2006/relationships/image"/><Relationship Id="rId163" Target="../media/image883.png" Type="http://schemas.openxmlformats.org/officeDocument/2006/relationships/image"/><Relationship Id="rId164" Target="../media/image884.svg" Type="http://schemas.openxmlformats.org/officeDocument/2006/relationships/image"/><Relationship Id="rId165" Target="../media/image885.png" Type="http://schemas.openxmlformats.org/officeDocument/2006/relationships/image"/><Relationship Id="rId166" Target="../media/image886.svg" Type="http://schemas.openxmlformats.org/officeDocument/2006/relationships/image"/><Relationship Id="rId167" Target="../media/image887.png" Type="http://schemas.openxmlformats.org/officeDocument/2006/relationships/image"/><Relationship Id="rId168" Target="../media/image888.svg" Type="http://schemas.openxmlformats.org/officeDocument/2006/relationships/image"/><Relationship Id="rId169" Target="../media/image889.png" Type="http://schemas.openxmlformats.org/officeDocument/2006/relationships/image"/><Relationship Id="rId17" Target="../media/image737.png" Type="http://schemas.openxmlformats.org/officeDocument/2006/relationships/image"/><Relationship Id="rId170" Target="../media/image890.svg" Type="http://schemas.openxmlformats.org/officeDocument/2006/relationships/image"/><Relationship Id="rId171" Target="../media/image891.png" Type="http://schemas.openxmlformats.org/officeDocument/2006/relationships/image"/><Relationship Id="rId172" Target="../media/image892.svg" Type="http://schemas.openxmlformats.org/officeDocument/2006/relationships/image"/><Relationship Id="rId173" Target="../media/image893.png" Type="http://schemas.openxmlformats.org/officeDocument/2006/relationships/image"/><Relationship Id="rId174" Target="../media/image894.svg" Type="http://schemas.openxmlformats.org/officeDocument/2006/relationships/image"/><Relationship Id="rId175" Target="../media/image895.png" Type="http://schemas.openxmlformats.org/officeDocument/2006/relationships/image"/><Relationship Id="rId176" Target="../media/image896.svg" Type="http://schemas.openxmlformats.org/officeDocument/2006/relationships/image"/><Relationship Id="rId177" Target="../media/image897.png" Type="http://schemas.openxmlformats.org/officeDocument/2006/relationships/image"/><Relationship Id="rId178" Target="../media/image898.svg" Type="http://schemas.openxmlformats.org/officeDocument/2006/relationships/image"/><Relationship Id="rId179" Target="../media/image899.png" Type="http://schemas.openxmlformats.org/officeDocument/2006/relationships/image"/><Relationship Id="rId18" Target="../media/image738.svg" Type="http://schemas.openxmlformats.org/officeDocument/2006/relationships/image"/><Relationship Id="rId180" Target="../media/image900.svg" Type="http://schemas.openxmlformats.org/officeDocument/2006/relationships/image"/><Relationship Id="rId181" Target="../media/image901.png" Type="http://schemas.openxmlformats.org/officeDocument/2006/relationships/image"/><Relationship Id="rId182" Target="../media/image902.svg" Type="http://schemas.openxmlformats.org/officeDocument/2006/relationships/image"/><Relationship Id="rId183" Target="../media/image903.png" Type="http://schemas.openxmlformats.org/officeDocument/2006/relationships/image"/><Relationship Id="rId184" Target="../media/image904.svg" Type="http://schemas.openxmlformats.org/officeDocument/2006/relationships/image"/><Relationship Id="rId185" Target="../media/image905.png" Type="http://schemas.openxmlformats.org/officeDocument/2006/relationships/image"/><Relationship Id="rId186" Target="../media/image906.svg" Type="http://schemas.openxmlformats.org/officeDocument/2006/relationships/image"/><Relationship Id="rId187" Target="../media/image907.png" Type="http://schemas.openxmlformats.org/officeDocument/2006/relationships/image"/><Relationship Id="rId188" Target="../media/image908.svg" Type="http://schemas.openxmlformats.org/officeDocument/2006/relationships/image"/><Relationship Id="rId189" Target="../media/image909.png" Type="http://schemas.openxmlformats.org/officeDocument/2006/relationships/image"/><Relationship Id="rId19" Target="../media/image739.png" Type="http://schemas.openxmlformats.org/officeDocument/2006/relationships/image"/><Relationship Id="rId190" Target="../media/image910.svg" Type="http://schemas.openxmlformats.org/officeDocument/2006/relationships/image"/><Relationship Id="rId191" Target="../media/image911.png" Type="http://schemas.openxmlformats.org/officeDocument/2006/relationships/image"/><Relationship Id="rId192" Target="../media/image912.svg" Type="http://schemas.openxmlformats.org/officeDocument/2006/relationships/image"/><Relationship Id="rId193" Target="../media/image913.png" Type="http://schemas.openxmlformats.org/officeDocument/2006/relationships/image"/><Relationship Id="rId194" Target="../media/image914.svg" Type="http://schemas.openxmlformats.org/officeDocument/2006/relationships/image"/><Relationship Id="rId195" Target="../media/image915.png" Type="http://schemas.openxmlformats.org/officeDocument/2006/relationships/image"/><Relationship Id="rId196" Target="../media/image916.svg" Type="http://schemas.openxmlformats.org/officeDocument/2006/relationships/image"/><Relationship Id="rId197" Target="../media/image917.png" Type="http://schemas.openxmlformats.org/officeDocument/2006/relationships/image"/><Relationship Id="rId198" Target="../media/image918.svg" Type="http://schemas.openxmlformats.org/officeDocument/2006/relationships/image"/><Relationship Id="rId199" Target="../media/image919.png" Type="http://schemas.openxmlformats.org/officeDocument/2006/relationships/image"/><Relationship Id="rId2" Target="../notesSlides/notesSlide49.xml" Type="http://schemas.openxmlformats.org/officeDocument/2006/relationships/notesSlide"/><Relationship Id="rId20" Target="../media/image740.svg" Type="http://schemas.openxmlformats.org/officeDocument/2006/relationships/image"/><Relationship Id="rId200" Target="../media/image920.svg" Type="http://schemas.openxmlformats.org/officeDocument/2006/relationships/image"/><Relationship Id="rId201" Target="../media/image921.png" Type="http://schemas.openxmlformats.org/officeDocument/2006/relationships/image"/><Relationship Id="rId202" Target="../media/image922.svg" Type="http://schemas.openxmlformats.org/officeDocument/2006/relationships/image"/><Relationship Id="rId21" Target="../media/image741.png" Type="http://schemas.openxmlformats.org/officeDocument/2006/relationships/image"/><Relationship Id="rId22" Target="../media/image742.svg" Type="http://schemas.openxmlformats.org/officeDocument/2006/relationships/image"/><Relationship Id="rId23" Target="../media/image743.png" Type="http://schemas.openxmlformats.org/officeDocument/2006/relationships/image"/><Relationship Id="rId24" Target="../media/image744.svg" Type="http://schemas.openxmlformats.org/officeDocument/2006/relationships/image"/><Relationship Id="rId25" Target="../media/image745.png" Type="http://schemas.openxmlformats.org/officeDocument/2006/relationships/image"/><Relationship Id="rId26" Target="../media/image746.svg" Type="http://schemas.openxmlformats.org/officeDocument/2006/relationships/image"/><Relationship Id="rId27" Target="../media/image747.png" Type="http://schemas.openxmlformats.org/officeDocument/2006/relationships/image"/><Relationship Id="rId28" Target="../media/image748.svg" Type="http://schemas.openxmlformats.org/officeDocument/2006/relationships/image"/><Relationship Id="rId29" Target="../media/image749.png" Type="http://schemas.openxmlformats.org/officeDocument/2006/relationships/image"/><Relationship Id="rId3" Target="../media/image723.png" Type="http://schemas.openxmlformats.org/officeDocument/2006/relationships/image"/><Relationship Id="rId30" Target="../media/image750.svg" Type="http://schemas.openxmlformats.org/officeDocument/2006/relationships/image"/><Relationship Id="rId31" Target="../media/image751.png" Type="http://schemas.openxmlformats.org/officeDocument/2006/relationships/image"/><Relationship Id="rId32" Target="../media/image752.svg" Type="http://schemas.openxmlformats.org/officeDocument/2006/relationships/image"/><Relationship Id="rId33" Target="../media/image753.png" Type="http://schemas.openxmlformats.org/officeDocument/2006/relationships/image"/><Relationship Id="rId34" Target="../media/image754.svg" Type="http://schemas.openxmlformats.org/officeDocument/2006/relationships/image"/><Relationship Id="rId35" Target="../media/image755.png" Type="http://schemas.openxmlformats.org/officeDocument/2006/relationships/image"/><Relationship Id="rId36" Target="../media/image756.svg" Type="http://schemas.openxmlformats.org/officeDocument/2006/relationships/image"/><Relationship Id="rId37" Target="../media/image757.png" Type="http://schemas.openxmlformats.org/officeDocument/2006/relationships/image"/><Relationship Id="rId38" Target="../media/image758.svg" Type="http://schemas.openxmlformats.org/officeDocument/2006/relationships/image"/><Relationship Id="rId39" Target="../media/image759.png" Type="http://schemas.openxmlformats.org/officeDocument/2006/relationships/image"/><Relationship Id="rId4" Target="../media/image724.svg" Type="http://schemas.openxmlformats.org/officeDocument/2006/relationships/image"/><Relationship Id="rId40" Target="../media/image760.svg" Type="http://schemas.openxmlformats.org/officeDocument/2006/relationships/image"/><Relationship Id="rId41" Target="../media/image761.png" Type="http://schemas.openxmlformats.org/officeDocument/2006/relationships/image"/><Relationship Id="rId42" Target="../media/image762.svg" Type="http://schemas.openxmlformats.org/officeDocument/2006/relationships/image"/><Relationship Id="rId43" Target="../media/image763.png" Type="http://schemas.openxmlformats.org/officeDocument/2006/relationships/image"/><Relationship Id="rId44" Target="../media/image764.svg" Type="http://schemas.openxmlformats.org/officeDocument/2006/relationships/image"/><Relationship Id="rId45" Target="../media/image765.png" Type="http://schemas.openxmlformats.org/officeDocument/2006/relationships/image"/><Relationship Id="rId46" Target="../media/image766.svg" Type="http://schemas.openxmlformats.org/officeDocument/2006/relationships/image"/><Relationship Id="rId47" Target="../media/image767.png" Type="http://schemas.openxmlformats.org/officeDocument/2006/relationships/image"/><Relationship Id="rId48" Target="../media/image768.svg" Type="http://schemas.openxmlformats.org/officeDocument/2006/relationships/image"/><Relationship Id="rId49" Target="../media/image769.png" Type="http://schemas.openxmlformats.org/officeDocument/2006/relationships/image"/><Relationship Id="rId5" Target="../media/image725.png" Type="http://schemas.openxmlformats.org/officeDocument/2006/relationships/image"/><Relationship Id="rId50" Target="../media/image770.svg" Type="http://schemas.openxmlformats.org/officeDocument/2006/relationships/image"/><Relationship Id="rId51" Target="../media/image771.png" Type="http://schemas.openxmlformats.org/officeDocument/2006/relationships/image"/><Relationship Id="rId52" Target="../media/image772.svg" Type="http://schemas.openxmlformats.org/officeDocument/2006/relationships/image"/><Relationship Id="rId53" Target="../media/image773.png" Type="http://schemas.openxmlformats.org/officeDocument/2006/relationships/image"/><Relationship Id="rId54" Target="../media/image774.svg" Type="http://schemas.openxmlformats.org/officeDocument/2006/relationships/image"/><Relationship Id="rId55" Target="../media/image775.png" Type="http://schemas.openxmlformats.org/officeDocument/2006/relationships/image"/><Relationship Id="rId56" Target="../media/image776.svg" Type="http://schemas.openxmlformats.org/officeDocument/2006/relationships/image"/><Relationship Id="rId57" Target="../media/image777.png" Type="http://schemas.openxmlformats.org/officeDocument/2006/relationships/image"/><Relationship Id="rId58" Target="../media/image778.svg" Type="http://schemas.openxmlformats.org/officeDocument/2006/relationships/image"/><Relationship Id="rId59" Target="../media/image779.png" Type="http://schemas.openxmlformats.org/officeDocument/2006/relationships/image"/><Relationship Id="rId6" Target="../media/image726.svg" Type="http://schemas.openxmlformats.org/officeDocument/2006/relationships/image"/><Relationship Id="rId60" Target="../media/image780.svg" Type="http://schemas.openxmlformats.org/officeDocument/2006/relationships/image"/><Relationship Id="rId61" Target="../media/image781.png" Type="http://schemas.openxmlformats.org/officeDocument/2006/relationships/image"/><Relationship Id="rId62" Target="../media/image782.svg" Type="http://schemas.openxmlformats.org/officeDocument/2006/relationships/image"/><Relationship Id="rId63" Target="../media/image783.png" Type="http://schemas.openxmlformats.org/officeDocument/2006/relationships/image"/><Relationship Id="rId64" Target="../media/image784.svg" Type="http://schemas.openxmlformats.org/officeDocument/2006/relationships/image"/><Relationship Id="rId65" Target="../media/image785.png" Type="http://schemas.openxmlformats.org/officeDocument/2006/relationships/image"/><Relationship Id="rId66" Target="../media/image786.svg" Type="http://schemas.openxmlformats.org/officeDocument/2006/relationships/image"/><Relationship Id="rId67" Target="../media/image787.png" Type="http://schemas.openxmlformats.org/officeDocument/2006/relationships/image"/><Relationship Id="rId68" Target="../media/image788.svg" Type="http://schemas.openxmlformats.org/officeDocument/2006/relationships/image"/><Relationship Id="rId69" Target="../media/image789.png" Type="http://schemas.openxmlformats.org/officeDocument/2006/relationships/image"/><Relationship Id="rId7" Target="../media/image727.png" Type="http://schemas.openxmlformats.org/officeDocument/2006/relationships/image"/><Relationship Id="rId70" Target="../media/image790.svg" Type="http://schemas.openxmlformats.org/officeDocument/2006/relationships/image"/><Relationship Id="rId71" Target="../media/image791.png" Type="http://schemas.openxmlformats.org/officeDocument/2006/relationships/image"/><Relationship Id="rId72" Target="../media/image792.svg" Type="http://schemas.openxmlformats.org/officeDocument/2006/relationships/image"/><Relationship Id="rId73" Target="../media/image793.png" Type="http://schemas.openxmlformats.org/officeDocument/2006/relationships/image"/><Relationship Id="rId74" Target="../media/image794.svg" Type="http://schemas.openxmlformats.org/officeDocument/2006/relationships/image"/><Relationship Id="rId75" Target="../media/image795.png" Type="http://schemas.openxmlformats.org/officeDocument/2006/relationships/image"/><Relationship Id="rId76" Target="../media/image796.svg" Type="http://schemas.openxmlformats.org/officeDocument/2006/relationships/image"/><Relationship Id="rId77" Target="../media/image797.png" Type="http://schemas.openxmlformats.org/officeDocument/2006/relationships/image"/><Relationship Id="rId78" Target="../media/image798.svg" Type="http://schemas.openxmlformats.org/officeDocument/2006/relationships/image"/><Relationship Id="rId79" Target="../media/image799.png" Type="http://schemas.openxmlformats.org/officeDocument/2006/relationships/image"/><Relationship Id="rId8" Target="../media/image728.svg" Type="http://schemas.openxmlformats.org/officeDocument/2006/relationships/image"/><Relationship Id="rId80" Target="../media/image800.svg" Type="http://schemas.openxmlformats.org/officeDocument/2006/relationships/image"/><Relationship Id="rId81" Target="../media/image801.png" Type="http://schemas.openxmlformats.org/officeDocument/2006/relationships/image"/><Relationship Id="rId82" Target="../media/image802.svg" Type="http://schemas.openxmlformats.org/officeDocument/2006/relationships/image"/><Relationship Id="rId83" Target="../media/image803.png" Type="http://schemas.openxmlformats.org/officeDocument/2006/relationships/image"/><Relationship Id="rId84" Target="../media/image804.svg" Type="http://schemas.openxmlformats.org/officeDocument/2006/relationships/image"/><Relationship Id="rId85" Target="../media/image805.png" Type="http://schemas.openxmlformats.org/officeDocument/2006/relationships/image"/><Relationship Id="rId86" Target="../media/image806.svg" Type="http://schemas.openxmlformats.org/officeDocument/2006/relationships/image"/><Relationship Id="rId87" Target="../media/image807.png" Type="http://schemas.openxmlformats.org/officeDocument/2006/relationships/image"/><Relationship Id="rId88" Target="../media/image808.svg" Type="http://schemas.openxmlformats.org/officeDocument/2006/relationships/image"/><Relationship Id="rId89" Target="../media/image809.png" Type="http://schemas.openxmlformats.org/officeDocument/2006/relationships/image"/><Relationship Id="rId9" Target="../media/image729.png" Type="http://schemas.openxmlformats.org/officeDocument/2006/relationships/image"/><Relationship Id="rId90" Target="../media/image810.svg" Type="http://schemas.openxmlformats.org/officeDocument/2006/relationships/image"/><Relationship Id="rId91" Target="../media/image811.png" Type="http://schemas.openxmlformats.org/officeDocument/2006/relationships/image"/><Relationship Id="rId92" Target="../media/image812.svg" Type="http://schemas.openxmlformats.org/officeDocument/2006/relationships/image"/><Relationship Id="rId93" Target="../media/image813.png" Type="http://schemas.openxmlformats.org/officeDocument/2006/relationships/image"/><Relationship Id="rId94" Target="../media/image814.svg" Type="http://schemas.openxmlformats.org/officeDocument/2006/relationships/image"/><Relationship Id="rId95" Target="../media/image815.png" Type="http://schemas.openxmlformats.org/officeDocument/2006/relationships/image"/><Relationship Id="rId96" Target="../media/image816.svg" Type="http://schemas.openxmlformats.org/officeDocument/2006/relationships/image"/><Relationship Id="rId97" Target="../media/image817.png" Type="http://schemas.openxmlformats.org/officeDocument/2006/relationships/image"/><Relationship Id="rId98" Target="../media/image818.svg" Type="http://schemas.openxmlformats.org/officeDocument/2006/relationships/image"/><Relationship Id="rId99" Target="../media/image8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2" Target="../notesSlides/notesSlide5.xml" Type="http://schemas.openxmlformats.org/officeDocument/2006/relationships/notesSlid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9.png" Type="http://schemas.openxmlformats.org/officeDocument/2006/relationships/image"/><Relationship Id="rId8" Target="../media/image30.svg" Type="http://schemas.openxmlformats.org/officeDocument/2006/relationships/image"/><Relationship Id="rId9" Target="../media/image31.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30.svg" Type="http://schemas.openxmlformats.org/officeDocument/2006/relationships/image"/><Relationship Id="rId100" Target="../media/image1020.svg" Type="http://schemas.openxmlformats.org/officeDocument/2006/relationships/image"/><Relationship Id="rId101" Target="../media/image1021.png" Type="http://schemas.openxmlformats.org/officeDocument/2006/relationships/image"/><Relationship Id="rId102" Target="../media/image1022.svg" Type="http://schemas.openxmlformats.org/officeDocument/2006/relationships/image"/><Relationship Id="rId103" Target="../media/image1023.png" Type="http://schemas.openxmlformats.org/officeDocument/2006/relationships/image"/><Relationship Id="rId104" Target="../media/image1024.svg" Type="http://schemas.openxmlformats.org/officeDocument/2006/relationships/image"/><Relationship Id="rId105" Target="../media/image1025.png" Type="http://schemas.openxmlformats.org/officeDocument/2006/relationships/image"/><Relationship Id="rId106" Target="../media/image1026.svg" Type="http://schemas.openxmlformats.org/officeDocument/2006/relationships/image"/><Relationship Id="rId107" Target="../media/image1027.png" Type="http://schemas.openxmlformats.org/officeDocument/2006/relationships/image"/><Relationship Id="rId108" Target="../media/image1028.svg" Type="http://schemas.openxmlformats.org/officeDocument/2006/relationships/image"/><Relationship Id="rId109" Target="../media/image1029.png" Type="http://schemas.openxmlformats.org/officeDocument/2006/relationships/image"/><Relationship Id="rId11" Target="../media/image931.png" Type="http://schemas.openxmlformats.org/officeDocument/2006/relationships/image"/><Relationship Id="rId110" Target="../media/image1030.svg" Type="http://schemas.openxmlformats.org/officeDocument/2006/relationships/image"/><Relationship Id="rId111" Target="../media/image1031.png" Type="http://schemas.openxmlformats.org/officeDocument/2006/relationships/image"/><Relationship Id="rId112" Target="../media/image1032.svg" Type="http://schemas.openxmlformats.org/officeDocument/2006/relationships/image"/><Relationship Id="rId113" Target="../media/image1033.png" Type="http://schemas.openxmlformats.org/officeDocument/2006/relationships/image"/><Relationship Id="rId114" Target="../media/image1034.svg" Type="http://schemas.openxmlformats.org/officeDocument/2006/relationships/image"/><Relationship Id="rId115" Target="../media/image1035.png" Type="http://schemas.openxmlformats.org/officeDocument/2006/relationships/image"/><Relationship Id="rId116" Target="../media/image1036.svg" Type="http://schemas.openxmlformats.org/officeDocument/2006/relationships/image"/><Relationship Id="rId117" Target="../media/image1037.png" Type="http://schemas.openxmlformats.org/officeDocument/2006/relationships/image"/><Relationship Id="rId118" Target="../media/image1038.svg" Type="http://schemas.openxmlformats.org/officeDocument/2006/relationships/image"/><Relationship Id="rId119" Target="../media/image1039.png" Type="http://schemas.openxmlformats.org/officeDocument/2006/relationships/image"/><Relationship Id="rId12" Target="../media/image932.svg" Type="http://schemas.openxmlformats.org/officeDocument/2006/relationships/image"/><Relationship Id="rId120" Target="../media/image1040.svg" Type="http://schemas.openxmlformats.org/officeDocument/2006/relationships/image"/><Relationship Id="rId121" Target="../media/image1041.png" Type="http://schemas.openxmlformats.org/officeDocument/2006/relationships/image"/><Relationship Id="rId122" Target="../media/image1042.svg" Type="http://schemas.openxmlformats.org/officeDocument/2006/relationships/image"/><Relationship Id="rId123" Target="../media/image1043.png" Type="http://schemas.openxmlformats.org/officeDocument/2006/relationships/image"/><Relationship Id="rId124" Target="../media/image1044.svg" Type="http://schemas.openxmlformats.org/officeDocument/2006/relationships/image"/><Relationship Id="rId125" Target="../media/image1045.png" Type="http://schemas.openxmlformats.org/officeDocument/2006/relationships/image"/><Relationship Id="rId126" Target="../media/image1046.svg" Type="http://schemas.openxmlformats.org/officeDocument/2006/relationships/image"/><Relationship Id="rId127" Target="../media/image1047.png" Type="http://schemas.openxmlformats.org/officeDocument/2006/relationships/image"/><Relationship Id="rId128" Target="../media/image1048.svg" Type="http://schemas.openxmlformats.org/officeDocument/2006/relationships/image"/><Relationship Id="rId129" Target="../media/image1049.png" Type="http://schemas.openxmlformats.org/officeDocument/2006/relationships/image"/><Relationship Id="rId13" Target="../media/image933.png" Type="http://schemas.openxmlformats.org/officeDocument/2006/relationships/image"/><Relationship Id="rId130" Target="../media/image1050.svg" Type="http://schemas.openxmlformats.org/officeDocument/2006/relationships/image"/><Relationship Id="rId131" Target="../media/image1051.png" Type="http://schemas.openxmlformats.org/officeDocument/2006/relationships/image"/><Relationship Id="rId132" Target="../media/image1052.svg" Type="http://schemas.openxmlformats.org/officeDocument/2006/relationships/image"/><Relationship Id="rId133" Target="../media/image1053.png" Type="http://schemas.openxmlformats.org/officeDocument/2006/relationships/image"/><Relationship Id="rId134" Target="../media/image1054.svg" Type="http://schemas.openxmlformats.org/officeDocument/2006/relationships/image"/><Relationship Id="rId135" Target="../media/image1055.png" Type="http://schemas.openxmlformats.org/officeDocument/2006/relationships/image"/><Relationship Id="rId136" Target="../media/image1056.svg" Type="http://schemas.openxmlformats.org/officeDocument/2006/relationships/image"/><Relationship Id="rId137" Target="../media/image1057.png" Type="http://schemas.openxmlformats.org/officeDocument/2006/relationships/image"/><Relationship Id="rId138" Target="../media/image1058.svg" Type="http://schemas.openxmlformats.org/officeDocument/2006/relationships/image"/><Relationship Id="rId139" Target="../media/image1059.png" Type="http://schemas.openxmlformats.org/officeDocument/2006/relationships/image"/><Relationship Id="rId14" Target="../media/image934.svg" Type="http://schemas.openxmlformats.org/officeDocument/2006/relationships/image"/><Relationship Id="rId140" Target="../media/image1060.svg" Type="http://schemas.openxmlformats.org/officeDocument/2006/relationships/image"/><Relationship Id="rId141" Target="../media/image1061.png" Type="http://schemas.openxmlformats.org/officeDocument/2006/relationships/image"/><Relationship Id="rId142" Target="../media/image1062.svg" Type="http://schemas.openxmlformats.org/officeDocument/2006/relationships/image"/><Relationship Id="rId143" Target="../media/image1063.png" Type="http://schemas.openxmlformats.org/officeDocument/2006/relationships/image"/><Relationship Id="rId144" Target="../media/image1064.svg" Type="http://schemas.openxmlformats.org/officeDocument/2006/relationships/image"/><Relationship Id="rId145" Target="../media/image1065.png" Type="http://schemas.openxmlformats.org/officeDocument/2006/relationships/image"/><Relationship Id="rId146" Target="../media/image1066.svg" Type="http://schemas.openxmlformats.org/officeDocument/2006/relationships/image"/><Relationship Id="rId147" Target="../media/image1067.png" Type="http://schemas.openxmlformats.org/officeDocument/2006/relationships/image"/><Relationship Id="rId148" Target="../media/image1068.svg" Type="http://schemas.openxmlformats.org/officeDocument/2006/relationships/image"/><Relationship Id="rId149" Target="../media/image1069.png" Type="http://schemas.openxmlformats.org/officeDocument/2006/relationships/image"/><Relationship Id="rId15" Target="../media/image935.png" Type="http://schemas.openxmlformats.org/officeDocument/2006/relationships/image"/><Relationship Id="rId150" Target="../media/image1070.svg" Type="http://schemas.openxmlformats.org/officeDocument/2006/relationships/image"/><Relationship Id="rId151" Target="../media/image1071.png" Type="http://schemas.openxmlformats.org/officeDocument/2006/relationships/image"/><Relationship Id="rId152" Target="../media/image1072.svg" Type="http://schemas.openxmlformats.org/officeDocument/2006/relationships/image"/><Relationship Id="rId153" Target="../media/image1073.png" Type="http://schemas.openxmlformats.org/officeDocument/2006/relationships/image"/><Relationship Id="rId154" Target="../media/image1074.svg" Type="http://schemas.openxmlformats.org/officeDocument/2006/relationships/image"/><Relationship Id="rId155" Target="../media/image1075.png" Type="http://schemas.openxmlformats.org/officeDocument/2006/relationships/image"/><Relationship Id="rId156" Target="../media/image1076.svg" Type="http://schemas.openxmlformats.org/officeDocument/2006/relationships/image"/><Relationship Id="rId157" Target="../media/image1077.png" Type="http://schemas.openxmlformats.org/officeDocument/2006/relationships/image"/><Relationship Id="rId158" Target="../media/image1078.svg" Type="http://schemas.openxmlformats.org/officeDocument/2006/relationships/image"/><Relationship Id="rId159" Target="../media/image1079.png" Type="http://schemas.openxmlformats.org/officeDocument/2006/relationships/image"/><Relationship Id="rId16" Target="../media/image936.svg" Type="http://schemas.openxmlformats.org/officeDocument/2006/relationships/image"/><Relationship Id="rId160" Target="../media/image1080.svg" Type="http://schemas.openxmlformats.org/officeDocument/2006/relationships/image"/><Relationship Id="rId161" Target="../media/image1081.png" Type="http://schemas.openxmlformats.org/officeDocument/2006/relationships/image"/><Relationship Id="rId162" Target="../media/image1082.svg" Type="http://schemas.openxmlformats.org/officeDocument/2006/relationships/image"/><Relationship Id="rId163" Target="../media/image1083.png" Type="http://schemas.openxmlformats.org/officeDocument/2006/relationships/image"/><Relationship Id="rId164" Target="../media/image1084.svg" Type="http://schemas.openxmlformats.org/officeDocument/2006/relationships/image"/><Relationship Id="rId165" Target="../media/image1085.png" Type="http://schemas.openxmlformats.org/officeDocument/2006/relationships/image"/><Relationship Id="rId166" Target="../media/image1086.svg" Type="http://schemas.openxmlformats.org/officeDocument/2006/relationships/image"/><Relationship Id="rId167" Target="../media/image1087.png" Type="http://schemas.openxmlformats.org/officeDocument/2006/relationships/image"/><Relationship Id="rId168" Target="../media/image1088.svg" Type="http://schemas.openxmlformats.org/officeDocument/2006/relationships/image"/><Relationship Id="rId169" Target="../media/image1089.png" Type="http://schemas.openxmlformats.org/officeDocument/2006/relationships/image"/><Relationship Id="rId17" Target="../media/image937.png" Type="http://schemas.openxmlformats.org/officeDocument/2006/relationships/image"/><Relationship Id="rId170" Target="../media/image1090.svg" Type="http://schemas.openxmlformats.org/officeDocument/2006/relationships/image"/><Relationship Id="rId171" Target="../media/image1091.png" Type="http://schemas.openxmlformats.org/officeDocument/2006/relationships/image"/><Relationship Id="rId172" Target="../media/image1092.svg" Type="http://schemas.openxmlformats.org/officeDocument/2006/relationships/image"/><Relationship Id="rId173" Target="../media/image1093.png" Type="http://schemas.openxmlformats.org/officeDocument/2006/relationships/image"/><Relationship Id="rId174" Target="../media/image1094.svg" Type="http://schemas.openxmlformats.org/officeDocument/2006/relationships/image"/><Relationship Id="rId175" Target="../media/image1095.png" Type="http://schemas.openxmlformats.org/officeDocument/2006/relationships/image"/><Relationship Id="rId176" Target="../media/image1096.svg" Type="http://schemas.openxmlformats.org/officeDocument/2006/relationships/image"/><Relationship Id="rId177" Target="../media/image1097.png" Type="http://schemas.openxmlformats.org/officeDocument/2006/relationships/image"/><Relationship Id="rId178" Target="../media/image1098.svg" Type="http://schemas.openxmlformats.org/officeDocument/2006/relationships/image"/><Relationship Id="rId179" Target="../media/image1099.png" Type="http://schemas.openxmlformats.org/officeDocument/2006/relationships/image"/><Relationship Id="rId18" Target="../media/image938.svg" Type="http://schemas.openxmlformats.org/officeDocument/2006/relationships/image"/><Relationship Id="rId180" Target="../media/image1100.svg" Type="http://schemas.openxmlformats.org/officeDocument/2006/relationships/image"/><Relationship Id="rId181" Target="../media/image1101.png" Type="http://schemas.openxmlformats.org/officeDocument/2006/relationships/image"/><Relationship Id="rId182" Target="../media/image1102.svg" Type="http://schemas.openxmlformats.org/officeDocument/2006/relationships/image"/><Relationship Id="rId183" Target="../media/image1103.png" Type="http://schemas.openxmlformats.org/officeDocument/2006/relationships/image"/><Relationship Id="rId184" Target="../media/image1104.svg" Type="http://schemas.openxmlformats.org/officeDocument/2006/relationships/image"/><Relationship Id="rId185" Target="../media/image1105.png" Type="http://schemas.openxmlformats.org/officeDocument/2006/relationships/image"/><Relationship Id="rId186" Target="../media/image1106.svg" Type="http://schemas.openxmlformats.org/officeDocument/2006/relationships/image"/><Relationship Id="rId187" Target="../media/image1107.png" Type="http://schemas.openxmlformats.org/officeDocument/2006/relationships/image"/><Relationship Id="rId188" Target="../media/image1108.svg" Type="http://schemas.openxmlformats.org/officeDocument/2006/relationships/image"/><Relationship Id="rId189" Target="../media/image1109.png" Type="http://schemas.openxmlformats.org/officeDocument/2006/relationships/image"/><Relationship Id="rId19" Target="../media/image939.png" Type="http://schemas.openxmlformats.org/officeDocument/2006/relationships/image"/><Relationship Id="rId190" Target="../media/image1110.svg" Type="http://schemas.openxmlformats.org/officeDocument/2006/relationships/image"/><Relationship Id="rId191" Target="../media/image1111.png" Type="http://schemas.openxmlformats.org/officeDocument/2006/relationships/image"/><Relationship Id="rId192" Target="../media/image1112.svg" Type="http://schemas.openxmlformats.org/officeDocument/2006/relationships/image"/><Relationship Id="rId193" Target="../media/image1113.png" Type="http://schemas.openxmlformats.org/officeDocument/2006/relationships/image"/><Relationship Id="rId194" Target="../media/image1114.svg" Type="http://schemas.openxmlformats.org/officeDocument/2006/relationships/image"/><Relationship Id="rId195" Target="../media/image1115.png" Type="http://schemas.openxmlformats.org/officeDocument/2006/relationships/image"/><Relationship Id="rId196" Target="../media/image1116.svg" Type="http://schemas.openxmlformats.org/officeDocument/2006/relationships/image"/><Relationship Id="rId197" Target="../media/image1117.png" Type="http://schemas.openxmlformats.org/officeDocument/2006/relationships/image"/><Relationship Id="rId198" Target="../media/image1118.svg" Type="http://schemas.openxmlformats.org/officeDocument/2006/relationships/image"/><Relationship Id="rId199" Target="../media/image1119.png" Type="http://schemas.openxmlformats.org/officeDocument/2006/relationships/image"/><Relationship Id="rId2" Target="../notesSlides/notesSlide50.xml" Type="http://schemas.openxmlformats.org/officeDocument/2006/relationships/notesSlide"/><Relationship Id="rId20" Target="../media/image940.svg" Type="http://schemas.openxmlformats.org/officeDocument/2006/relationships/image"/><Relationship Id="rId200" Target="../media/image1120.svg" Type="http://schemas.openxmlformats.org/officeDocument/2006/relationships/image"/><Relationship Id="rId201" Target="../media/image1121.png" Type="http://schemas.openxmlformats.org/officeDocument/2006/relationships/image"/><Relationship Id="rId202" Target="../media/image1122.svg" Type="http://schemas.openxmlformats.org/officeDocument/2006/relationships/image"/><Relationship Id="rId21" Target="../media/image941.png" Type="http://schemas.openxmlformats.org/officeDocument/2006/relationships/image"/><Relationship Id="rId22" Target="../media/image942.svg" Type="http://schemas.openxmlformats.org/officeDocument/2006/relationships/image"/><Relationship Id="rId23" Target="../media/image943.png" Type="http://schemas.openxmlformats.org/officeDocument/2006/relationships/image"/><Relationship Id="rId24" Target="../media/image944.svg" Type="http://schemas.openxmlformats.org/officeDocument/2006/relationships/image"/><Relationship Id="rId25" Target="../media/image945.png" Type="http://schemas.openxmlformats.org/officeDocument/2006/relationships/image"/><Relationship Id="rId26" Target="../media/image946.svg" Type="http://schemas.openxmlformats.org/officeDocument/2006/relationships/image"/><Relationship Id="rId27" Target="../media/image947.png" Type="http://schemas.openxmlformats.org/officeDocument/2006/relationships/image"/><Relationship Id="rId28" Target="../media/image948.svg" Type="http://schemas.openxmlformats.org/officeDocument/2006/relationships/image"/><Relationship Id="rId29" Target="../media/image949.png" Type="http://schemas.openxmlformats.org/officeDocument/2006/relationships/image"/><Relationship Id="rId3" Target="../media/image923.png" Type="http://schemas.openxmlformats.org/officeDocument/2006/relationships/image"/><Relationship Id="rId30" Target="../media/image950.svg" Type="http://schemas.openxmlformats.org/officeDocument/2006/relationships/image"/><Relationship Id="rId31" Target="../media/image951.png" Type="http://schemas.openxmlformats.org/officeDocument/2006/relationships/image"/><Relationship Id="rId32" Target="../media/image952.svg" Type="http://schemas.openxmlformats.org/officeDocument/2006/relationships/image"/><Relationship Id="rId33" Target="../media/image953.png" Type="http://schemas.openxmlformats.org/officeDocument/2006/relationships/image"/><Relationship Id="rId34" Target="../media/image954.svg" Type="http://schemas.openxmlformats.org/officeDocument/2006/relationships/image"/><Relationship Id="rId35" Target="../media/image955.png" Type="http://schemas.openxmlformats.org/officeDocument/2006/relationships/image"/><Relationship Id="rId36" Target="../media/image956.svg" Type="http://schemas.openxmlformats.org/officeDocument/2006/relationships/image"/><Relationship Id="rId37" Target="../media/image957.png" Type="http://schemas.openxmlformats.org/officeDocument/2006/relationships/image"/><Relationship Id="rId38" Target="../media/image958.svg" Type="http://schemas.openxmlformats.org/officeDocument/2006/relationships/image"/><Relationship Id="rId39" Target="../media/image959.png" Type="http://schemas.openxmlformats.org/officeDocument/2006/relationships/image"/><Relationship Id="rId4" Target="../media/image924.svg" Type="http://schemas.openxmlformats.org/officeDocument/2006/relationships/image"/><Relationship Id="rId40" Target="../media/image960.svg" Type="http://schemas.openxmlformats.org/officeDocument/2006/relationships/image"/><Relationship Id="rId41" Target="../media/image961.png" Type="http://schemas.openxmlformats.org/officeDocument/2006/relationships/image"/><Relationship Id="rId42" Target="../media/image962.svg" Type="http://schemas.openxmlformats.org/officeDocument/2006/relationships/image"/><Relationship Id="rId43" Target="../media/image963.png" Type="http://schemas.openxmlformats.org/officeDocument/2006/relationships/image"/><Relationship Id="rId44" Target="../media/image964.svg" Type="http://schemas.openxmlformats.org/officeDocument/2006/relationships/image"/><Relationship Id="rId45" Target="../media/image965.png" Type="http://schemas.openxmlformats.org/officeDocument/2006/relationships/image"/><Relationship Id="rId46" Target="../media/image966.svg" Type="http://schemas.openxmlformats.org/officeDocument/2006/relationships/image"/><Relationship Id="rId47" Target="../media/image967.png" Type="http://schemas.openxmlformats.org/officeDocument/2006/relationships/image"/><Relationship Id="rId48" Target="../media/image968.svg" Type="http://schemas.openxmlformats.org/officeDocument/2006/relationships/image"/><Relationship Id="rId49" Target="../media/image969.png" Type="http://schemas.openxmlformats.org/officeDocument/2006/relationships/image"/><Relationship Id="rId5" Target="../media/image925.png" Type="http://schemas.openxmlformats.org/officeDocument/2006/relationships/image"/><Relationship Id="rId50" Target="../media/image970.svg" Type="http://schemas.openxmlformats.org/officeDocument/2006/relationships/image"/><Relationship Id="rId51" Target="../media/image971.png" Type="http://schemas.openxmlformats.org/officeDocument/2006/relationships/image"/><Relationship Id="rId52" Target="../media/image972.svg" Type="http://schemas.openxmlformats.org/officeDocument/2006/relationships/image"/><Relationship Id="rId53" Target="../media/image973.png" Type="http://schemas.openxmlformats.org/officeDocument/2006/relationships/image"/><Relationship Id="rId54" Target="../media/image974.svg" Type="http://schemas.openxmlformats.org/officeDocument/2006/relationships/image"/><Relationship Id="rId55" Target="../media/image975.png" Type="http://schemas.openxmlformats.org/officeDocument/2006/relationships/image"/><Relationship Id="rId56" Target="../media/image976.svg" Type="http://schemas.openxmlformats.org/officeDocument/2006/relationships/image"/><Relationship Id="rId57" Target="../media/image977.png" Type="http://schemas.openxmlformats.org/officeDocument/2006/relationships/image"/><Relationship Id="rId58" Target="../media/image978.svg" Type="http://schemas.openxmlformats.org/officeDocument/2006/relationships/image"/><Relationship Id="rId59" Target="../media/image979.png" Type="http://schemas.openxmlformats.org/officeDocument/2006/relationships/image"/><Relationship Id="rId6" Target="../media/image926.svg" Type="http://schemas.openxmlformats.org/officeDocument/2006/relationships/image"/><Relationship Id="rId60" Target="../media/image980.svg" Type="http://schemas.openxmlformats.org/officeDocument/2006/relationships/image"/><Relationship Id="rId61" Target="../media/image981.png" Type="http://schemas.openxmlformats.org/officeDocument/2006/relationships/image"/><Relationship Id="rId62" Target="../media/image982.svg" Type="http://schemas.openxmlformats.org/officeDocument/2006/relationships/image"/><Relationship Id="rId63" Target="../media/image983.png" Type="http://schemas.openxmlformats.org/officeDocument/2006/relationships/image"/><Relationship Id="rId64" Target="../media/image984.svg" Type="http://schemas.openxmlformats.org/officeDocument/2006/relationships/image"/><Relationship Id="rId65" Target="../media/image985.png" Type="http://schemas.openxmlformats.org/officeDocument/2006/relationships/image"/><Relationship Id="rId66" Target="../media/image986.svg" Type="http://schemas.openxmlformats.org/officeDocument/2006/relationships/image"/><Relationship Id="rId67" Target="../media/image987.png" Type="http://schemas.openxmlformats.org/officeDocument/2006/relationships/image"/><Relationship Id="rId68" Target="../media/image988.svg" Type="http://schemas.openxmlformats.org/officeDocument/2006/relationships/image"/><Relationship Id="rId69" Target="../media/image989.png" Type="http://schemas.openxmlformats.org/officeDocument/2006/relationships/image"/><Relationship Id="rId7" Target="../media/image927.png" Type="http://schemas.openxmlformats.org/officeDocument/2006/relationships/image"/><Relationship Id="rId70" Target="../media/image990.svg" Type="http://schemas.openxmlformats.org/officeDocument/2006/relationships/image"/><Relationship Id="rId71" Target="../media/image991.png" Type="http://schemas.openxmlformats.org/officeDocument/2006/relationships/image"/><Relationship Id="rId72" Target="../media/image992.svg" Type="http://schemas.openxmlformats.org/officeDocument/2006/relationships/image"/><Relationship Id="rId73" Target="../media/image993.png" Type="http://schemas.openxmlformats.org/officeDocument/2006/relationships/image"/><Relationship Id="rId74" Target="../media/image994.svg" Type="http://schemas.openxmlformats.org/officeDocument/2006/relationships/image"/><Relationship Id="rId75" Target="../media/image995.png" Type="http://schemas.openxmlformats.org/officeDocument/2006/relationships/image"/><Relationship Id="rId76" Target="../media/image996.svg" Type="http://schemas.openxmlformats.org/officeDocument/2006/relationships/image"/><Relationship Id="rId77" Target="../media/image997.png" Type="http://schemas.openxmlformats.org/officeDocument/2006/relationships/image"/><Relationship Id="rId78" Target="../media/image998.svg" Type="http://schemas.openxmlformats.org/officeDocument/2006/relationships/image"/><Relationship Id="rId79" Target="../media/image999.png" Type="http://schemas.openxmlformats.org/officeDocument/2006/relationships/image"/><Relationship Id="rId8" Target="../media/image928.svg" Type="http://schemas.openxmlformats.org/officeDocument/2006/relationships/image"/><Relationship Id="rId80" Target="../media/image1000.svg" Type="http://schemas.openxmlformats.org/officeDocument/2006/relationships/image"/><Relationship Id="rId81" Target="../media/image1001.png" Type="http://schemas.openxmlformats.org/officeDocument/2006/relationships/image"/><Relationship Id="rId82" Target="../media/image1002.svg" Type="http://schemas.openxmlformats.org/officeDocument/2006/relationships/image"/><Relationship Id="rId83" Target="../media/image1003.png" Type="http://schemas.openxmlformats.org/officeDocument/2006/relationships/image"/><Relationship Id="rId84" Target="../media/image1004.svg" Type="http://schemas.openxmlformats.org/officeDocument/2006/relationships/image"/><Relationship Id="rId85" Target="../media/image1005.png" Type="http://schemas.openxmlformats.org/officeDocument/2006/relationships/image"/><Relationship Id="rId86" Target="../media/image1006.svg" Type="http://schemas.openxmlformats.org/officeDocument/2006/relationships/image"/><Relationship Id="rId87" Target="../media/image1007.png" Type="http://schemas.openxmlformats.org/officeDocument/2006/relationships/image"/><Relationship Id="rId88" Target="../media/image1008.svg" Type="http://schemas.openxmlformats.org/officeDocument/2006/relationships/image"/><Relationship Id="rId89" Target="../media/image1009.png" Type="http://schemas.openxmlformats.org/officeDocument/2006/relationships/image"/><Relationship Id="rId9" Target="../media/image929.png" Type="http://schemas.openxmlformats.org/officeDocument/2006/relationships/image"/><Relationship Id="rId90" Target="../media/image1010.svg" Type="http://schemas.openxmlformats.org/officeDocument/2006/relationships/image"/><Relationship Id="rId91" Target="../media/image1011.png" Type="http://schemas.openxmlformats.org/officeDocument/2006/relationships/image"/><Relationship Id="rId92" Target="../media/image1012.svg" Type="http://schemas.openxmlformats.org/officeDocument/2006/relationships/image"/><Relationship Id="rId93" Target="../media/image1013.png" Type="http://schemas.openxmlformats.org/officeDocument/2006/relationships/image"/><Relationship Id="rId94" Target="../media/image1014.svg" Type="http://schemas.openxmlformats.org/officeDocument/2006/relationships/image"/><Relationship Id="rId95" Target="../media/image1015.png" Type="http://schemas.openxmlformats.org/officeDocument/2006/relationships/image"/><Relationship Id="rId96" Target="../media/image1016.svg" Type="http://schemas.openxmlformats.org/officeDocument/2006/relationships/image"/><Relationship Id="rId97" Target="../media/image1017.png" Type="http://schemas.openxmlformats.org/officeDocument/2006/relationships/image"/><Relationship Id="rId98" Target="../media/image1018.svg" Type="http://schemas.openxmlformats.org/officeDocument/2006/relationships/image"/><Relationship Id="rId99" Target="../media/image1019.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30.svg" Type="http://schemas.openxmlformats.org/officeDocument/2006/relationships/image"/><Relationship Id="rId100" Target="../media/image1220.svg" Type="http://schemas.openxmlformats.org/officeDocument/2006/relationships/image"/><Relationship Id="rId101" Target="../media/image1221.png" Type="http://schemas.openxmlformats.org/officeDocument/2006/relationships/image"/><Relationship Id="rId102" Target="../media/image1222.svg" Type="http://schemas.openxmlformats.org/officeDocument/2006/relationships/image"/><Relationship Id="rId103" Target="../media/image1223.png" Type="http://schemas.openxmlformats.org/officeDocument/2006/relationships/image"/><Relationship Id="rId104" Target="../media/image1224.svg" Type="http://schemas.openxmlformats.org/officeDocument/2006/relationships/image"/><Relationship Id="rId105" Target="../media/image1225.png" Type="http://schemas.openxmlformats.org/officeDocument/2006/relationships/image"/><Relationship Id="rId106" Target="../media/image1226.svg" Type="http://schemas.openxmlformats.org/officeDocument/2006/relationships/image"/><Relationship Id="rId107" Target="../media/image1227.png" Type="http://schemas.openxmlformats.org/officeDocument/2006/relationships/image"/><Relationship Id="rId108" Target="../media/image1228.svg" Type="http://schemas.openxmlformats.org/officeDocument/2006/relationships/image"/><Relationship Id="rId109" Target="../media/image1229.png" Type="http://schemas.openxmlformats.org/officeDocument/2006/relationships/image"/><Relationship Id="rId11" Target="../media/image1131.png" Type="http://schemas.openxmlformats.org/officeDocument/2006/relationships/image"/><Relationship Id="rId110" Target="../media/image1230.svg" Type="http://schemas.openxmlformats.org/officeDocument/2006/relationships/image"/><Relationship Id="rId111" Target="../media/image1231.png" Type="http://schemas.openxmlformats.org/officeDocument/2006/relationships/image"/><Relationship Id="rId112" Target="../media/image1232.svg" Type="http://schemas.openxmlformats.org/officeDocument/2006/relationships/image"/><Relationship Id="rId113" Target="../media/image1233.png" Type="http://schemas.openxmlformats.org/officeDocument/2006/relationships/image"/><Relationship Id="rId114" Target="../media/image1234.svg" Type="http://schemas.openxmlformats.org/officeDocument/2006/relationships/image"/><Relationship Id="rId115" Target="../media/image1235.png" Type="http://schemas.openxmlformats.org/officeDocument/2006/relationships/image"/><Relationship Id="rId116" Target="../media/image1236.svg" Type="http://schemas.openxmlformats.org/officeDocument/2006/relationships/image"/><Relationship Id="rId117" Target="../media/image1237.png" Type="http://schemas.openxmlformats.org/officeDocument/2006/relationships/image"/><Relationship Id="rId118" Target="../media/image1238.svg" Type="http://schemas.openxmlformats.org/officeDocument/2006/relationships/image"/><Relationship Id="rId119" Target="../media/image1239.png" Type="http://schemas.openxmlformats.org/officeDocument/2006/relationships/image"/><Relationship Id="rId12" Target="../media/image1132.svg" Type="http://schemas.openxmlformats.org/officeDocument/2006/relationships/image"/><Relationship Id="rId120" Target="../media/image1240.svg" Type="http://schemas.openxmlformats.org/officeDocument/2006/relationships/image"/><Relationship Id="rId121" Target="../media/image1241.png" Type="http://schemas.openxmlformats.org/officeDocument/2006/relationships/image"/><Relationship Id="rId122" Target="../media/image1242.svg" Type="http://schemas.openxmlformats.org/officeDocument/2006/relationships/image"/><Relationship Id="rId123" Target="../media/image1243.png" Type="http://schemas.openxmlformats.org/officeDocument/2006/relationships/image"/><Relationship Id="rId124" Target="../media/image1244.svg" Type="http://schemas.openxmlformats.org/officeDocument/2006/relationships/image"/><Relationship Id="rId125" Target="../media/image1245.png" Type="http://schemas.openxmlformats.org/officeDocument/2006/relationships/image"/><Relationship Id="rId126" Target="../media/image1246.svg" Type="http://schemas.openxmlformats.org/officeDocument/2006/relationships/image"/><Relationship Id="rId127" Target="../media/image1247.png" Type="http://schemas.openxmlformats.org/officeDocument/2006/relationships/image"/><Relationship Id="rId128" Target="../media/image1248.svg" Type="http://schemas.openxmlformats.org/officeDocument/2006/relationships/image"/><Relationship Id="rId129" Target="../media/image1249.png" Type="http://schemas.openxmlformats.org/officeDocument/2006/relationships/image"/><Relationship Id="rId13" Target="../media/image1133.png" Type="http://schemas.openxmlformats.org/officeDocument/2006/relationships/image"/><Relationship Id="rId130" Target="../media/image1250.svg" Type="http://schemas.openxmlformats.org/officeDocument/2006/relationships/image"/><Relationship Id="rId131" Target="../media/image1251.png" Type="http://schemas.openxmlformats.org/officeDocument/2006/relationships/image"/><Relationship Id="rId132" Target="../media/image1252.svg" Type="http://schemas.openxmlformats.org/officeDocument/2006/relationships/image"/><Relationship Id="rId133" Target="../media/image1253.png" Type="http://schemas.openxmlformats.org/officeDocument/2006/relationships/image"/><Relationship Id="rId134" Target="../media/image1254.svg" Type="http://schemas.openxmlformats.org/officeDocument/2006/relationships/image"/><Relationship Id="rId135" Target="../media/image1255.png" Type="http://schemas.openxmlformats.org/officeDocument/2006/relationships/image"/><Relationship Id="rId136" Target="../media/image1256.svg" Type="http://schemas.openxmlformats.org/officeDocument/2006/relationships/image"/><Relationship Id="rId137" Target="../media/image1257.png" Type="http://schemas.openxmlformats.org/officeDocument/2006/relationships/image"/><Relationship Id="rId138" Target="../media/image1258.svg" Type="http://schemas.openxmlformats.org/officeDocument/2006/relationships/image"/><Relationship Id="rId139" Target="../media/image1259.png" Type="http://schemas.openxmlformats.org/officeDocument/2006/relationships/image"/><Relationship Id="rId14" Target="../media/image1134.svg" Type="http://schemas.openxmlformats.org/officeDocument/2006/relationships/image"/><Relationship Id="rId140" Target="../media/image1260.svg" Type="http://schemas.openxmlformats.org/officeDocument/2006/relationships/image"/><Relationship Id="rId141" Target="../media/image1261.png" Type="http://schemas.openxmlformats.org/officeDocument/2006/relationships/image"/><Relationship Id="rId142" Target="../media/image1262.svg" Type="http://schemas.openxmlformats.org/officeDocument/2006/relationships/image"/><Relationship Id="rId143" Target="../media/image1263.png" Type="http://schemas.openxmlformats.org/officeDocument/2006/relationships/image"/><Relationship Id="rId144" Target="../media/image1264.svg" Type="http://schemas.openxmlformats.org/officeDocument/2006/relationships/image"/><Relationship Id="rId145" Target="../media/image1265.png" Type="http://schemas.openxmlformats.org/officeDocument/2006/relationships/image"/><Relationship Id="rId146" Target="../media/image1266.svg" Type="http://schemas.openxmlformats.org/officeDocument/2006/relationships/image"/><Relationship Id="rId147" Target="../media/image1267.png" Type="http://schemas.openxmlformats.org/officeDocument/2006/relationships/image"/><Relationship Id="rId148" Target="../media/image1268.svg" Type="http://schemas.openxmlformats.org/officeDocument/2006/relationships/image"/><Relationship Id="rId149" Target="../media/image1269.png" Type="http://schemas.openxmlformats.org/officeDocument/2006/relationships/image"/><Relationship Id="rId15" Target="../media/image1135.png" Type="http://schemas.openxmlformats.org/officeDocument/2006/relationships/image"/><Relationship Id="rId150" Target="../media/image1270.svg" Type="http://schemas.openxmlformats.org/officeDocument/2006/relationships/image"/><Relationship Id="rId151" Target="../media/image1271.png" Type="http://schemas.openxmlformats.org/officeDocument/2006/relationships/image"/><Relationship Id="rId152" Target="../media/image1272.svg" Type="http://schemas.openxmlformats.org/officeDocument/2006/relationships/image"/><Relationship Id="rId153" Target="../media/image1273.png" Type="http://schemas.openxmlformats.org/officeDocument/2006/relationships/image"/><Relationship Id="rId154" Target="../media/image1274.svg" Type="http://schemas.openxmlformats.org/officeDocument/2006/relationships/image"/><Relationship Id="rId155" Target="../media/image1275.png" Type="http://schemas.openxmlformats.org/officeDocument/2006/relationships/image"/><Relationship Id="rId156" Target="../media/image1276.svg" Type="http://schemas.openxmlformats.org/officeDocument/2006/relationships/image"/><Relationship Id="rId157" Target="../media/image1277.png" Type="http://schemas.openxmlformats.org/officeDocument/2006/relationships/image"/><Relationship Id="rId158" Target="../media/image1278.svg" Type="http://schemas.openxmlformats.org/officeDocument/2006/relationships/image"/><Relationship Id="rId159" Target="../media/image1279.png" Type="http://schemas.openxmlformats.org/officeDocument/2006/relationships/image"/><Relationship Id="rId16" Target="../media/image1136.svg" Type="http://schemas.openxmlformats.org/officeDocument/2006/relationships/image"/><Relationship Id="rId160" Target="../media/image1280.svg" Type="http://schemas.openxmlformats.org/officeDocument/2006/relationships/image"/><Relationship Id="rId161" Target="../media/image1281.png" Type="http://schemas.openxmlformats.org/officeDocument/2006/relationships/image"/><Relationship Id="rId162" Target="../media/image1282.svg" Type="http://schemas.openxmlformats.org/officeDocument/2006/relationships/image"/><Relationship Id="rId163" Target="../media/image1283.png" Type="http://schemas.openxmlformats.org/officeDocument/2006/relationships/image"/><Relationship Id="rId164" Target="../media/image1284.svg" Type="http://schemas.openxmlformats.org/officeDocument/2006/relationships/image"/><Relationship Id="rId165" Target="../media/image1285.png" Type="http://schemas.openxmlformats.org/officeDocument/2006/relationships/image"/><Relationship Id="rId166" Target="../media/image1286.svg" Type="http://schemas.openxmlformats.org/officeDocument/2006/relationships/image"/><Relationship Id="rId167" Target="../media/image1287.png" Type="http://schemas.openxmlformats.org/officeDocument/2006/relationships/image"/><Relationship Id="rId168" Target="../media/image1288.svg" Type="http://schemas.openxmlformats.org/officeDocument/2006/relationships/image"/><Relationship Id="rId169" Target="../media/image1289.png" Type="http://schemas.openxmlformats.org/officeDocument/2006/relationships/image"/><Relationship Id="rId17" Target="../media/image1137.png" Type="http://schemas.openxmlformats.org/officeDocument/2006/relationships/image"/><Relationship Id="rId170" Target="../media/image1290.svg" Type="http://schemas.openxmlformats.org/officeDocument/2006/relationships/image"/><Relationship Id="rId171" Target="../media/image1291.png" Type="http://schemas.openxmlformats.org/officeDocument/2006/relationships/image"/><Relationship Id="rId172" Target="../media/image1292.svg" Type="http://schemas.openxmlformats.org/officeDocument/2006/relationships/image"/><Relationship Id="rId173" Target="../media/image1293.png" Type="http://schemas.openxmlformats.org/officeDocument/2006/relationships/image"/><Relationship Id="rId174" Target="../media/image1294.svg" Type="http://schemas.openxmlformats.org/officeDocument/2006/relationships/image"/><Relationship Id="rId175" Target="../media/image1295.png" Type="http://schemas.openxmlformats.org/officeDocument/2006/relationships/image"/><Relationship Id="rId176" Target="../media/image1296.svg" Type="http://schemas.openxmlformats.org/officeDocument/2006/relationships/image"/><Relationship Id="rId177" Target="../media/image1297.png" Type="http://schemas.openxmlformats.org/officeDocument/2006/relationships/image"/><Relationship Id="rId178" Target="../media/image1298.svg" Type="http://schemas.openxmlformats.org/officeDocument/2006/relationships/image"/><Relationship Id="rId179" Target="../media/image1299.png" Type="http://schemas.openxmlformats.org/officeDocument/2006/relationships/image"/><Relationship Id="rId18" Target="../media/image1138.svg" Type="http://schemas.openxmlformats.org/officeDocument/2006/relationships/image"/><Relationship Id="rId180" Target="../media/image1300.svg" Type="http://schemas.openxmlformats.org/officeDocument/2006/relationships/image"/><Relationship Id="rId181" Target="../media/image1301.png" Type="http://schemas.openxmlformats.org/officeDocument/2006/relationships/image"/><Relationship Id="rId182" Target="../media/image1302.svg" Type="http://schemas.openxmlformats.org/officeDocument/2006/relationships/image"/><Relationship Id="rId183" Target="../media/image1303.png" Type="http://schemas.openxmlformats.org/officeDocument/2006/relationships/image"/><Relationship Id="rId184" Target="../media/image1304.svg" Type="http://schemas.openxmlformats.org/officeDocument/2006/relationships/image"/><Relationship Id="rId185" Target="../media/image1305.png" Type="http://schemas.openxmlformats.org/officeDocument/2006/relationships/image"/><Relationship Id="rId186" Target="../media/image1306.svg" Type="http://schemas.openxmlformats.org/officeDocument/2006/relationships/image"/><Relationship Id="rId187" Target="../media/image1307.png" Type="http://schemas.openxmlformats.org/officeDocument/2006/relationships/image"/><Relationship Id="rId188" Target="../media/image1308.svg" Type="http://schemas.openxmlformats.org/officeDocument/2006/relationships/image"/><Relationship Id="rId189" Target="../media/image1309.png" Type="http://schemas.openxmlformats.org/officeDocument/2006/relationships/image"/><Relationship Id="rId19" Target="../media/image1139.png" Type="http://schemas.openxmlformats.org/officeDocument/2006/relationships/image"/><Relationship Id="rId190" Target="../media/image1310.svg" Type="http://schemas.openxmlformats.org/officeDocument/2006/relationships/image"/><Relationship Id="rId191" Target="../media/image1311.png" Type="http://schemas.openxmlformats.org/officeDocument/2006/relationships/image"/><Relationship Id="rId192" Target="../media/image1312.svg" Type="http://schemas.openxmlformats.org/officeDocument/2006/relationships/image"/><Relationship Id="rId193" Target="../media/image1313.png" Type="http://schemas.openxmlformats.org/officeDocument/2006/relationships/image"/><Relationship Id="rId194" Target="../media/image1314.svg" Type="http://schemas.openxmlformats.org/officeDocument/2006/relationships/image"/><Relationship Id="rId195" Target="../media/image1315.png" Type="http://schemas.openxmlformats.org/officeDocument/2006/relationships/image"/><Relationship Id="rId196" Target="../media/image1316.svg" Type="http://schemas.openxmlformats.org/officeDocument/2006/relationships/image"/><Relationship Id="rId197" Target="../media/image1317.png" Type="http://schemas.openxmlformats.org/officeDocument/2006/relationships/image"/><Relationship Id="rId198" Target="../media/image1318.svg" Type="http://schemas.openxmlformats.org/officeDocument/2006/relationships/image"/><Relationship Id="rId199" Target="../media/image1319.png" Type="http://schemas.openxmlformats.org/officeDocument/2006/relationships/image"/><Relationship Id="rId2" Target="../notesSlides/notesSlide51.xml" Type="http://schemas.openxmlformats.org/officeDocument/2006/relationships/notesSlide"/><Relationship Id="rId20" Target="../media/image1140.svg" Type="http://schemas.openxmlformats.org/officeDocument/2006/relationships/image"/><Relationship Id="rId200" Target="../media/image1320.svg" Type="http://schemas.openxmlformats.org/officeDocument/2006/relationships/image"/><Relationship Id="rId201" Target="../media/image1321.png" Type="http://schemas.openxmlformats.org/officeDocument/2006/relationships/image"/><Relationship Id="rId202" Target="../media/image1322.svg" Type="http://schemas.openxmlformats.org/officeDocument/2006/relationships/image"/><Relationship Id="rId21" Target="../media/image1141.png" Type="http://schemas.openxmlformats.org/officeDocument/2006/relationships/image"/><Relationship Id="rId22" Target="../media/image1142.svg" Type="http://schemas.openxmlformats.org/officeDocument/2006/relationships/image"/><Relationship Id="rId23" Target="../media/image1143.png" Type="http://schemas.openxmlformats.org/officeDocument/2006/relationships/image"/><Relationship Id="rId24" Target="../media/image1144.svg" Type="http://schemas.openxmlformats.org/officeDocument/2006/relationships/image"/><Relationship Id="rId25" Target="../media/image1145.png" Type="http://schemas.openxmlformats.org/officeDocument/2006/relationships/image"/><Relationship Id="rId26" Target="../media/image1146.svg" Type="http://schemas.openxmlformats.org/officeDocument/2006/relationships/image"/><Relationship Id="rId27" Target="../media/image1147.png" Type="http://schemas.openxmlformats.org/officeDocument/2006/relationships/image"/><Relationship Id="rId28" Target="../media/image1148.svg" Type="http://schemas.openxmlformats.org/officeDocument/2006/relationships/image"/><Relationship Id="rId29" Target="../media/image1149.png" Type="http://schemas.openxmlformats.org/officeDocument/2006/relationships/image"/><Relationship Id="rId3" Target="../media/image1123.png" Type="http://schemas.openxmlformats.org/officeDocument/2006/relationships/image"/><Relationship Id="rId30" Target="../media/image1150.svg" Type="http://schemas.openxmlformats.org/officeDocument/2006/relationships/image"/><Relationship Id="rId31" Target="../media/image1151.png" Type="http://schemas.openxmlformats.org/officeDocument/2006/relationships/image"/><Relationship Id="rId32" Target="../media/image1152.svg" Type="http://schemas.openxmlformats.org/officeDocument/2006/relationships/image"/><Relationship Id="rId33" Target="../media/image1153.png" Type="http://schemas.openxmlformats.org/officeDocument/2006/relationships/image"/><Relationship Id="rId34" Target="../media/image1154.svg" Type="http://schemas.openxmlformats.org/officeDocument/2006/relationships/image"/><Relationship Id="rId35" Target="../media/image1155.png" Type="http://schemas.openxmlformats.org/officeDocument/2006/relationships/image"/><Relationship Id="rId36" Target="../media/image1156.svg" Type="http://schemas.openxmlformats.org/officeDocument/2006/relationships/image"/><Relationship Id="rId37" Target="../media/image1157.png" Type="http://schemas.openxmlformats.org/officeDocument/2006/relationships/image"/><Relationship Id="rId38" Target="../media/image1158.svg" Type="http://schemas.openxmlformats.org/officeDocument/2006/relationships/image"/><Relationship Id="rId39" Target="../media/image1159.png" Type="http://schemas.openxmlformats.org/officeDocument/2006/relationships/image"/><Relationship Id="rId4" Target="../media/image1124.svg" Type="http://schemas.openxmlformats.org/officeDocument/2006/relationships/image"/><Relationship Id="rId40" Target="../media/image1160.svg" Type="http://schemas.openxmlformats.org/officeDocument/2006/relationships/image"/><Relationship Id="rId41" Target="../media/image1161.png" Type="http://schemas.openxmlformats.org/officeDocument/2006/relationships/image"/><Relationship Id="rId42" Target="../media/image1162.svg" Type="http://schemas.openxmlformats.org/officeDocument/2006/relationships/image"/><Relationship Id="rId43" Target="../media/image1163.png" Type="http://schemas.openxmlformats.org/officeDocument/2006/relationships/image"/><Relationship Id="rId44" Target="../media/image1164.svg" Type="http://schemas.openxmlformats.org/officeDocument/2006/relationships/image"/><Relationship Id="rId45" Target="../media/image1165.png" Type="http://schemas.openxmlformats.org/officeDocument/2006/relationships/image"/><Relationship Id="rId46" Target="../media/image1166.svg" Type="http://schemas.openxmlformats.org/officeDocument/2006/relationships/image"/><Relationship Id="rId47" Target="../media/image1167.png" Type="http://schemas.openxmlformats.org/officeDocument/2006/relationships/image"/><Relationship Id="rId48" Target="../media/image1168.svg" Type="http://schemas.openxmlformats.org/officeDocument/2006/relationships/image"/><Relationship Id="rId49" Target="../media/image1169.png" Type="http://schemas.openxmlformats.org/officeDocument/2006/relationships/image"/><Relationship Id="rId5" Target="../media/image1125.png" Type="http://schemas.openxmlformats.org/officeDocument/2006/relationships/image"/><Relationship Id="rId50" Target="../media/image1170.svg" Type="http://schemas.openxmlformats.org/officeDocument/2006/relationships/image"/><Relationship Id="rId51" Target="../media/image1171.png" Type="http://schemas.openxmlformats.org/officeDocument/2006/relationships/image"/><Relationship Id="rId52" Target="../media/image1172.svg" Type="http://schemas.openxmlformats.org/officeDocument/2006/relationships/image"/><Relationship Id="rId53" Target="../media/image1173.png" Type="http://schemas.openxmlformats.org/officeDocument/2006/relationships/image"/><Relationship Id="rId54" Target="../media/image1174.svg" Type="http://schemas.openxmlformats.org/officeDocument/2006/relationships/image"/><Relationship Id="rId55" Target="../media/image1175.png" Type="http://schemas.openxmlformats.org/officeDocument/2006/relationships/image"/><Relationship Id="rId56" Target="../media/image1176.svg" Type="http://schemas.openxmlformats.org/officeDocument/2006/relationships/image"/><Relationship Id="rId57" Target="../media/image1177.png" Type="http://schemas.openxmlformats.org/officeDocument/2006/relationships/image"/><Relationship Id="rId58" Target="../media/image1178.svg" Type="http://schemas.openxmlformats.org/officeDocument/2006/relationships/image"/><Relationship Id="rId59" Target="../media/image1179.png" Type="http://schemas.openxmlformats.org/officeDocument/2006/relationships/image"/><Relationship Id="rId6" Target="../media/image1126.svg" Type="http://schemas.openxmlformats.org/officeDocument/2006/relationships/image"/><Relationship Id="rId60" Target="../media/image1180.svg" Type="http://schemas.openxmlformats.org/officeDocument/2006/relationships/image"/><Relationship Id="rId61" Target="../media/image1181.png" Type="http://schemas.openxmlformats.org/officeDocument/2006/relationships/image"/><Relationship Id="rId62" Target="../media/image1182.svg" Type="http://schemas.openxmlformats.org/officeDocument/2006/relationships/image"/><Relationship Id="rId63" Target="../media/image1183.png" Type="http://schemas.openxmlformats.org/officeDocument/2006/relationships/image"/><Relationship Id="rId64" Target="../media/image1184.svg" Type="http://schemas.openxmlformats.org/officeDocument/2006/relationships/image"/><Relationship Id="rId65" Target="../media/image1185.png" Type="http://schemas.openxmlformats.org/officeDocument/2006/relationships/image"/><Relationship Id="rId66" Target="../media/image1186.svg" Type="http://schemas.openxmlformats.org/officeDocument/2006/relationships/image"/><Relationship Id="rId67" Target="../media/image1187.png" Type="http://schemas.openxmlformats.org/officeDocument/2006/relationships/image"/><Relationship Id="rId68" Target="../media/image1188.svg" Type="http://schemas.openxmlformats.org/officeDocument/2006/relationships/image"/><Relationship Id="rId69" Target="../media/image1189.png" Type="http://schemas.openxmlformats.org/officeDocument/2006/relationships/image"/><Relationship Id="rId7" Target="../media/image1127.png" Type="http://schemas.openxmlformats.org/officeDocument/2006/relationships/image"/><Relationship Id="rId70" Target="../media/image1190.svg" Type="http://schemas.openxmlformats.org/officeDocument/2006/relationships/image"/><Relationship Id="rId71" Target="../media/image1191.png" Type="http://schemas.openxmlformats.org/officeDocument/2006/relationships/image"/><Relationship Id="rId72" Target="../media/image1192.svg" Type="http://schemas.openxmlformats.org/officeDocument/2006/relationships/image"/><Relationship Id="rId73" Target="../media/image1193.png" Type="http://schemas.openxmlformats.org/officeDocument/2006/relationships/image"/><Relationship Id="rId74" Target="../media/image1194.svg" Type="http://schemas.openxmlformats.org/officeDocument/2006/relationships/image"/><Relationship Id="rId75" Target="../media/image1195.png" Type="http://schemas.openxmlformats.org/officeDocument/2006/relationships/image"/><Relationship Id="rId76" Target="../media/image1196.svg" Type="http://schemas.openxmlformats.org/officeDocument/2006/relationships/image"/><Relationship Id="rId77" Target="../media/image1197.png" Type="http://schemas.openxmlformats.org/officeDocument/2006/relationships/image"/><Relationship Id="rId78" Target="../media/image1198.svg" Type="http://schemas.openxmlformats.org/officeDocument/2006/relationships/image"/><Relationship Id="rId79" Target="../media/image1199.png" Type="http://schemas.openxmlformats.org/officeDocument/2006/relationships/image"/><Relationship Id="rId8" Target="../media/image1128.svg" Type="http://schemas.openxmlformats.org/officeDocument/2006/relationships/image"/><Relationship Id="rId80" Target="../media/image1200.svg" Type="http://schemas.openxmlformats.org/officeDocument/2006/relationships/image"/><Relationship Id="rId81" Target="../media/image1201.png" Type="http://schemas.openxmlformats.org/officeDocument/2006/relationships/image"/><Relationship Id="rId82" Target="../media/image1202.svg" Type="http://schemas.openxmlformats.org/officeDocument/2006/relationships/image"/><Relationship Id="rId83" Target="../media/image1203.png" Type="http://schemas.openxmlformats.org/officeDocument/2006/relationships/image"/><Relationship Id="rId84" Target="../media/image1204.svg" Type="http://schemas.openxmlformats.org/officeDocument/2006/relationships/image"/><Relationship Id="rId85" Target="../media/image1205.png" Type="http://schemas.openxmlformats.org/officeDocument/2006/relationships/image"/><Relationship Id="rId86" Target="../media/image1206.svg" Type="http://schemas.openxmlformats.org/officeDocument/2006/relationships/image"/><Relationship Id="rId87" Target="../media/image1207.png" Type="http://schemas.openxmlformats.org/officeDocument/2006/relationships/image"/><Relationship Id="rId88" Target="../media/image1208.svg" Type="http://schemas.openxmlformats.org/officeDocument/2006/relationships/image"/><Relationship Id="rId89" Target="../media/image1209.png" Type="http://schemas.openxmlformats.org/officeDocument/2006/relationships/image"/><Relationship Id="rId9" Target="../media/image1129.png" Type="http://schemas.openxmlformats.org/officeDocument/2006/relationships/image"/><Relationship Id="rId90" Target="../media/image1210.svg" Type="http://schemas.openxmlformats.org/officeDocument/2006/relationships/image"/><Relationship Id="rId91" Target="../media/image1211.png" Type="http://schemas.openxmlformats.org/officeDocument/2006/relationships/image"/><Relationship Id="rId92" Target="../media/image1212.svg" Type="http://schemas.openxmlformats.org/officeDocument/2006/relationships/image"/><Relationship Id="rId93" Target="../media/image1213.png" Type="http://schemas.openxmlformats.org/officeDocument/2006/relationships/image"/><Relationship Id="rId94" Target="../media/image1214.svg" Type="http://schemas.openxmlformats.org/officeDocument/2006/relationships/image"/><Relationship Id="rId95" Target="../media/image1215.png" Type="http://schemas.openxmlformats.org/officeDocument/2006/relationships/image"/><Relationship Id="rId96" Target="../media/image1216.svg" Type="http://schemas.openxmlformats.org/officeDocument/2006/relationships/image"/><Relationship Id="rId97" Target="../media/image1217.png" Type="http://schemas.openxmlformats.org/officeDocument/2006/relationships/image"/><Relationship Id="rId98" Target="../media/image1218.svg" Type="http://schemas.openxmlformats.org/officeDocument/2006/relationships/image"/><Relationship Id="rId99" Target="../media/image1219.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30.svg" Type="http://schemas.openxmlformats.org/officeDocument/2006/relationships/image"/><Relationship Id="rId100" Target="../media/image1420.svg" Type="http://schemas.openxmlformats.org/officeDocument/2006/relationships/image"/><Relationship Id="rId101" Target="../media/image1421.png" Type="http://schemas.openxmlformats.org/officeDocument/2006/relationships/image"/><Relationship Id="rId102" Target="../media/image1422.svg" Type="http://schemas.openxmlformats.org/officeDocument/2006/relationships/image"/><Relationship Id="rId103" Target="../media/image1423.png" Type="http://schemas.openxmlformats.org/officeDocument/2006/relationships/image"/><Relationship Id="rId104" Target="../media/image1424.svg" Type="http://schemas.openxmlformats.org/officeDocument/2006/relationships/image"/><Relationship Id="rId105" Target="../media/image1425.png" Type="http://schemas.openxmlformats.org/officeDocument/2006/relationships/image"/><Relationship Id="rId106" Target="../media/image1426.svg" Type="http://schemas.openxmlformats.org/officeDocument/2006/relationships/image"/><Relationship Id="rId107" Target="../media/image1427.png" Type="http://schemas.openxmlformats.org/officeDocument/2006/relationships/image"/><Relationship Id="rId108" Target="../media/image1428.svg" Type="http://schemas.openxmlformats.org/officeDocument/2006/relationships/image"/><Relationship Id="rId109" Target="../media/image1429.png" Type="http://schemas.openxmlformats.org/officeDocument/2006/relationships/image"/><Relationship Id="rId11" Target="../media/image1331.png" Type="http://schemas.openxmlformats.org/officeDocument/2006/relationships/image"/><Relationship Id="rId110" Target="../media/image1430.svg" Type="http://schemas.openxmlformats.org/officeDocument/2006/relationships/image"/><Relationship Id="rId111" Target="../media/image1431.png" Type="http://schemas.openxmlformats.org/officeDocument/2006/relationships/image"/><Relationship Id="rId112" Target="../media/image1432.svg" Type="http://schemas.openxmlformats.org/officeDocument/2006/relationships/image"/><Relationship Id="rId113" Target="../media/image1433.png" Type="http://schemas.openxmlformats.org/officeDocument/2006/relationships/image"/><Relationship Id="rId114" Target="../media/image1434.svg" Type="http://schemas.openxmlformats.org/officeDocument/2006/relationships/image"/><Relationship Id="rId115" Target="../media/image1435.png" Type="http://schemas.openxmlformats.org/officeDocument/2006/relationships/image"/><Relationship Id="rId116" Target="../media/image1436.svg" Type="http://schemas.openxmlformats.org/officeDocument/2006/relationships/image"/><Relationship Id="rId117" Target="../media/image1437.png" Type="http://schemas.openxmlformats.org/officeDocument/2006/relationships/image"/><Relationship Id="rId118" Target="../media/image1438.svg" Type="http://schemas.openxmlformats.org/officeDocument/2006/relationships/image"/><Relationship Id="rId119" Target="../media/image1439.png" Type="http://schemas.openxmlformats.org/officeDocument/2006/relationships/image"/><Relationship Id="rId12" Target="../media/image1332.svg" Type="http://schemas.openxmlformats.org/officeDocument/2006/relationships/image"/><Relationship Id="rId120" Target="../media/image1440.svg" Type="http://schemas.openxmlformats.org/officeDocument/2006/relationships/image"/><Relationship Id="rId121" Target="../media/image1441.png" Type="http://schemas.openxmlformats.org/officeDocument/2006/relationships/image"/><Relationship Id="rId122" Target="../media/image1442.svg" Type="http://schemas.openxmlformats.org/officeDocument/2006/relationships/image"/><Relationship Id="rId123" Target="../media/image1443.png" Type="http://schemas.openxmlformats.org/officeDocument/2006/relationships/image"/><Relationship Id="rId124" Target="../media/image1444.svg" Type="http://schemas.openxmlformats.org/officeDocument/2006/relationships/image"/><Relationship Id="rId125" Target="../media/image1445.png" Type="http://schemas.openxmlformats.org/officeDocument/2006/relationships/image"/><Relationship Id="rId126" Target="../media/image1446.svg" Type="http://schemas.openxmlformats.org/officeDocument/2006/relationships/image"/><Relationship Id="rId127" Target="../media/image1447.png" Type="http://schemas.openxmlformats.org/officeDocument/2006/relationships/image"/><Relationship Id="rId128" Target="../media/image1448.svg" Type="http://schemas.openxmlformats.org/officeDocument/2006/relationships/image"/><Relationship Id="rId129" Target="../media/image1449.png" Type="http://schemas.openxmlformats.org/officeDocument/2006/relationships/image"/><Relationship Id="rId13" Target="../media/image1333.png" Type="http://schemas.openxmlformats.org/officeDocument/2006/relationships/image"/><Relationship Id="rId130" Target="../media/image1450.svg" Type="http://schemas.openxmlformats.org/officeDocument/2006/relationships/image"/><Relationship Id="rId131" Target="../media/image1451.png" Type="http://schemas.openxmlformats.org/officeDocument/2006/relationships/image"/><Relationship Id="rId132" Target="../media/image1452.svg" Type="http://schemas.openxmlformats.org/officeDocument/2006/relationships/image"/><Relationship Id="rId133" Target="../media/image1453.png" Type="http://schemas.openxmlformats.org/officeDocument/2006/relationships/image"/><Relationship Id="rId134" Target="../media/image1454.svg" Type="http://schemas.openxmlformats.org/officeDocument/2006/relationships/image"/><Relationship Id="rId135" Target="../media/image1455.png" Type="http://schemas.openxmlformats.org/officeDocument/2006/relationships/image"/><Relationship Id="rId136" Target="../media/image1456.svg" Type="http://schemas.openxmlformats.org/officeDocument/2006/relationships/image"/><Relationship Id="rId137" Target="../media/image1457.png" Type="http://schemas.openxmlformats.org/officeDocument/2006/relationships/image"/><Relationship Id="rId138" Target="../media/image1458.svg" Type="http://schemas.openxmlformats.org/officeDocument/2006/relationships/image"/><Relationship Id="rId139" Target="../media/image1459.png" Type="http://schemas.openxmlformats.org/officeDocument/2006/relationships/image"/><Relationship Id="rId14" Target="../media/image1334.svg" Type="http://schemas.openxmlformats.org/officeDocument/2006/relationships/image"/><Relationship Id="rId140" Target="../media/image1460.svg" Type="http://schemas.openxmlformats.org/officeDocument/2006/relationships/image"/><Relationship Id="rId141" Target="../media/image1461.png" Type="http://schemas.openxmlformats.org/officeDocument/2006/relationships/image"/><Relationship Id="rId142" Target="../media/image1462.svg" Type="http://schemas.openxmlformats.org/officeDocument/2006/relationships/image"/><Relationship Id="rId143" Target="../media/image1463.png" Type="http://schemas.openxmlformats.org/officeDocument/2006/relationships/image"/><Relationship Id="rId144" Target="../media/image1464.svg" Type="http://schemas.openxmlformats.org/officeDocument/2006/relationships/image"/><Relationship Id="rId145" Target="../media/image1465.png" Type="http://schemas.openxmlformats.org/officeDocument/2006/relationships/image"/><Relationship Id="rId146" Target="../media/image1466.svg" Type="http://schemas.openxmlformats.org/officeDocument/2006/relationships/image"/><Relationship Id="rId147" Target="../media/image1467.png" Type="http://schemas.openxmlformats.org/officeDocument/2006/relationships/image"/><Relationship Id="rId148" Target="../media/image1468.svg" Type="http://schemas.openxmlformats.org/officeDocument/2006/relationships/image"/><Relationship Id="rId149" Target="../media/image1469.png" Type="http://schemas.openxmlformats.org/officeDocument/2006/relationships/image"/><Relationship Id="rId15" Target="../media/image1335.png" Type="http://schemas.openxmlformats.org/officeDocument/2006/relationships/image"/><Relationship Id="rId150" Target="../media/image1470.svg" Type="http://schemas.openxmlformats.org/officeDocument/2006/relationships/image"/><Relationship Id="rId151" Target="../media/image1471.png" Type="http://schemas.openxmlformats.org/officeDocument/2006/relationships/image"/><Relationship Id="rId152" Target="../media/image1472.svg" Type="http://schemas.openxmlformats.org/officeDocument/2006/relationships/image"/><Relationship Id="rId153" Target="../media/image1473.png" Type="http://schemas.openxmlformats.org/officeDocument/2006/relationships/image"/><Relationship Id="rId154" Target="../media/image1474.svg" Type="http://schemas.openxmlformats.org/officeDocument/2006/relationships/image"/><Relationship Id="rId155" Target="../media/image1475.png" Type="http://schemas.openxmlformats.org/officeDocument/2006/relationships/image"/><Relationship Id="rId156" Target="../media/image1476.svg" Type="http://schemas.openxmlformats.org/officeDocument/2006/relationships/image"/><Relationship Id="rId157" Target="../media/image1477.png" Type="http://schemas.openxmlformats.org/officeDocument/2006/relationships/image"/><Relationship Id="rId158" Target="../media/image1478.svg" Type="http://schemas.openxmlformats.org/officeDocument/2006/relationships/image"/><Relationship Id="rId159" Target="../media/image1479.png" Type="http://schemas.openxmlformats.org/officeDocument/2006/relationships/image"/><Relationship Id="rId16" Target="../media/image1336.svg" Type="http://schemas.openxmlformats.org/officeDocument/2006/relationships/image"/><Relationship Id="rId160" Target="../media/image1480.svg" Type="http://schemas.openxmlformats.org/officeDocument/2006/relationships/image"/><Relationship Id="rId161" Target="../media/image1481.png" Type="http://schemas.openxmlformats.org/officeDocument/2006/relationships/image"/><Relationship Id="rId162" Target="../media/image1482.svg" Type="http://schemas.openxmlformats.org/officeDocument/2006/relationships/image"/><Relationship Id="rId163" Target="../media/image1483.png" Type="http://schemas.openxmlformats.org/officeDocument/2006/relationships/image"/><Relationship Id="rId164" Target="../media/image1484.svg" Type="http://schemas.openxmlformats.org/officeDocument/2006/relationships/image"/><Relationship Id="rId165" Target="../media/image1485.png" Type="http://schemas.openxmlformats.org/officeDocument/2006/relationships/image"/><Relationship Id="rId166" Target="../media/image1486.svg" Type="http://schemas.openxmlformats.org/officeDocument/2006/relationships/image"/><Relationship Id="rId167" Target="../media/image1487.png" Type="http://schemas.openxmlformats.org/officeDocument/2006/relationships/image"/><Relationship Id="rId168" Target="../media/image1488.svg" Type="http://schemas.openxmlformats.org/officeDocument/2006/relationships/image"/><Relationship Id="rId169" Target="../media/image1489.png" Type="http://schemas.openxmlformats.org/officeDocument/2006/relationships/image"/><Relationship Id="rId17" Target="../media/image1337.png" Type="http://schemas.openxmlformats.org/officeDocument/2006/relationships/image"/><Relationship Id="rId170" Target="../media/image1490.svg" Type="http://schemas.openxmlformats.org/officeDocument/2006/relationships/image"/><Relationship Id="rId171" Target="../media/image1491.png" Type="http://schemas.openxmlformats.org/officeDocument/2006/relationships/image"/><Relationship Id="rId172" Target="../media/image1492.svg" Type="http://schemas.openxmlformats.org/officeDocument/2006/relationships/image"/><Relationship Id="rId173" Target="../media/image1493.png" Type="http://schemas.openxmlformats.org/officeDocument/2006/relationships/image"/><Relationship Id="rId174" Target="../media/image1494.svg" Type="http://schemas.openxmlformats.org/officeDocument/2006/relationships/image"/><Relationship Id="rId175" Target="../media/image1495.png" Type="http://schemas.openxmlformats.org/officeDocument/2006/relationships/image"/><Relationship Id="rId176" Target="../media/image1496.svg" Type="http://schemas.openxmlformats.org/officeDocument/2006/relationships/image"/><Relationship Id="rId177" Target="../media/image1497.png" Type="http://schemas.openxmlformats.org/officeDocument/2006/relationships/image"/><Relationship Id="rId178" Target="../media/image1498.svg" Type="http://schemas.openxmlformats.org/officeDocument/2006/relationships/image"/><Relationship Id="rId179" Target="../media/image1499.png" Type="http://schemas.openxmlformats.org/officeDocument/2006/relationships/image"/><Relationship Id="rId18" Target="../media/image1338.svg" Type="http://schemas.openxmlformats.org/officeDocument/2006/relationships/image"/><Relationship Id="rId180" Target="../media/image1500.svg" Type="http://schemas.openxmlformats.org/officeDocument/2006/relationships/image"/><Relationship Id="rId181" Target="../media/image1501.png" Type="http://schemas.openxmlformats.org/officeDocument/2006/relationships/image"/><Relationship Id="rId182" Target="../media/image1502.svg" Type="http://schemas.openxmlformats.org/officeDocument/2006/relationships/image"/><Relationship Id="rId19" Target="../media/image1339.png" Type="http://schemas.openxmlformats.org/officeDocument/2006/relationships/image"/><Relationship Id="rId2" Target="../notesSlides/notesSlide52.xml" Type="http://schemas.openxmlformats.org/officeDocument/2006/relationships/notesSlide"/><Relationship Id="rId20" Target="../media/image1340.svg" Type="http://schemas.openxmlformats.org/officeDocument/2006/relationships/image"/><Relationship Id="rId21" Target="../media/image1341.png" Type="http://schemas.openxmlformats.org/officeDocument/2006/relationships/image"/><Relationship Id="rId22" Target="../media/image1342.svg" Type="http://schemas.openxmlformats.org/officeDocument/2006/relationships/image"/><Relationship Id="rId23" Target="../media/image1343.png" Type="http://schemas.openxmlformats.org/officeDocument/2006/relationships/image"/><Relationship Id="rId24" Target="../media/image1344.svg" Type="http://schemas.openxmlformats.org/officeDocument/2006/relationships/image"/><Relationship Id="rId25" Target="../media/image1345.png" Type="http://schemas.openxmlformats.org/officeDocument/2006/relationships/image"/><Relationship Id="rId26" Target="../media/image1346.svg" Type="http://schemas.openxmlformats.org/officeDocument/2006/relationships/image"/><Relationship Id="rId27" Target="../media/image1347.png" Type="http://schemas.openxmlformats.org/officeDocument/2006/relationships/image"/><Relationship Id="rId28" Target="../media/image1348.svg" Type="http://schemas.openxmlformats.org/officeDocument/2006/relationships/image"/><Relationship Id="rId29" Target="../media/image1349.png" Type="http://schemas.openxmlformats.org/officeDocument/2006/relationships/image"/><Relationship Id="rId3" Target="../media/image1323.png" Type="http://schemas.openxmlformats.org/officeDocument/2006/relationships/image"/><Relationship Id="rId30" Target="../media/image1350.svg" Type="http://schemas.openxmlformats.org/officeDocument/2006/relationships/image"/><Relationship Id="rId31" Target="../media/image1351.png" Type="http://schemas.openxmlformats.org/officeDocument/2006/relationships/image"/><Relationship Id="rId32" Target="../media/image1352.svg" Type="http://schemas.openxmlformats.org/officeDocument/2006/relationships/image"/><Relationship Id="rId33" Target="../media/image1353.png" Type="http://schemas.openxmlformats.org/officeDocument/2006/relationships/image"/><Relationship Id="rId34" Target="../media/image1354.svg" Type="http://schemas.openxmlformats.org/officeDocument/2006/relationships/image"/><Relationship Id="rId35" Target="../media/image1355.png" Type="http://schemas.openxmlformats.org/officeDocument/2006/relationships/image"/><Relationship Id="rId36" Target="../media/image1356.svg" Type="http://schemas.openxmlformats.org/officeDocument/2006/relationships/image"/><Relationship Id="rId37" Target="../media/image1357.png" Type="http://schemas.openxmlformats.org/officeDocument/2006/relationships/image"/><Relationship Id="rId38" Target="../media/image1358.svg" Type="http://schemas.openxmlformats.org/officeDocument/2006/relationships/image"/><Relationship Id="rId39" Target="../media/image1359.png" Type="http://schemas.openxmlformats.org/officeDocument/2006/relationships/image"/><Relationship Id="rId4" Target="../media/image1324.svg" Type="http://schemas.openxmlformats.org/officeDocument/2006/relationships/image"/><Relationship Id="rId40" Target="../media/image1360.svg" Type="http://schemas.openxmlformats.org/officeDocument/2006/relationships/image"/><Relationship Id="rId41" Target="../media/image1361.png" Type="http://schemas.openxmlformats.org/officeDocument/2006/relationships/image"/><Relationship Id="rId42" Target="../media/image1362.svg" Type="http://schemas.openxmlformats.org/officeDocument/2006/relationships/image"/><Relationship Id="rId43" Target="../media/image1363.png" Type="http://schemas.openxmlformats.org/officeDocument/2006/relationships/image"/><Relationship Id="rId44" Target="../media/image1364.svg" Type="http://schemas.openxmlformats.org/officeDocument/2006/relationships/image"/><Relationship Id="rId45" Target="../media/image1365.png" Type="http://schemas.openxmlformats.org/officeDocument/2006/relationships/image"/><Relationship Id="rId46" Target="../media/image1366.svg" Type="http://schemas.openxmlformats.org/officeDocument/2006/relationships/image"/><Relationship Id="rId47" Target="../media/image1367.png" Type="http://schemas.openxmlformats.org/officeDocument/2006/relationships/image"/><Relationship Id="rId48" Target="../media/image1368.svg" Type="http://schemas.openxmlformats.org/officeDocument/2006/relationships/image"/><Relationship Id="rId49" Target="../media/image1369.png" Type="http://schemas.openxmlformats.org/officeDocument/2006/relationships/image"/><Relationship Id="rId5" Target="../media/image1325.png" Type="http://schemas.openxmlformats.org/officeDocument/2006/relationships/image"/><Relationship Id="rId50" Target="../media/image1370.svg" Type="http://schemas.openxmlformats.org/officeDocument/2006/relationships/image"/><Relationship Id="rId51" Target="../media/image1371.png" Type="http://schemas.openxmlformats.org/officeDocument/2006/relationships/image"/><Relationship Id="rId52" Target="../media/image1372.svg" Type="http://schemas.openxmlformats.org/officeDocument/2006/relationships/image"/><Relationship Id="rId53" Target="../media/image1373.png" Type="http://schemas.openxmlformats.org/officeDocument/2006/relationships/image"/><Relationship Id="rId54" Target="../media/image1374.svg" Type="http://schemas.openxmlformats.org/officeDocument/2006/relationships/image"/><Relationship Id="rId55" Target="../media/image1375.png" Type="http://schemas.openxmlformats.org/officeDocument/2006/relationships/image"/><Relationship Id="rId56" Target="../media/image1376.svg" Type="http://schemas.openxmlformats.org/officeDocument/2006/relationships/image"/><Relationship Id="rId57" Target="../media/image1377.png" Type="http://schemas.openxmlformats.org/officeDocument/2006/relationships/image"/><Relationship Id="rId58" Target="../media/image1378.svg" Type="http://schemas.openxmlformats.org/officeDocument/2006/relationships/image"/><Relationship Id="rId59" Target="../media/image1379.png" Type="http://schemas.openxmlformats.org/officeDocument/2006/relationships/image"/><Relationship Id="rId6" Target="../media/image1326.svg" Type="http://schemas.openxmlformats.org/officeDocument/2006/relationships/image"/><Relationship Id="rId60" Target="../media/image1380.svg" Type="http://schemas.openxmlformats.org/officeDocument/2006/relationships/image"/><Relationship Id="rId61" Target="../media/image1381.png" Type="http://schemas.openxmlformats.org/officeDocument/2006/relationships/image"/><Relationship Id="rId62" Target="../media/image1382.svg" Type="http://schemas.openxmlformats.org/officeDocument/2006/relationships/image"/><Relationship Id="rId63" Target="../media/image1383.png" Type="http://schemas.openxmlformats.org/officeDocument/2006/relationships/image"/><Relationship Id="rId64" Target="../media/image1384.svg" Type="http://schemas.openxmlformats.org/officeDocument/2006/relationships/image"/><Relationship Id="rId65" Target="../media/image1385.png" Type="http://schemas.openxmlformats.org/officeDocument/2006/relationships/image"/><Relationship Id="rId66" Target="../media/image1386.svg" Type="http://schemas.openxmlformats.org/officeDocument/2006/relationships/image"/><Relationship Id="rId67" Target="../media/image1387.png" Type="http://schemas.openxmlformats.org/officeDocument/2006/relationships/image"/><Relationship Id="rId68" Target="../media/image1388.svg" Type="http://schemas.openxmlformats.org/officeDocument/2006/relationships/image"/><Relationship Id="rId69" Target="../media/image1389.png" Type="http://schemas.openxmlformats.org/officeDocument/2006/relationships/image"/><Relationship Id="rId7" Target="../media/image1327.png" Type="http://schemas.openxmlformats.org/officeDocument/2006/relationships/image"/><Relationship Id="rId70" Target="../media/image1390.svg" Type="http://schemas.openxmlformats.org/officeDocument/2006/relationships/image"/><Relationship Id="rId71" Target="../media/image1391.png" Type="http://schemas.openxmlformats.org/officeDocument/2006/relationships/image"/><Relationship Id="rId72" Target="../media/image1392.svg" Type="http://schemas.openxmlformats.org/officeDocument/2006/relationships/image"/><Relationship Id="rId73" Target="../media/image1393.png" Type="http://schemas.openxmlformats.org/officeDocument/2006/relationships/image"/><Relationship Id="rId74" Target="../media/image1394.svg" Type="http://schemas.openxmlformats.org/officeDocument/2006/relationships/image"/><Relationship Id="rId75" Target="../media/image1395.png" Type="http://schemas.openxmlformats.org/officeDocument/2006/relationships/image"/><Relationship Id="rId76" Target="../media/image1396.svg" Type="http://schemas.openxmlformats.org/officeDocument/2006/relationships/image"/><Relationship Id="rId77" Target="../media/image1397.png" Type="http://schemas.openxmlformats.org/officeDocument/2006/relationships/image"/><Relationship Id="rId78" Target="../media/image1398.svg" Type="http://schemas.openxmlformats.org/officeDocument/2006/relationships/image"/><Relationship Id="rId79" Target="../media/image1399.png" Type="http://schemas.openxmlformats.org/officeDocument/2006/relationships/image"/><Relationship Id="rId8" Target="../media/image1328.svg" Type="http://schemas.openxmlformats.org/officeDocument/2006/relationships/image"/><Relationship Id="rId80" Target="../media/image1400.svg" Type="http://schemas.openxmlformats.org/officeDocument/2006/relationships/image"/><Relationship Id="rId81" Target="../media/image1401.png" Type="http://schemas.openxmlformats.org/officeDocument/2006/relationships/image"/><Relationship Id="rId82" Target="../media/image1402.svg" Type="http://schemas.openxmlformats.org/officeDocument/2006/relationships/image"/><Relationship Id="rId83" Target="../media/image1403.png" Type="http://schemas.openxmlformats.org/officeDocument/2006/relationships/image"/><Relationship Id="rId84" Target="../media/image1404.svg" Type="http://schemas.openxmlformats.org/officeDocument/2006/relationships/image"/><Relationship Id="rId85" Target="../media/image1405.png" Type="http://schemas.openxmlformats.org/officeDocument/2006/relationships/image"/><Relationship Id="rId86" Target="../media/image1406.svg" Type="http://schemas.openxmlformats.org/officeDocument/2006/relationships/image"/><Relationship Id="rId87" Target="../media/image1407.png" Type="http://schemas.openxmlformats.org/officeDocument/2006/relationships/image"/><Relationship Id="rId88" Target="../media/image1408.svg" Type="http://schemas.openxmlformats.org/officeDocument/2006/relationships/image"/><Relationship Id="rId89" Target="../media/image1409.png" Type="http://schemas.openxmlformats.org/officeDocument/2006/relationships/image"/><Relationship Id="rId9" Target="../media/image1329.png" Type="http://schemas.openxmlformats.org/officeDocument/2006/relationships/image"/><Relationship Id="rId90" Target="../media/image1410.svg" Type="http://schemas.openxmlformats.org/officeDocument/2006/relationships/image"/><Relationship Id="rId91" Target="../media/image1411.png" Type="http://schemas.openxmlformats.org/officeDocument/2006/relationships/image"/><Relationship Id="rId92" Target="../media/image1412.svg" Type="http://schemas.openxmlformats.org/officeDocument/2006/relationships/image"/><Relationship Id="rId93" Target="../media/image1413.png" Type="http://schemas.openxmlformats.org/officeDocument/2006/relationships/image"/><Relationship Id="rId94" Target="../media/image1414.svg" Type="http://schemas.openxmlformats.org/officeDocument/2006/relationships/image"/><Relationship Id="rId95" Target="../media/image1415.png" Type="http://schemas.openxmlformats.org/officeDocument/2006/relationships/image"/><Relationship Id="rId96" Target="../media/image1416.svg" Type="http://schemas.openxmlformats.org/officeDocument/2006/relationships/image"/><Relationship Id="rId97" Target="../media/image1417.png" Type="http://schemas.openxmlformats.org/officeDocument/2006/relationships/image"/><Relationship Id="rId98" Target="../media/image1418.svg" Type="http://schemas.openxmlformats.org/officeDocument/2006/relationships/image"/><Relationship Id="rId99" Target="../media/image1419.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10.svg" Type="http://schemas.openxmlformats.org/officeDocument/2006/relationships/image"/><Relationship Id="rId100" Target="../media/image1600.svg" Type="http://schemas.openxmlformats.org/officeDocument/2006/relationships/image"/><Relationship Id="rId101" Target="../media/image1601.png" Type="http://schemas.openxmlformats.org/officeDocument/2006/relationships/image"/><Relationship Id="rId102" Target="../media/image1602.svg" Type="http://schemas.openxmlformats.org/officeDocument/2006/relationships/image"/><Relationship Id="rId11" Target="../media/image1511.png" Type="http://schemas.openxmlformats.org/officeDocument/2006/relationships/image"/><Relationship Id="rId12" Target="../media/image1512.svg" Type="http://schemas.openxmlformats.org/officeDocument/2006/relationships/image"/><Relationship Id="rId13" Target="../media/image1513.png" Type="http://schemas.openxmlformats.org/officeDocument/2006/relationships/image"/><Relationship Id="rId14" Target="../media/image1514.svg" Type="http://schemas.openxmlformats.org/officeDocument/2006/relationships/image"/><Relationship Id="rId15" Target="../media/image1515.png" Type="http://schemas.openxmlformats.org/officeDocument/2006/relationships/image"/><Relationship Id="rId16" Target="../media/image1516.svg" Type="http://schemas.openxmlformats.org/officeDocument/2006/relationships/image"/><Relationship Id="rId17" Target="../media/image1517.png" Type="http://schemas.openxmlformats.org/officeDocument/2006/relationships/image"/><Relationship Id="rId18" Target="../media/image1518.svg" Type="http://schemas.openxmlformats.org/officeDocument/2006/relationships/image"/><Relationship Id="rId19" Target="../media/image1519.png" Type="http://schemas.openxmlformats.org/officeDocument/2006/relationships/image"/><Relationship Id="rId2" Target="../notesSlides/notesSlide53.xml" Type="http://schemas.openxmlformats.org/officeDocument/2006/relationships/notesSlide"/><Relationship Id="rId20" Target="../media/image1520.svg" Type="http://schemas.openxmlformats.org/officeDocument/2006/relationships/image"/><Relationship Id="rId21" Target="../media/image1521.png" Type="http://schemas.openxmlformats.org/officeDocument/2006/relationships/image"/><Relationship Id="rId22" Target="../media/image1522.svg" Type="http://schemas.openxmlformats.org/officeDocument/2006/relationships/image"/><Relationship Id="rId23" Target="../media/image1523.png" Type="http://schemas.openxmlformats.org/officeDocument/2006/relationships/image"/><Relationship Id="rId24" Target="../media/image1524.svg" Type="http://schemas.openxmlformats.org/officeDocument/2006/relationships/image"/><Relationship Id="rId25" Target="../media/image1525.png" Type="http://schemas.openxmlformats.org/officeDocument/2006/relationships/image"/><Relationship Id="rId26" Target="../media/image1526.svg" Type="http://schemas.openxmlformats.org/officeDocument/2006/relationships/image"/><Relationship Id="rId27" Target="../media/image1527.png" Type="http://schemas.openxmlformats.org/officeDocument/2006/relationships/image"/><Relationship Id="rId28" Target="../media/image1528.svg" Type="http://schemas.openxmlformats.org/officeDocument/2006/relationships/image"/><Relationship Id="rId29" Target="../media/image1529.png" Type="http://schemas.openxmlformats.org/officeDocument/2006/relationships/image"/><Relationship Id="rId3" Target="../media/image1503.png" Type="http://schemas.openxmlformats.org/officeDocument/2006/relationships/image"/><Relationship Id="rId30" Target="../media/image1530.svg" Type="http://schemas.openxmlformats.org/officeDocument/2006/relationships/image"/><Relationship Id="rId31" Target="../media/image1531.png" Type="http://schemas.openxmlformats.org/officeDocument/2006/relationships/image"/><Relationship Id="rId32" Target="../media/image1532.svg" Type="http://schemas.openxmlformats.org/officeDocument/2006/relationships/image"/><Relationship Id="rId33" Target="../media/image1533.png" Type="http://schemas.openxmlformats.org/officeDocument/2006/relationships/image"/><Relationship Id="rId34" Target="../media/image1534.svg" Type="http://schemas.openxmlformats.org/officeDocument/2006/relationships/image"/><Relationship Id="rId35" Target="../media/image1535.png" Type="http://schemas.openxmlformats.org/officeDocument/2006/relationships/image"/><Relationship Id="rId36" Target="../media/image1536.svg" Type="http://schemas.openxmlformats.org/officeDocument/2006/relationships/image"/><Relationship Id="rId37" Target="../media/image1537.png" Type="http://schemas.openxmlformats.org/officeDocument/2006/relationships/image"/><Relationship Id="rId38" Target="../media/image1538.svg" Type="http://schemas.openxmlformats.org/officeDocument/2006/relationships/image"/><Relationship Id="rId39" Target="../media/image1539.png" Type="http://schemas.openxmlformats.org/officeDocument/2006/relationships/image"/><Relationship Id="rId4" Target="../media/image1504.svg" Type="http://schemas.openxmlformats.org/officeDocument/2006/relationships/image"/><Relationship Id="rId40" Target="../media/image1540.svg" Type="http://schemas.openxmlformats.org/officeDocument/2006/relationships/image"/><Relationship Id="rId41" Target="../media/image1541.png" Type="http://schemas.openxmlformats.org/officeDocument/2006/relationships/image"/><Relationship Id="rId42" Target="../media/image1542.svg" Type="http://schemas.openxmlformats.org/officeDocument/2006/relationships/image"/><Relationship Id="rId43" Target="../media/image1543.png" Type="http://schemas.openxmlformats.org/officeDocument/2006/relationships/image"/><Relationship Id="rId44" Target="../media/image1544.svg" Type="http://schemas.openxmlformats.org/officeDocument/2006/relationships/image"/><Relationship Id="rId45" Target="../media/image1545.png" Type="http://schemas.openxmlformats.org/officeDocument/2006/relationships/image"/><Relationship Id="rId46" Target="../media/image1546.svg" Type="http://schemas.openxmlformats.org/officeDocument/2006/relationships/image"/><Relationship Id="rId47" Target="../media/image1547.png" Type="http://schemas.openxmlformats.org/officeDocument/2006/relationships/image"/><Relationship Id="rId48" Target="../media/image1548.svg" Type="http://schemas.openxmlformats.org/officeDocument/2006/relationships/image"/><Relationship Id="rId49" Target="../media/image1549.png" Type="http://schemas.openxmlformats.org/officeDocument/2006/relationships/image"/><Relationship Id="rId5" Target="../media/image1505.png" Type="http://schemas.openxmlformats.org/officeDocument/2006/relationships/image"/><Relationship Id="rId50" Target="../media/image1550.svg" Type="http://schemas.openxmlformats.org/officeDocument/2006/relationships/image"/><Relationship Id="rId51" Target="../media/image1551.png" Type="http://schemas.openxmlformats.org/officeDocument/2006/relationships/image"/><Relationship Id="rId52" Target="../media/image1552.svg" Type="http://schemas.openxmlformats.org/officeDocument/2006/relationships/image"/><Relationship Id="rId53" Target="../media/image1553.png" Type="http://schemas.openxmlformats.org/officeDocument/2006/relationships/image"/><Relationship Id="rId54" Target="../media/image1554.svg" Type="http://schemas.openxmlformats.org/officeDocument/2006/relationships/image"/><Relationship Id="rId55" Target="../media/image1555.png" Type="http://schemas.openxmlformats.org/officeDocument/2006/relationships/image"/><Relationship Id="rId56" Target="../media/image1556.svg" Type="http://schemas.openxmlformats.org/officeDocument/2006/relationships/image"/><Relationship Id="rId57" Target="../media/image1557.png" Type="http://schemas.openxmlformats.org/officeDocument/2006/relationships/image"/><Relationship Id="rId58" Target="../media/image1558.svg" Type="http://schemas.openxmlformats.org/officeDocument/2006/relationships/image"/><Relationship Id="rId59" Target="../media/image1559.png" Type="http://schemas.openxmlformats.org/officeDocument/2006/relationships/image"/><Relationship Id="rId6" Target="../media/image1506.svg" Type="http://schemas.openxmlformats.org/officeDocument/2006/relationships/image"/><Relationship Id="rId60" Target="../media/image1560.svg" Type="http://schemas.openxmlformats.org/officeDocument/2006/relationships/image"/><Relationship Id="rId61" Target="../media/image1561.png" Type="http://schemas.openxmlformats.org/officeDocument/2006/relationships/image"/><Relationship Id="rId62" Target="../media/image1562.svg" Type="http://schemas.openxmlformats.org/officeDocument/2006/relationships/image"/><Relationship Id="rId63" Target="../media/image1563.png" Type="http://schemas.openxmlformats.org/officeDocument/2006/relationships/image"/><Relationship Id="rId64" Target="../media/image1564.svg" Type="http://schemas.openxmlformats.org/officeDocument/2006/relationships/image"/><Relationship Id="rId65" Target="../media/image1565.png" Type="http://schemas.openxmlformats.org/officeDocument/2006/relationships/image"/><Relationship Id="rId66" Target="../media/image1566.svg" Type="http://schemas.openxmlformats.org/officeDocument/2006/relationships/image"/><Relationship Id="rId67" Target="../media/image1567.png" Type="http://schemas.openxmlformats.org/officeDocument/2006/relationships/image"/><Relationship Id="rId68" Target="../media/image1568.svg" Type="http://schemas.openxmlformats.org/officeDocument/2006/relationships/image"/><Relationship Id="rId69" Target="../media/image1569.png" Type="http://schemas.openxmlformats.org/officeDocument/2006/relationships/image"/><Relationship Id="rId7" Target="../media/image1507.png" Type="http://schemas.openxmlformats.org/officeDocument/2006/relationships/image"/><Relationship Id="rId70" Target="../media/image1570.svg" Type="http://schemas.openxmlformats.org/officeDocument/2006/relationships/image"/><Relationship Id="rId71" Target="../media/image1571.png" Type="http://schemas.openxmlformats.org/officeDocument/2006/relationships/image"/><Relationship Id="rId72" Target="../media/image1572.svg" Type="http://schemas.openxmlformats.org/officeDocument/2006/relationships/image"/><Relationship Id="rId73" Target="../media/image1573.png" Type="http://schemas.openxmlformats.org/officeDocument/2006/relationships/image"/><Relationship Id="rId74" Target="../media/image1574.svg" Type="http://schemas.openxmlformats.org/officeDocument/2006/relationships/image"/><Relationship Id="rId75" Target="../media/image1575.png" Type="http://schemas.openxmlformats.org/officeDocument/2006/relationships/image"/><Relationship Id="rId76" Target="../media/image1576.svg" Type="http://schemas.openxmlformats.org/officeDocument/2006/relationships/image"/><Relationship Id="rId77" Target="../media/image1577.png" Type="http://schemas.openxmlformats.org/officeDocument/2006/relationships/image"/><Relationship Id="rId78" Target="../media/image1578.svg" Type="http://schemas.openxmlformats.org/officeDocument/2006/relationships/image"/><Relationship Id="rId79" Target="../media/image1579.png" Type="http://schemas.openxmlformats.org/officeDocument/2006/relationships/image"/><Relationship Id="rId8" Target="../media/image1508.svg" Type="http://schemas.openxmlformats.org/officeDocument/2006/relationships/image"/><Relationship Id="rId80" Target="../media/image1580.svg" Type="http://schemas.openxmlformats.org/officeDocument/2006/relationships/image"/><Relationship Id="rId81" Target="../media/image1581.png" Type="http://schemas.openxmlformats.org/officeDocument/2006/relationships/image"/><Relationship Id="rId82" Target="../media/image1582.svg" Type="http://schemas.openxmlformats.org/officeDocument/2006/relationships/image"/><Relationship Id="rId83" Target="../media/image1583.png" Type="http://schemas.openxmlformats.org/officeDocument/2006/relationships/image"/><Relationship Id="rId84" Target="../media/image1584.svg" Type="http://schemas.openxmlformats.org/officeDocument/2006/relationships/image"/><Relationship Id="rId85" Target="../media/image1585.png" Type="http://schemas.openxmlformats.org/officeDocument/2006/relationships/image"/><Relationship Id="rId86" Target="../media/image1586.svg" Type="http://schemas.openxmlformats.org/officeDocument/2006/relationships/image"/><Relationship Id="rId87" Target="../media/image1587.png" Type="http://schemas.openxmlformats.org/officeDocument/2006/relationships/image"/><Relationship Id="rId88" Target="../media/image1588.svg" Type="http://schemas.openxmlformats.org/officeDocument/2006/relationships/image"/><Relationship Id="rId89" Target="../media/image1589.png" Type="http://schemas.openxmlformats.org/officeDocument/2006/relationships/image"/><Relationship Id="rId9" Target="../media/image1509.png" Type="http://schemas.openxmlformats.org/officeDocument/2006/relationships/image"/><Relationship Id="rId90" Target="../media/image1590.svg" Type="http://schemas.openxmlformats.org/officeDocument/2006/relationships/image"/><Relationship Id="rId91" Target="../media/image1591.png" Type="http://schemas.openxmlformats.org/officeDocument/2006/relationships/image"/><Relationship Id="rId92" Target="../media/image1592.svg" Type="http://schemas.openxmlformats.org/officeDocument/2006/relationships/image"/><Relationship Id="rId93" Target="../media/image1593.png" Type="http://schemas.openxmlformats.org/officeDocument/2006/relationships/image"/><Relationship Id="rId94" Target="../media/image1594.svg" Type="http://schemas.openxmlformats.org/officeDocument/2006/relationships/image"/><Relationship Id="rId95" Target="../media/image1595.png" Type="http://schemas.openxmlformats.org/officeDocument/2006/relationships/image"/><Relationship Id="rId96" Target="../media/image1596.svg" Type="http://schemas.openxmlformats.org/officeDocument/2006/relationships/image"/><Relationship Id="rId97" Target="../media/image1597.png" Type="http://schemas.openxmlformats.org/officeDocument/2006/relationships/image"/><Relationship Id="rId98" Target="../media/image1598.svg" Type="http://schemas.openxmlformats.org/officeDocument/2006/relationships/image"/><Relationship Id="rId99" Target="../media/image1599.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10.svg" Type="http://schemas.openxmlformats.org/officeDocument/2006/relationships/image"/><Relationship Id="rId100" Target="../media/image1700.svg" Type="http://schemas.openxmlformats.org/officeDocument/2006/relationships/image"/><Relationship Id="rId101" Target="../media/image1701.png" Type="http://schemas.openxmlformats.org/officeDocument/2006/relationships/image"/><Relationship Id="rId102" Target="../media/image1702.svg" Type="http://schemas.openxmlformats.org/officeDocument/2006/relationships/image"/><Relationship Id="rId103" Target="../media/image1703.png" Type="http://schemas.openxmlformats.org/officeDocument/2006/relationships/image"/><Relationship Id="rId104" Target="../media/image1704.svg" Type="http://schemas.openxmlformats.org/officeDocument/2006/relationships/image"/><Relationship Id="rId105" Target="../media/image1705.png" Type="http://schemas.openxmlformats.org/officeDocument/2006/relationships/image"/><Relationship Id="rId106" Target="../media/image1706.svg" Type="http://schemas.openxmlformats.org/officeDocument/2006/relationships/image"/><Relationship Id="rId107" Target="../media/image1707.png" Type="http://schemas.openxmlformats.org/officeDocument/2006/relationships/image"/><Relationship Id="rId108" Target="../media/image1708.svg" Type="http://schemas.openxmlformats.org/officeDocument/2006/relationships/image"/><Relationship Id="rId109" Target="../media/image1709.png" Type="http://schemas.openxmlformats.org/officeDocument/2006/relationships/image"/><Relationship Id="rId11" Target="../media/image1611.png" Type="http://schemas.openxmlformats.org/officeDocument/2006/relationships/image"/><Relationship Id="rId110" Target="../media/image1710.svg" Type="http://schemas.openxmlformats.org/officeDocument/2006/relationships/image"/><Relationship Id="rId111" Target="../media/image1711.png" Type="http://schemas.openxmlformats.org/officeDocument/2006/relationships/image"/><Relationship Id="rId112" Target="../media/image1712.svg" Type="http://schemas.openxmlformats.org/officeDocument/2006/relationships/image"/><Relationship Id="rId113" Target="../media/image1713.png" Type="http://schemas.openxmlformats.org/officeDocument/2006/relationships/image"/><Relationship Id="rId114" Target="../media/image1714.svg" Type="http://schemas.openxmlformats.org/officeDocument/2006/relationships/image"/><Relationship Id="rId115" Target="../media/image1715.png" Type="http://schemas.openxmlformats.org/officeDocument/2006/relationships/image"/><Relationship Id="rId116" Target="../media/image1716.svg" Type="http://schemas.openxmlformats.org/officeDocument/2006/relationships/image"/><Relationship Id="rId117" Target="../media/image1717.png" Type="http://schemas.openxmlformats.org/officeDocument/2006/relationships/image"/><Relationship Id="rId118" Target="../media/image1718.svg" Type="http://schemas.openxmlformats.org/officeDocument/2006/relationships/image"/><Relationship Id="rId119" Target="../media/image1719.png" Type="http://schemas.openxmlformats.org/officeDocument/2006/relationships/image"/><Relationship Id="rId12" Target="../media/image1612.svg" Type="http://schemas.openxmlformats.org/officeDocument/2006/relationships/image"/><Relationship Id="rId120" Target="../media/image1720.svg" Type="http://schemas.openxmlformats.org/officeDocument/2006/relationships/image"/><Relationship Id="rId121" Target="../media/image1721.png" Type="http://schemas.openxmlformats.org/officeDocument/2006/relationships/image"/><Relationship Id="rId122" Target="../media/image1722.svg" Type="http://schemas.openxmlformats.org/officeDocument/2006/relationships/image"/><Relationship Id="rId123" Target="../media/image1723.png" Type="http://schemas.openxmlformats.org/officeDocument/2006/relationships/image"/><Relationship Id="rId124" Target="../media/image1724.svg" Type="http://schemas.openxmlformats.org/officeDocument/2006/relationships/image"/><Relationship Id="rId125" Target="../media/image1725.png" Type="http://schemas.openxmlformats.org/officeDocument/2006/relationships/image"/><Relationship Id="rId126" Target="../media/image1726.svg" Type="http://schemas.openxmlformats.org/officeDocument/2006/relationships/image"/><Relationship Id="rId127" Target="../media/image1727.png" Type="http://schemas.openxmlformats.org/officeDocument/2006/relationships/image"/><Relationship Id="rId128" Target="../media/image1728.svg" Type="http://schemas.openxmlformats.org/officeDocument/2006/relationships/image"/><Relationship Id="rId129" Target="../media/image1729.png" Type="http://schemas.openxmlformats.org/officeDocument/2006/relationships/image"/><Relationship Id="rId13" Target="../media/image1613.png" Type="http://schemas.openxmlformats.org/officeDocument/2006/relationships/image"/><Relationship Id="rId130" Target="../media/image1730.svg" Type="http://schemas.openxmlformats.org/officeDocument/2006/relationships/image"/><Relationship Id="rId131" Target="../media/image1731.png" Type="http://schemas.openxmlformats.org/officeDocument/2006/relationships/image"/><Relationship Id="rId132" Target="../media/image1732.svg" Type="http://schemas.openxmlformats.org/officeDocument/2006/relationships/image"/><Relationship Id="rId14" Target="../media/image1614.svg" Type="http://schemas.openxmlformats.org/officeDocument/2006/relationships/image"/><Relationship Id="rId15" Target="../media/image1615.png" Type="http://schemas.openxmlformats.org/officeDocument/2006/relationships/image"/><Relationship Id="rId16" Target="../media/image1616.svg" Type="http://schemas.openxmlformats.org/officeDocument/2006/relationships/image"/><Relationship Id="rId17" Target="../media/image1617.png" Type="http://schemas.openxmlformats.org/officeDocument/2006/relationships/image"/><Relationship Id="rId18" Target="../media/image1618.svg" Type="http://schemas.openxmlformats.org/officeDocument/2006/relationships/image"/><Relationship Id="rId19" Target="../media/image1619.png" Type="http://schemas.openxmlformats.org/officeDocument/2006/relationships/image"/><Relationship Id="rId2" Target="../notesSlides/notesSlide54.xml" Type="http://schemas.openxmlformats.org/officeDocument/2006/relationships/notesSlide"/><Relationship Id="rId20" Target="../media/image1620.svg" Type="http://schemas.openxmlformats.org/officeDocument/2006/relationships/image"/><Relationship Id="rId21" Target="../media/image1621.png" Type="http://schemas.openxmlformats.org/officeDocument/2006/relationships/image"/><Relationship Id="rId22" Target="../media/image1622.svg" Type="http://schemas.openxmlformats.org/officeDocument/2006/relationships/image"/><Relationship Id="rId23" Target="../media/image1623.png" Type="http://schemas.openxmlformats.org/officeDocument/2006/relationships/image"/><Relationship Id="rId24" Target="../media/image1624.svg" Type="http://schemas.openxmlformats.org/officeDocument/2006/relationships/image"/><Relationship Id="rId25" Target="../media/image1625.png" Type="http://schemas.openxmlformats.org/officeDocument/2006/relationships/image"/><Relationship Id="rId26" Target="../media/image1626.svg" Type="http://schemas.openxmlformats.org/officeDocument/2006/relationships/image"/><Relationship Id="rId27" Target="../media/image1627.png" Type="http://schemas.openxmlformats.org/officeDocument/2006/relationships/image"/><Relationship Id="rId28" Target="../media/image1628.svg" Type="http://schemas.openxmlformats.org/officeDocument/2006/relationships/image"/><Relationship Id="rId29" Target="../media/image1629.png" Type="http://schemas.openxmlformats.org/officeDocument/2006/relationships/image"/><Relationship Id="rId3" Target="../media/image1603.png" Type="http://schemas.openxmlformats.org/officeDocument/2006/relationships/image"/><Relationship Id="rId30" Target="../media/image1630.svg" Type="http://schemas.openxmlformats.org/officeDocument/2006/relationships/image"/><Relationship Id="rId31" Target="../media/image1631.png" Type="http://schemas.openxmlformats.org/officeDocument/2006/relationships/image"/><Relationship Id="rId32" Target="../media/image1632.svg" Type="http://schemas.openxmlformats.org/officeDocument/2006/relationships/image"/><Relationship Id="rId33" Target="../media/image1633.png" Type="http://schemas.openxmlformats.org/officeDocument/2006/relationships/image"/><Relationship Id="rId34" Target="../media/image1634.svg" Type="http://schemas.openxmlformats.org/officeDocument/2006/relationships/image"/><Relationship Id="rId35" Target="../media/image1635.png" Type="http://schemas.openxmlformats.org/officeDocument/2006/relationships/image"/><Relationship Id="rId36" Target="../media/image1636.svg" Type="http://schemas.openxmlformats.org/officeDocument/2006/relationships/image"/><Relationship Id="rId37" Target="../media/image1637.png" Type="http://schemas.openxmlformats.org/officeDocument/2006/relationships/image"/><Relationship Id="rId38" Target="../media/image1638.svg" Type="http://schemas.openxmlformats.org/officeDocument/2006/relationships/image"/><Relationship Id="rId39" Target="../media/image1639.png" Type="http://schemas.openxmlformats.org/officeDocument/2006/relationships/image"/><Relationship Id="rId4" Target="../media/image1604.svg" Type="http://schemas.openxmlformats.org/officeDocument/2006/relationships/image"/><Relationship Id="rId40" Target="../media/image1640.svg" Type="http://schemas.openxmlformats.org/officeDocument/2006/relationships/image"/><Relationship Id="rId41" Target="../media/image1641.png" Type="http://schemas.openxmlformats.org/officeDocument/2006/relationships/image"/><Relationship Id="rId42" Target="../media/image1642.svg" Type="http://schemas.openxmlformats.org/officeDocument/2006/relationships/image"/><Relationship Id="rId43" Target="../media/image1643.png" Type="http://schemas.openxmlformats.org/officeDocument/2006/relationships/image"/><Relationship Id="rId44" Target="../media/image1644.svg" Type="http://schemas.openxmlformats.org/officeDocument/2006/relationships/image"/><Relationship Id="rId45" Target="../media/image1645.png" Type="http://schemas.openxmlformats.org/officeDocument/2006/relationships/image"/><Relationship Id="rId46" Target="../media/image1646.svg" Type="http://schemas.openxmlformats.org/officeDocument/2006/relationships/image"/><Relationship Id="rId47" Target="../media/image1647.png" Type="http://schemas.openxmlformats.org/officeDocument/2006/relationships/image"/><Relationship Id="rId48" Target="../media/image1648.svg" Type="http://schemas.openxmlformats.org/officeDocument/2006/relationships/image"/><Relationship Id="rId49" Target="../media/image1649.png" Type="http://schemas.openxmlformats.org/officeDocument/2006/relationships/image"/><Relationship Id="rId5" Target="../media/image1605.png" Type="http://schemas.openxmlformats.org/officeDocument/2006/relationships/image"/><Relationship Id="rId50" Target="../media/image1650.svg" Type="http://schemas.openxmlformats.org/officeDocument/2006/relationships/image"/><Relationship Id="rId51" Target="../media/image1651.png" Type="http://schemas.openxmlformats.org/officeDocument/2006/relationships/image"/><Relationship Id="rId52" Target="../media/image1652.svg" Type="http://schemas.openxmlformats.org/officeDocument/2006/relationships/image"/><Relationship Id="rId53" Target="../media/image1653.png" Type="http://schemas.openxmlformats.org/officeDocument/2006/relationships/image"/><Relationship Id="rId54" Target="../media/image1654.svg" Type="http://schemas.openxmlformats.org/officeDocument/2006/relationships/image"/><Relationship Id="rId55" Target="../media/image1655.png" Type="http://schemas.openxmlformats.org/officeDocument/2006/relationships/image"/><Relationship Id="rId56" Target="../media/image1656.svg" Type="http://schemas.openxmlformats.org/officeDocument/2006/relationships/image"/><Relationship Id="rId57" Target="../media/image1657.png" Type="http://schemas.openxmlformats.org/officeDocument/2006/relationships/image"/><Relationship Id="rId58" Target="../media/image1658.svg" Type="http://schemas.openxmlformats.org/officeDocument/2006/relationships/image"/><Relationship Id="rId59" Target="../media/image1659.png" Type="http://schemas.openxmlformats.org/officeDocument/2006/relationships/image"/><Relationship Id="rId6" Target="../media/image1606.svg" Type="http://schemas.openxmlformats.org/officeDocument/2006/relationships/image"/><Relationship Id="rId60" Target="../media/image1660.svg" Type="http://schemas.openxmlformats.org/officeDocument/2006/relationships/image"/><Relationship Id="rId61" Target="../media/image1661.png" Type="http://schemas.openxmlformats.org/officeDocument/2006/relationships/image"/><Relationship Id="rId62" Target="../media/image1662.svg" Type="http://schemas.openxmlformats.org/officeDocument/2006/relationships/image"/><Relationship Id="rId63" Target="../media/image1663.png" Type="http://schemas.openxmlformats.org/officeDocument/2006/relationships/image"/><Relationship Id="rId64" Target="../media/image1664.svg" Type="http://schemas.openxmlformats.org/officeDocument/2006/relationships/image"/><Relationship Id="rId65" Target="../media/image1665.png" Type="http://schemas.openxmlformats.org/officeDocument/2006/relationships/image"/><Relationship Id="rId66" Target="../media/image1666.svg" Type="http://schemas.openxmlformats.org/officeDocument/2006/relationships/image"/><Relationship Id="rId67" Target="../media/image1667.png" Type="http://schemas.openxmlformats.org/officeDocument/2006/relationships/image"/><Relationship Id="rId68" Target="../media/image1668.svg" Type="http://schemas.openxmlformats.org/officeDocument/2006/relationships/image"/><Relationship Id="rId69" Target="../media/image1669.png" Type="http://schemas.openxmlformats.org/officeDocument/2006/relationships/image"/><Relationship Id="rId7" Target="../media/image1607.png" Type="http://schemas.openxmlformats.org/officeDocument/2006/relationships/image"/><Relationship Id="rId70" Target="../media/image1670.svg" Type="http://schemas.openxmlformats.org/officeDocument/2006/relationships/image"/><Relationship Id="rId71" Target="../media/image1671.png" Type="http://schemas.openxmlformats.org/officeDocument/2006/relationships/image"/><Relationship Id="rId72" Target="../media/image1672.svg" Type="http://schemas.openxmlformats.org/officeDocument/2006/relationships/image"/><Relationship Id="rId73" Target="../media/image1673.png" Type="http://schemas.openxmlformats.org/officeDocument/2006/relationships/image"/><Relationship Id="rId74" Target="../media/image1674.svg" Type="http://schemas.openxmlformats.org/officeDocument/2006/relationships/image"/><Relationship Id="rId75" Target="../media/image1675.png" Type="http://schemas.openxmlformats.org/officeDocument/2006/relationships/image"/><Relationship Id="rId76" Target="../media/image1676.svg" Type="http://schemas.openxmlformats.org/officeDocument/2006/relationships/image"/><Relationship Id="rId77" Target="../media/image1677.png" Type="http://schemas.openxmlformats.org/officeDocument/2006/relationships/image"/><Relationship Id="rId78" Target="../media/image1678.svg" Type="http://schemas.openxmlformats.org/officeDocument/2006/relationships/image"/><Relationship Id="rId79" Target="../media/image1679.png" Type="http://schemas.openxmlformats.org/officeDocument/2006/relationships/image"/><Relationship Id="rId8" Target="../media/image1608.svg" Type="http://schemas.openxmlformats.org/officeDocument/2006/relationships/image"/><Relationship Id="rId80" Target="../media/image1680.svg" Type="http://schemas.openxmlformats.org/officeDocument/2006/relationships/image"/><Relationship Id="rId81" Target="../media/image1681.png" Type="http://schemas.openxmlformats.org/officeDocument/2006/relationships/image"/><Relationship Id="rId82" Target="../media/image1682.svg" Type="http://schemas.openxmlformats.org/officeDocument/2006/relationships/image"/><Relationship Id="rId83" Target="../media/image1683.png" Type="http://schemas.openxmlformats.org/officeDocument/2006/relationships/image"/><Relationship Id="rId84" Target="../media/image1684.svg" Type="http://schemas.openxmlformats.org/officeDocument/2006/relationships/image"/><Relationship Id="rId85" Target="../media/image1685.png" Type="http://schemas.openxmlformats.org/officeDocument/2006/relationships/image"/><Relationship Id="rId86" Target="../media/image1686.svg" Type="http://schemas.openxmlformats.org/officeDocument/2006/relationships/image"/><Relationship Id="rId87" Target="../media/image1687.png" Type="http://schemas.openxmlformats.org/officeDocument/2006/relationships/image"/><Relationship Id="rId88" Target="../media/image1688.svg" Type="http://schemas.openxmlformats.org/officeDocument/2006/relationships/image"/><Relationship Id="rId89" Target="../media/image1689.png" Type="http://schemas.openxmlformats.org/officeDocument/2006/relationships/image"/><Relationship Id="rId9" Target="../media/image1609.png" Type="http://schemas.openxmlformats.org/officeDocument/2006/relationships/image"/><Relationship Id="rId90" Target="../media/image1690.svg" Type="http://schemas.openxmlformats.org/officeDocument/2006/relationships/image"/><Relationship Id="rId91" Target="../media/image1691.png" Type="http://schemas.openxmlformats.org/officeDocument/2006/relationships/image"/><Relationship Id="rId92" Target="../media/image1692.svg" Type="http://schemas.openxmlformats.org/officeDocument/2006/relationships/image"/><Relationship Id="rId93" Target="../media/image1693.png" Type="http://schemas.openxmlformats.org/officeDocument/2006/relationships/image"/><Relationship Id="rId94" Target="../media/image1694.svg" Type="http://schemas.openxmlformats.org/officeDocument/2006/relationships/image"/><Relationship Id="rId95" Target="../media/image1695.png" Type="http://schemas.openxmlformats.org/officeDocument/2006/relationships/image"/><Relationship Id="rId96" Target="../media/image1696.svg" Type="http://schemas.openxmlformats.org/officeDocument/2006/relationships/image"/><Relationship Id="rId97" Target="../media/image1697.png" Type="http://schemas.openxmlformats.org/officeDocument/2006/relationships/image"/><Relationship Id="rId98" Target="../media/image1698.svg" Type="http://schemas.openxmlformats.org/officeDocument/2006/relationships/image"/><Relationship Id="rId99" Target="../media/image1699.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5.xml" Type="http://schemas.openxmlformats.org/officeDocument/2006/relationships/notesSlide"/><Relationship Id="rId3" Target="../media/image173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11" Target="../media/image43.png" Type="http://schemas.openxmlformats.org/officeDocument/2006/relationships/image"/><Relationship Id="rId12" Target="../media/image44.svg" Type="http://schemas.openxmlformats.org/officeDocument/2006/relationships/image"/><Relationship Id="rId13" Target="../media/image45.png" Type="http://schemas.openxmlformats.org/officeDocument/2006/relationships/image"/><Relationship Id="rId14" Target="../media/image46.svg" Type="http://schemas.openxmlformats.org/officeDocument/2006/relationships/image"/><Relationship Id="rId2" Target="../notesSlides/notesSlide6.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 Id="rId9" Target="../media/image4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55.png" Type="http://schemas.openxmlformats.org/officeDocument/2006/relationships/image"/><Relationship Id="rId12" Target="../media/image56.png" Type="http://schemas.openxmlformats.org/officeDocument/2006/relationships/image"/><Relationship Id="rId13" Target="../media/image57.png" Type="http://schemas.openxmlformats.org/officeDocument/2006/relationships/image"/><Relationship Id="rId14" Target="../media/image58.png" Type="http://schemas.openxmlformats.org/officeDocument/2006/relationships/image"/><Relationship Id="rId15" Target="../media/image59.png" Type="http://schemas.openxmlformats.org/officeDocument/2006/relationships/image"/><Relationship Id="rId16" Target="../media/image60.png" Type="http://schemas.openxmlformats.org/officeDocument/2006/relationships/image"/><Relationship Id="rId17" Target="../media/image61.png" Type="http://schemas.openxmlformats.org/officeDocument/2006/relationships/image"/><Relationship Id="rId2" Target="../notesSlides/notesSlide7.xml" Type="http://schemas.openxmlformats.org/officeDocument/2006/relationships/notesSlid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7.svg" Type="http://schemas.openxmlformats.org/officeDocument/2006/relationships/image"/><Relationship Id="rId11" Target="../media/image68.jpeg" Type="http://schemas.openxmlformats.org/officeDocument/2006/relationships/image"/><Relationship Id="rId12" Target="../media/image69.png" Type="http://schemas.openxmlformats.org/officeDocument/2006/relationships/image"/><Relationship Id="rId13" Target="../media/image70.svg" Type="http://schemas.openxmlformats.org/officeDocument/2006/relationships/image"/><Relationship Id="rId2" Target="../notesSlides/notesSlide8.xml" Type="http://schemas.openxmlformats.org/officeDocument/2006/relationships/notesSlide"/><Relationship Id="rId3" Target="../media/image62.png" Type="http://schemas.openxmlformats.org/officeDocument/2006/relationships/image"/><Relationship Id="rId4" Target="../media/image63.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6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6.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2" Target="../notesSlides/notesSlide9.xml" Type="http://schemas.openxmlformats.org/officeDocument/2006/relationships/notesSlide"/><Relationship Id="rId3" Target="../media/image71.png" Type="http://schemas.openxmlformats.org/officeDocument/2006/relationships/image"/><Relationship Id="rId4" Target="../media/image72.sv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73.png" Type="http://schemas.openxmlformats.org/officeDocument/2006/relationships/image"/><Relationship Id="rId8" Target="../media/image74.svg" Type="http://schemas.openxmlformats.org/officeDocument/2006/relationships/image"/><Relationship Id="rId9" Target="../media/image7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47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445898" y="4106750"/>
            <a:ext cx="19217438" cy="5104592"/>
          </a:xfrm>
          <a:custGeom>
            <a:avLst/>
            <a:gdLst/>
            <a:ahLst/>
            <a:cxnLst/>
            <a:rect r="r" b="b" t="t" l="l"/>
            <a:pathLst>
              <a:path h="5104592" w="19217438">
                <a:moveTo>
                  <a:pt x="0" y="0"/>
                </a:moveTo>
                <a:lnTo>
                  <a:pt x="19217438" y="0"/>
                </a:lnTo>
                <a:lnTo>
                  <a:pt x="19217438" y="5104592"/>
                </a:lnTo>
                <a:lnTo>
                  <a:pt x="0" y="51045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1510370"/>
            <a:ext cx="18288174" cy="4148120"/>
          </a:xfrm>
          <a:custGeom>
            <a:avLst/>
            <a:gdLst/>
            <a:ahLst/>
            <a:cxnLst/>
            <a:rect r="r" b="b" t="t" l="l"/>
            <a:pathLst>
              <a:path h="4148120" w="18288174">
                <a:moveTo>
                  <a:pt x="0" y="0"/>
                </a:moveTo>
                <a:lnTo>
                  <a:pt x="18288174" y="0"/>
                </a:lnTo>
                <a:lnTo>
                  <a:pt x="18288174" y="4148120"/>
                </a:lnTo>
                <a:lnTo>
                  <a:pt x="0" y="41481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2791450" y="1724700"/>
            <a:ext cx="12705000" cy="6837600"/>
            <a:chOff x="0" y="0"/>
            <a:chExt cx="16940000" cy="9116800"/>
          </a:xfrm>
        </p:grpSpPr>
        <p:sp>
          <p:nvSpPr>
            <p:cNvPr name="Freeform 5" id="5"/>
            <p:cNvSpPr/>
            <p:nvPr/>
          </p:nvSpPr>
          <p:spPr>
            <a:xfrm flipH="false" flipV="false" rot="0">
              <a:off x="0" y="0"/>
              <a:ext cx="16939895" cy="9116822"/>
            </a:xfrm>
            <a:custGeom>
              <a:avLst/>
              <a:gdLst/>
              <a:ahLst/>
              <a:cxnLst/>
              <a:rect r="r" b="b" t="t" l="l"/>
              <a:pathLst>
                <a:path h="9116822" w="16939895">
                  <a:moveTo>
                    <a:pt x="0" y="1548257"/>
                  </a:moveTo>
                  <a:cubicBezTo>
                    <a:pt x="0" y="693166"/>
                    <a:pt x="693166" y="0"/>
                    <a:pt x="1548257" y="0"/>
                  </a:cubicBezTo>
                  <a:lnTo>
                    <a:pt x="15391637" y="0"/>
                  </a:lnTo>
                  <a:cubicBezTo>
                    <a:pt x="16246728" y="0"/>
                    <a:pt x="16939895" y="693166"/>
                    <a:pt x="16939895" y="1548257"/>
                  </a:cubicBezTo>
                  <a:lnTo>
                    <a:pt x="16939895" y="7568438"/>
                  </a:lnTo>
                  <a:cubicBezTo>
                    <a:pt x="16939895" y="8423529"/>
                    <a:pt x="16246728" y="9116695"/>
                    <a:pt x="15391637" y="9116695"/>
                  </a:cubicBezTo>
                  <a:lnTo>
                    <a:pt x="1548257" y="9116695"/>
                  </a:lnTo>
                  <a:cubicBezTo>
                    <a:pt x="693166" y="9116822"/>
                    <a:pt x="0" y="8423656"/>
                    <a:pt x="0" y="7568438"/>
                  </a:cubicBezTo>
                  <a:close/>
                </a:path>
              </a:pathLst>
            </a:custGeom>
            <a:solidFill>
              <a:srgbClr val="0F1524">
                <a:alpha val="5490"/>
              </a:srgbClr>
            </a:solidFill>
          </p:spPr>
        </p:sp>
      </p:grpSp>
      <p:grpSp>
        <p:nvGrpSpPr>
          <p:cNvPr name="Group 6" id="6"/>
          <p:cNvGrpSpPr/>
          <p:nvPr/>
        </p:nvGrpSpPr>
        <p:grpSpPr>
          <a:xfrm rot="0">
            <a:off x="2985500" y="1903200"/>
            <a:ext cx="12316800" cy="6480600"/>
            <a:chOff x="0" y="0"/>
            <a:chExt cx="16422400" cy="8640800"/>
          </a:xfrm>
        </p:grpSpPr>
        <p:sp>
          <p:nvSpPr>
            <p:cNvPr name="Freeform 7" id="7"/>
            <p:cNvSpPr/>
            <p:nvPr/>
          </p:nvSpPr>
          <p:spPr>
            <a:xfrm flipH="false" flipV="false" rot="0">
              <a:off x="0" y="0"/>
              <a:ext cx="16422370" cy="8640826"/>
            </a:xfrm>
            <a:custGeom>
              <a:avLst/>
              <a:gdLst/>
              <a:ahLst/>
              <a:cxnLst/>
              <a:rect r="r" b="b" t="t" l="l"/>
              <a:pathLst>
                <a:path h="8640826" w="16422370">
                  <a:moveTo>
                    <a:pt x="0" y="1386713"/>
                  </a:moveTo>
                  <a:cubicBezTo>
                    <a:pt x="0" y="620522"/>
                    <a:pt x="624459" y="0"/>
                    <a:pt x="1394206" y="0"/>
                  </a:cubicBezTo>
                  <a:lnTo>
                    <a:pt x="15028163" y="0"/>
                  </a:lnTo>
                  <a:lnTo>
                    <a:pt x="15028163" y="50800"/>
                  </a:lnTo>
                  <a:lnTo>
                    <a:pt x="15028163" y="0"/>
                  </a:lnTo>
                  <a:cubicBezTo>
                    <a:pt x="15797910" y="0"/>
                    <a:pt x="16422370" y="620522"/>
                    <a:pt x="16422370" y="1386713"/>
                  </a:cubicBezTo>
                  <a:lnTo>
                    <a:pt x="16371570" y="1386713"/>
                  </a:lnTo>
                  <a:lnTo>
                    <a:pt x="16422370" y="1386713"/>
                  </a:lnTo>
                  <a:lnTo>
                    <a:pt x="16422370" y="7254113"/>
                  </a:lnTo>
                  <a:lnTo>
                    <a:pt x="16371570" y="7254113"/>
                  </a:lnTo>
                  <a:lnTo>
                    <a:pt x="16422370" y="7254113"/>
                  </a:lnTo>
                  <a:cubicBezTo>
                    <a:pt x="16422370" y="8020177"/>
                    <a:pt x="15797910" y="8640826"/>
                    <a:pt x="15028163" y="8640826"/>
                  </a:cubicBezTo>
                  <a:lnTo>
                    <a:pt x="15028163" y="8590026"/>
                  </a:lnTo>
                  <a:lnTo>
                    <a:pt x="15028163" y="8640826"/>
                  </a:lnTo>
                  <a:lnTo>
                    <a:pt x="1394206" y="8640826"/>
                  </a:lnTo>
                  <a:lnTo>
                    <a:pt x="1394206" y="8590026"/>
                  </a:lnTo>
                  <a:lnTo>
                    <a:pt x="1394206" y="8640826"/>
                  </a:lnTo>
                  <a:cubicBezTo>
                    <a:pt x="624459" y="8640826"/>
                    <a:pt x="0" y="8020177"/>
                    <a:pt x="0" y="7254113"/>
                  </a:cubicBezTo>
                  <a:lnTo>
                    <a:pt x="0" y="1386713"/>
                  </a:lnTo>
                  <a:lnTo>
                    <a:pt x="50800" y="1386713"/>
                  </a:lnTo>
                  <a:lnTo>
                    <a:pt x="0" y="1386713"/>
                  </a:lnTo>
                  <a:moveTo>
                    <a:pt x="101600" y="1386713"/>
                  </a:moveTo>
                  <a:lnTo>
                    <a:pt x="101600" y="7254113"/>
                  </a:lnTo>
                  <a:lnTo>
                    <a:pt x="50800" y="7254113"/>
                  </a:lnTo>
                  <a:lnTo>
                    <a:pt x="101600" y="7254113"/>
                  </a:lnTo>
                  <a:cubicBezTo>
                    <a:pt x="101600" y="7963535"/>
                    <a:pt x="680085" y="8539226"/>
                    <a:pt x="1394206" y="8539226"/>
                  </a:cubicBezTo>
                  <a:lnTo>
                    <a:pt x="15028163" y="8539226"/>
                  </a:lnTo>
                  <a:cubicBezTo>
                    <a:pt x="15742284" y="8539226"/>
                    <a:pt x="16320770" y="7963662"/>
                    <a:pt x="16320770" y="7254113"/>
                  </a:cubicBezTo>
                  <a:lnTo>
                    <a:pt x="16320770" y="1386713"/>
                  </a:lnTo>
                  <a:cubicBezTo>
                    <a:pt x="16320770" y="677164"/>
                    <a:pt x="15742413" y="101600"/>
                    <a:pt x="15028163" y="101600"/>
                  </a:cubicBezTo>
                  <a:lnTo>
                    <a:pt x="1394206" y="101600"/>
                  </a:lnTo>
                  <a:lnTo>
                    <a:pt x="1394206" y="50800"/>
                  </a:lnTo>
                  <a:lnTo>
                    <a:pt x="1394206" y="101600"/>
                  </a:lnTo>
                  <a:cubicBezTo>
                    <a:pt x="680085" y="101600"/>
                    <a:pt x="101600" y="677164"/>
                    <a:pt x="101600" y="1386713"/>
                  </a:cubicBezTo>
                  <a:close/>
                </a:path>
              </a:pathLst>
            </a:custGeom>
            <a:solidFill>
              <a:srgbClr val="FB54F4"/>
            </a:solidFill>
          </p:spPr>
        </p:sp>
      </p:grpSp>
      <p:sp>
        <p:nvSpPr>
          <p:cNvPr name="TextBox 8" id="8"/>
          <p:cNvSpPr txBox="true"/>
          <p:nvPr/>
        </p:nvSpPr>
        <p:spPr>
          <a:xfrm rot="0">
            <a:off x="1517627" y="2514800"/>
            <a:ext cx="15252750" cy="3743325"/>
          </a:xfrm>
          <a:prstGeom prst="rect">
            <a:avLst/>
          </a:prstGeom>
        </p:spPr>
        <p:txBody>
          <a:bodyPr anchor="t" rtlCol="false" tIns="0" lIns="0" bIns="0" rIns="0">
            <a:spAutoFit/>
          </a:bodyPr>
          <a:lstStyle/>
          <a:p>
            <a:pPr algn="ctr">
              <a:lnSpc>
                <a:spcPts val="28800"/>
              </a:lnSpc>
            </a:pPr>
            <a:r>
              <a:rPr lang="en-US" b="true" sz="24000">
                <a:solidFill>
                  <a:srgbClr val="FFFFFF"/>
                </a:solidFill>
                <a:latin typeface="Arimo Bold"/>
                <a:ea typeface="Arimo Bold"/>
                <a:cs typeface="Arimo Bold"/>
                <a:sym typeface="Arimo Bold"/>
              </a:rPr>
              <a:t>NEON</a:t>
            </a:r>
          </a:p>
        </p:txBody>
      </p:sp>
      <p:sp>
        <p:nvSpPr>
          <p:cNvPr name="TextBox 9" id="9"/>
          <p:cNvSpPr txBox="true"/>
          <p:nvPr/>
        </p:nvSpPr>
        <p:spPr>
          <a:xfrm rot="0">
            <a:off x="1517625" y="6640900"/>
            <a:ext cx="15252750" cy="495300"/>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Proyek Calon Asisten Lab Jaringan - Nelson Laurensius</a:t>
            </a:r>
          </a:p>
        </p:txBody>
      </p:sp>
      <p:sp>
        <p:nvSpPr>
          <p:cNvPr name="TextBox 10" id="10"/>
          <p:cNvSpPr txBox="true"/>
          <p:nvPr/>
        </p:nvSpPr>
        <p:spPr>
          <a:xfrm rot="0">
            <a:off x="4015725" y="5724625"/>
            <a:ext cx="10256550" cy="742950"/>
          </a:xfrm>
          <a:prstGeom prst="rect">
            <a:avLst/>
          </a:prstGeom>
        </p:spPr>
        <p:txBody>
          <a:bodyPr anchor="t" rtlCol="false" tIns="0" lIns="0" bIns="0" rIns="0">
            <a:spAutoFit/>
          </a:bodyPr>
          <a:lstStyle/>
          <a:p>
            <a:pPr algn="ctr">
              <a:lnSpc>
                <a:spcPts val="5759"/>
              </a:lnSpc>
            </a:pPr>
            <a:r>
              <a:rPr lang="en-US" b="true" sz="4800">
                <a:solidFill>
                  <a:srgbClr val="4FC1F9"/>
                </a:solidFill>
                <a:latin typeface="Arimo Bold"/>
                <a:ea typeface="Arimo Bold"/>
                <a:cs typeface="Arimo Bold"/>
                <a:sym typeface="Arimo Bold"/>
              </a:rPr>
              <a:t>RUNNER</a:t>
            </a:r>
          </a:p>
        </p:txBody>
      </p:sp>
      <p:sp>
        <p:nvSpPr>
          <p:cNvPr name="Freeform 11" id="11"/>
          <p:cNvSpPr/>
          <p:nvPr/>
        </p:nvSpPr>
        <p:spPr>
          <a:xfrm flipH="false" flipV="false" rot="0">
            <a:off x="4305450" y="5971600"/>
            <a:ext cx="9677100" cy="95400"/>
          </a:xfrm>
          <a:custGeom>
            <a:avLst/>
            <a:gdLst/>
            <a:ahLst/>
            <a:cxnLst/>
            <a:rect r="r" b="b" t="t" l="l"/>
            <a:pathLst>
              <a:path h="95400" w="9677100">
                <a:moveTo>
                  <a:pt x="0" y="0"/>
                </a:moveTo>
                <a:lnTo>
                  <a:pt x="9677100" y="0"/>
                </a:lnTo>
                <a:lnTo>
                  <a:pt x="9677100" y="95400"/>
                </a:lnTo>
                <a:lnTo>
                  <a:pt x="0" y="95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7073650" y="4281700"/>
            <a:ext cx="659676" cy="823798"/>
          </a:xfrm>
          <a:custGeom>
            <a:avLst/>
            <a:gdLst/>
            <a:ahLst/>
            <a:cxnLst/>
            <a:rect r="r" b="b" t="t" l="l"/>
            <a:pathLst>
              <a:path h="823798" w="659676">
                <a:moveTo>
                  <a:pt x="0" y="0"/>
                </a:moveTo>
                <a:lnTo>
                  <a:pt x="659676" y="0"/>
                </a:lnTo>
                <a:lnTo>
                  <a:pt x="659676" y="823798"/>
                </a:lnTo>
                <a:lnTo>
                  <a:pt x="0" y="8237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308494" y="6846539"/>
            <a:ext cx="2544311" cy="2969307"/>
          </a:xfrm>
          <a:custGeom>
            <a:avLst/>
            <a:gdLst/>
            <a:ahLst/>
            <a:cxnLst/>
            <a:rect r="r" b="b" t="t" l="l"/>
            <a:pathLst>
              <a:path h="2969307" w="2544311">
                <a:moveTo>
                  <a:pt x="0" y="0"/>
                </a:moveTo>
                <a:lnTo>
                  <a:pt x="2544312" y="0"/>
                </a:lnTo>
                <a:lnTo>
                  <a:pt x="2544312" y="2969308"/>
                </a:lnTo>
                <a:lnTo>
                  <a:pt x="0" y="29693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636500" y="4721812"/>
            <a:ext cx="659722" cy="617104"/>
          </a:xfrm>
          <a:custGeom>
            <a:avLst/>
            <a:gdLst/>
            <a:ahLst/>
            <a:cxnLst/>
            <a:rect r="r" b="b" t="t" l="l"/>
            <a:pathLst>
              <a:path h="617104" w="659722">
                <a:moveTo>
                  <a:pt x="0" y="0"/>
                </a:moveTo>
                <a:lnTo>
                  <a:pt x="659722" y="0"/>
                </a:lnTo>
                <a:lnTo>
                  <a:pt x="659722" y="617104"/>
                </a:lnTo>
                <a:lnTo>
                  <a:pt x="0" y="6171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0">
            <a:off x="17389846" y="6166788"/>
            <a:ext cx="381600" cy="380400"/>
            <a:chOff x="0" y="0"/>
            <a:chExt cx="508800" cy="507200"/>
          </a:xfrm>
        </p:grpSpPr>
        <p:sp>
          <p:nvSpPr>
            <p:cNvPr name="Freeform 6" id="6"/>
            <p:cNvSpPr/>
            <p:nvPr/>
          </p:nvSpPr>
          <p:spPr>
            <a:xfrm flipH="false" flipV="false" rot="0">
              <a:off x="0" y="0"/>
              <a:ext cx="508762" cy="507238"/>
            </a:xfrm>
            <a:custGeom>
              <a:avLst/>
              <a:gdLst/>
              <a:ahLst/>
              <a:cxnLst/>
              <a:rect r="r" b="b" t="t" l="l"/>
              <a:pathLst>
                <a:path h="507238" w="508762">
                  <a:moveTo>
                    <a:pt x="407162" y="253619"/>
                  </a:moveTo>
                  <a:cubicBezTo>
                    <a:pt x="407162" y="169799"/>
                    <a:pt x="338963" y="101600"/>
                    <a:pt x="254381" y="101600"/>
                  </a:cubicBezTo>
                  <a:cubicBezTo>
                    <a:pt x="226314" y="101600"/>
                    <a:pt x="203581" y="78867"/>
                    <a:pt x="203581" y="50800"/>
                  </a:cubicBezTo>
                  <a:cubicBezTo>
                    <a:pt x="203581" y="22733"/>
                    <a:pt x="226314" y="0"/>
                    <a:pt x="254381" y="0"/>
                  </a:cubicBezTo>
                  <a:lnTo>
                    <a:pt x="254381" y="50800"/>
                  </a:lnTo>
                  <a:lnTo>
                    <a:pt x="254381" y="101600"/>
                  </a:lnTo>
                  <a:cubicBezTo>
                    <a:pt x="169799" y="101600"/>
                    <a:pt x="101600" y="169799"/>
                    <a:pt x="101600" y="253619"/>
                  </a:cubicBezTo>
                  <a:lnTo>
                    <a:pt x="50800" y="253619"/>
                  </a:lnTo>
                  <a:lnTo>
                    <a:pt x="101600" y="253619"/>
                  </a:lnTo>
                  <a:cubicBezTo>
                    <a:pt x="101600" y="337439"/>
                    <a:pt x="169799" y="405638"/>
                    <a:pt x="254381" y="405638"/>
                  </a:cubicBezTo>
                  <a:lnTo>
                    <a:pt x="254381" y="456438"/>
                  </a:lnTo>
                  <a:lnTo>
                    <a:pt x="254381" y="405638"/>
                  </a:lnTo>
                  <a:cubicBezTo>
                    <a:pt x="338963" y="405638"/>
                    <a:pt x="407162" y="337439"/>
                    <a:pt x="407162" y="253619"/>
                  </a:cubicBezTo>
                  <a:lnTo>
                    <a:pt x="457962" y="253619"/>
                  </a:lnTo>
                  <a:lnTo>
                    <a:pt x="508762" y="253619"/>
                  </a:lnTo>
                  <a:lnTo>
                    <a:pt x="457962" y="253619"/>
                  </a:lnTo>
                  <a:lnTo>
                    <a:pt x="407162" y="253619"/>
                  </a:lnTo>
                  <a:moveTo>
                    <a:pt x="508762" y="253619"/>
                  </a:moveTo>
                  <a:cubicBezTo>
                    <a:pt x="508762" y="281686"/>
                    <a:pt x="486029" y="304419"/>
                    <a:pt x="457962" y="304419"/>
                  </a:cubicBezTo>
                  <a:cubicBezTo>
                    <a:pt x="429895" y="304419"/>
                    <a:pt x="407162" y="281686"/>
                    <a:pt x="407162" y="253619"/>
                  </a:cubicBezTo>
                  <a:cubicBezTo>
                    <a:pt x="407162" y="225552"/>
                    <a:pt x="429895" y="202819"/>
                    <a:pt x="457962" y="202819"/>
                  </a:cubicBezTo>
                  <a:cubicBezTo>
                    <a:pt x="486029" y="202819"/>
                    <a:pt x="508762" y="225552"/>
                    <a:pt x="508762" y="253619"/>
                  </a:cubicBezTo>
                  <a:cubicBezTo>
                    <a:pt x="508762" y="393827"/>
                    <a:pt x="394716" y="507238"/>
                    <a:pt x="254381" y="507238"/>
                  </a:cubicBezTo>
                  <a:cubicBezTo>
                    <a:pt x="114046" y="507238"/>
                    <a:pt x="0" y="393827"/>
                    <a:pt x="0" y="253619"/>
                  </a:cubicBezTo>
                  <a:cubicBezTo>
                    <a:pt x="0" y="113411"/>
                    <a:pt x="114046" y="0"/>
                    <a:pt x="254381" y="0"/>
                  </a:cubicBezTo>
                  <a:cubicBezTo>
                    <a:pt x="282448" y="0"/>
                    <a:pt x="305181" y="22733"/>
                    <a:pt x="305181" y="50800"/>
                  </a:cubicBezTo>
                  <a:cubicBezTo>
                    <a:pt x="305181" y="78867"/>
                    <a:pt x="282448" y="101600"/>
                    <a:pt x="254381" y="101600"/>
                  </a:cubicBezTo>
                  <a:lnTo>
                    <a:pt x="254381" y="50800"/>
                  </a:lnTo>
                  <a:lnTo>
                    <a:pt x="254381" y="0"/>
                  </a:lnTo>
                  <a:cubicBezTo>
                    <a:pt x="394716" y="0"/>
                    <a:pt x="508762" y="113411"/>
                    <a:pt x="508762" y="253619"/>
                  </a:cubicBezTo>
                  <a:close/>
                </a:path>
              </a:pathLst>
            </a:custGeom>
            <a:solidFill>
              <a:srgbClr val="FFFFFF"/>
            </a:solidFill>
          </p:spPr>
        </p:sp>
      </p:grpSp>
      <p:grpSp>
        <p:nvGrpSpPr>
          <p:cNvPr name="Group 7" id="7"/>
          <p:cNvGrpSpPr/>
          <p:nvPr/>
        </p:nvGrpSpPr>
        <p:grpSpPr>
          <a:xfrm rot="0">
            <a:off x="-125350" y="4379500"/>
            <a:ext cx="381600" cy="380400"/>
            <a:chOff x="0" y="0"/>
            <a:chExt cx="508800" cy="507200"/>
          </a:xfrm>
        </p:grpSpPr>
        <p:sp>
          <p:nvSpPr>
            <p:cNvPr name="Freeform 8" id="8"/>
            <p:cNvSpPr/>
            <p:nvPr/>
          </p:nvSpPr>
          <p:spPr>
            <a:xfrm flipH="false" flipV="false" rot="0">
              <a:off x="0" y="0"/>
              <a:ext cx="508762" cy="507238"/>
            </a:xfrm>
            <a:custGeom>
              <a:avLst/>
              <a:gdLst/>
              <a:ahLst/>
              <a:cxnLst/>
              <a:rect r="r" b="b" t="t" l="l"/>
              <a:pathLst>
                <a:path h="507238" w="508762">
                  <a:moveTo>
                    <a:pt x="407162" y="253619"/>
                  </a:moveTo>
                  <a:cubicBezTo>
                    <a:pt x="407162" y="169799"/>
                    <a:pt x="338963" y="101600"/>
                    <a:pt x="254381" y="101600"/>
                  </a:cubicBezTo>
                  <a:cubicBezTo>
                    <a:pt x="226314" y="101600"/>
                    <a:pt x="203581" y="78867"/>
                    <a:pt x="203581" y="50800"/>
                  </a:cubicBezTo>
                  <a:cubicBezTo>
                    <a:pt x="203581" y="22733"/>
                    <a:pt x="226314" y="0"/>
                    <a:pt x="254381" y="0"/>
                  </a:cubicBezTo>
                  <a:lnTo>
                    <a:pt x="254381" y="50800"/>
                  </a:lnTo>
                  <a:lnTo>
                    <a:pt x="254381" y="101600"/>
                  </a:lnTo>
                  <a:cubicBezTo>
                    <a:pt x="169799" y="101600"/>
                    <a:pt x="101600" y="169799"/>
                    <a:pt x="101600" y="253619"/>
                  </a:cubicBezTo>
                  <a:lnTo>
                    <a:pt x="50800" y="253619"/>
                  </a:lnTo>
                  <a:lnTo>
                    <a:pt x="101600" y="253619"/>
                  </a:lnTo>
                  <a:cubicBezTo>
                    <a:pt x="101600" y="337439"/>
                    <a:pt x="169799" y="405638"/>
                    <a:pt x="254381" y="405638"/>
                  </a:cubicBezTo>
                  <a:lnTo>
                    <a:pt x="254381" y="456438"/>
                  </a:lnTo>
                  <a:lnTo>
                    <a:pt x="254381" y="405638"/>
                  </a:lnTo>
                  <a:cubicBezTo>
                    <a:pt x="338963" y="405638"/>
                    <a:pt x="407162" y="337439"/>
                    <a:pt x="407162" y="253619"/>
                  </a:cubicBezTo>
                  <a:lnTo>
                    <a:pt x="457962" y="253619"/>
                  </a:lnTo>
                  <a:lnTo>
                    <a:pt x="508762" y="253619"/>
                  </a:lnTo>
                  <a:lnTo>
                    <a:pt x="457962" y="253619"/>
                  </a:lnTo>
                  <a:lnTo>
                    <a:pt x="407162" y="253619"/>
                  </a:lnTo>
                  <a:moveTo>
                    <a:pt x="508762" y="253619"/>
                  </a:moveTo>
                  <a:cubicBezTo>
                    <a:pt x="508762" y="281686"/>
                    <a:pt x="486029" y="304419"/>
                    <a:pt x="457962" y="304419"/>
                  </a:cubicBezTo>
                  <a:cubicBezTo>
                    <a:pt x="429895" y="304419"/>
                    <a:pt x="407162" y="281686"/>
                    <a:pt x="407162" y="253619"/>
                  </a:cubicBezTo>
                  <a:cubicBezTo>
                    <a:pt x="407162" y="225552"/>
                    <a:pt x="429895" y="202819"/>
                    <a:pt x="457962" y="202819"/>
                  </a:cubicBezTo>
                  <a:cubicBezTo>
                    <a:pt x="486029" y="202819"/>
                    <a:pt x="508762" y="225552"/>
                    <a:pt x="508762" y="253619"/>
                  </a:cubicBezTo>
                  <a:cubicBezTo>
                    <a:pt x="508762" y="393827"/>
                    <a:pt x="394716" y="507238"/>
                    <a:pt x="254381" y="507238"/>
                  </a:cubicBezTo>
                  <a:cubicBezTo>
                    <a:pt x="114046" y="507238"/>
                    <a:pt x="0" y="393827"/>
                    <a:pt x="0" y="253619"/>
                  </a:cubicBezTo>
                  <a:cubicBezTo>
                    <a:pt x="0" y="113411"/>
                    <a:pt x="114046" y="0"/>
                    <a:pt x="254381" y="0"/>
                  </a:cubicBezTo>
                  <a:cubicBezTo>
                    <a:pt x="282448" y="0"/>
                    <a:pt x="305181" y="22733"/>
                    <a:pt x="305181" y="50800"/>
                  </a:cubicBezTo>
                  <a:cubicBezTo>
                    <a:pt x="305181" y="78867"/>
                    <a:pt x="282448" y="101600"/>
                    <a:pt x="254381" y="101600"/>
                  </a:cubicBezTo>
                  <a:lnTo>
                    <a:pt x="254381" y="50800"/>
                  </a:lnTo>
                  <a:lnTo>
                    <a:pt x="254381" y="0"/>
                  </a:lnTo>
                  <a:cubicBezTo>
                    <a:pt x="394716" y="0"/>
                    <a:pt x="508762" y="113411"/>
                    <a:pt x="508762" y="253619"/>
                  </a:cubicBezTo>
                  <a:close/>
                </a:path>
              </a:pathLst>
            </a:custGeom>
            <a:solidFill>
              <a:srgbClr val="FFFFFF"/>
            </a:solidFill>
          </p:spPr>
        </p:sp>
      </p:grpSp>
      <p:grpSp>
        <p:nvGrpSpPr>
          <p:cNvPr name="Group 9" id="9"/>
          <p:cNvGrpSpPr/>
          <p:nvPr/>
        </p:nvGrpSpPr>
        <p:grpSpPr>
          <a:xfrm rot="0">
            <a:off x="9610832" y="3880568"/>
            <a:ext cx="7013400" cy="3952800"/>
            <a:chOff x="0" y="0"/>
            <a:chExt cx="9351200" cy="5270400"/>
          </a:xfrm>
        </p:grpSpPr>
        <p:sp>
          <p:nvSpPr>
            <p:cNvPr name="Freeform 10" id="10"/>
            <p:cNvSpPr/>
            <p:nvPr/>
          </p:nvSpPr>
          <p:spPr>
            <a:xfrm flipH="false" flipV="false" rot="0">
              <a:off x="0" y="0"/>
              <a:ext cx="9351264" cy="5270373"/>
            </a:xfrm>
            <a:custGeom>
              <a:avLst/>
              <a:gdLst/>
              <a:ahLst/>
              <a:cxnLst/>
              <a:rect r="r" b="b" t="t" l="l"/>
              <a:pathLst>
                <a:path h="5270373" w="9351264">
                  <a:moveTo>
                    <a:pt x="0" y="895096"/>
                  </a:moveTo>
                  <a:cubicBezTo>
                    <a:pt x="0" y="400685"/>
                    <a:pt x="400685" y="0"/>
                    <a:pt x="895096" y="0"/>
                  </a:cubicBezTo>
                  <a:lnTo>
                    <a:pt x="8456168" y="0"/>
                  </a:lnTo>
                  <a:cubicBezTo>
                    <a:pt x="8950452" y="0"/>
                    <a:pt x="9351264" y="400685"/>
                    <a:pt x="9351264" y="895096"/>
                  </a:cubicBezTo>
                  <a:lnTo>
                    <a:pt x="9351264" y="4375277"/>
                  </a:lnTo>
                  <a:cubicBezTo>
                    <a:pt x="9351264" y="4869561"/>
                    <a:pt x="8950579" y="5270373"/>
                    <a:pt x="8456168" y="5270373"/>
                  </a:cubicBezTo>
                  <a:lnTo>
                    <a:pt x="895096" y="5270373"/>
                  </a:lnTo>
                  <a:cubicBezTo>
                    <a:pt x="400685" y="5270373"/>
                    <a:pt x="0" y="4869688"/>
                    <a:pt x="0" y="4375277"/>
                  </a:cubicBezTo>
                  <a:close/>
                </a:path>
              </a:pathLst>
            </a:custGeom>
            <a:solidFill>
              <a:srgbClr val="0F1524">
                <a:alpha val="5490"/>
              </a:srgbClr>
            </a:solidFill>
          </p:spPr>
        </p:sp>
      </p:grpSp>
      <p:grpSp>
        <p:nvGrpSpPr>
          <p:cNvPr name="Group 11" id="11"/>
          <p:cNvGrpSpPr/>
          <p:nvPr/>
        </p:nvGrpSpPr>
        <p:grpSpPr>
          <a:xfrm rot="0">
            <a:off x="9757074" y="4033400"/>
            <a:ext cx="6720600" cy="3647400"/>
            <a:chOff x="0" y="0"/>
            <a:chExt cx="8960800" cy="4863200"/>
          </a:xfrm>
        </p:grpSpPr>
        <p:sp>
          <p:nvSpPr>
            <p:cNvPr name="Freeform 12" id="12"/>
            <p:cNvSpPr/>
            <p:nvPr/>
          </p:nvSpPr>
          <p:spPr>
            <a:xfrm flipH="false" flipV="false" rot="0">
              <a:off x="0" y="0"/>
              <a:ext cx="8960865" cy="4863211"/>
            </a:xfrm>
            <a:custGeom>
              <a:avLst/>
              <a:gdLst/>
              <a:ahLst/>
              <a:cxnLst/>
              <a:rect r="r" b="b" t="t" l="l"/>
              <a:pathLst>
                <a:path h="4863211" w="8960865">
                  <a:moveTo>
                    <a:pt x="0" y="795655"/>
                  </a:moveTo>
                  <a:cubicBezTo>
                    <a:pt x="0" y="355727"/>
                    <a:pt x="359918" y="0"/>
                    <a:pt x="803021" y="0"/>
                  </a:cubicBezTo>
                  <a:lnTo>
                    <a:pt x="8157845" y="0"/>
                  </a:lnTo>
                  <a:lnTo>
                    <a:pt x="8157845" y="50800"/>
                  </a:lnTo>
                  <a:lnTo>
                    <a:pt x="8157845" y="0"/>
                  </a:lnTo>
                  <a:cubicBezTo>
                    <a:pt x="8600821" y="0"/>
                    <a:pt x="8960865" y="355727"/>
                    <a:pt x="8960865" y="795655"/>
                  </a:cubicBezTo>
                  <a:lnTo>
                    <a:pt x="8910065" y="795655"/>
                  </a:lnTo>
                  <a:lnTo>
                    <a:pt x="8960865" y="795655"/>
                  </a:lnTo>
                  <a:lnTo>
                    <a:pt x="8960865" y="4067556"/>
                  </a:lnTo>
                  <a:lnTo>
                    <a:pt x="8910065" y="4067556"/>
                  </a:lnTo>
                  <a:lnTo>
                    <a:pt x="8960865" y="4067556"/>
                  </a:lnTo>
                  <a:cubicBezTo>
                    <a:pt x="8960865" y="4507484"/>
                    <a:pt x="8600948" y="4863211"/>
                    <a:pt x="8157845" y="4863211"/>
                  </a:cubicBezTo>
                  <a:lnTo>
                    <a:pt x="8157845" y="4812411"/>
                  </a:lnTo>
                  <a:lnTo>
                    <a:pt x="8157845" y="4863211"/>
                  </a:lnTo>
                  <a:lnTo>
                    <a:pt x="803021" y="4863211"/>
                  </a:lnTo>
                  <a:lnTo>
                    <a:pt x="803021" y="4812411"/>
                  </a:lnTo>
                  <a:lnTo>
                    <a:pt x="803021" y="4863211"/>
                  </a:lnTo>
                  <a:cubicBezTo>
                    <a:pt x="359918" y="4863211"/>
                    <a:pt x="0" y="4507357"/>
                    <a:pt x="0" y="4067556"/>
                  </a:cubicBezTo>
                  <a:lnTo>
                    <a:pt x="0" y="795655"/>
                  </a:lnTo>
                  <a:lnTo>
                    <a:pt x="50800" y="795655"/>
                  </a:lnTo>
                  <a:lnTo>
                    <a:pt x="0" y="795655"/>
                  </a:lnTo>
                  <a:moveTo>
                    <a:pt x="101600" y="795655"/>
                  </a:moveTo>
                  <a:lnTo>
                    <a:pt x="101600" y="4067556"/>
                  </a:lnTo>
                  <a:lnTo>
                    <a:pt x="50800" y="4067556"/>
                  </a:lnTo>
                  <a:lnTo>
                    <a:pt x="101600" y="4067556"/>
                  </a:lnTo>
                  <a:cubicBezTo>
                    <a:pt x="101600" y="4450461"/>
                    <a:pt x="415163" y="4761611"/>
                    <a:pt x="803021" y="4761611"/>
                  </a:cubicBezTo>
                  <a:lnTo>
                    <a:pt x="8157845" y="4761611"/>
                  </a:lnTo>
                  <a:cubicBezTo>
                    <a:pt x="8545702" y="4761611"/>
                    <a:pt x="8859265" y="4450334"/>
                    <a:pt x="8859265" y="4067556"/>
                  </a:cubicBezTo>
                  <a:lnTo>
                    <a:pt x="8859265" y="795655"/>
                  </a:lnTo>
                  <a:cubicBezTo>
                    <a:pt x="8859139" y="412877"/>
                    <a:pt x="8545703" y="101600"/>
                    <a:pt x="8157845" y="101600"/>
                  </a:cubicBezTo>
                  <a:lnTo>
                    <a:pt x="803021" y="101600"/>
                  </a:lnTo>
                  <a:lnTo>
                    <a:pt x="803021" y="50800"/>
                  </a:lnTo>
                  <a:lnTo>
                    <a:pt x="803021" y="101600"/>
                  </a:lnTo>
                  <a:cubicBezTo>
                    <a:pt x="415163" y="101600"/>
                    <a:pt x="101600" y="412877"/>
                    <a:pt x="101600" y="795655"/>
                  </a:cubicBezTo>
                  <a:close/>
                </a:path>
              </a:pathLst>
            </a:custGeom>
            <a:solidFill>
              <a:srgbClr val="FB54F4"/>
            </a:solidFill>
          </p:spPr>
        </p:sp>
      </p:grpSp>
      <p:grpSp>
        <p:nvGrpSpPr>
          <p:cNvPr name="Group 13" id="13"/>
          <p:cNvGrpSpPr/>
          <p:nvPr/>
        </p:nvGrpSpPr>
        <p:grpSpPr>
          <a:xfrm rot="0">
            <a:off x="10951350" y="3587600"/>
            <a:ext cx="4332000" cy="969000"/>
            <a:chOff x="0" y="0"/>
            <a:chExt cx="5776000" cy="1292000"/>
          </a:xfrm>
        </p:grpSpPr>
        <p:sp>
          <p:nvSpPr>
            <p:cNvPr name="Freeform 14" id="14"/>
            <p:cNvSpPr/>
            <p:nvPr/>
          </p:nvSpPr>
          <p:spPr>
            <a:xfrm flipH="false" flipV="false" rot="0">
              <a:off x="0" y="0"/>
              <a:ext cx="5776087" cy="1292098"/>
            </a:xfrm>
            <a:custGeom>
              <a:avLst/>
              <a:gdLst/>
              <a:ahLst/>
              <a:cxnLst/>
              <a:rect r="r" b="b" t="t" l="l"/>
              <a:pathLst>
                <a:path h="1292098" w="5776087">
                  <a:moveTo>
                    <a:pt x="0" y="646049"/>
                  </a:moveTo>
                  <a:cubicBezTo>
                    <a:pt x="0" y="289179"/>
                    <a:pt x="289179" y="0"/>
                    <a:pt x="646049" y="0"/>
                  </a:cubicBezTo>
                  <a:lnTo>
                    <a:pt x="5130038" y="0"/>
                  </a:lnTo>
                  <a:cubicBezTo>
                    <a:pt x="5486781" y="0"/>
                    <a:pt x="5776087" y="289179"/>
                    <a:pt x="5776087" y="646049"/>
                  </a:cubicBezTo>
                  <a:cubicBezTo>
                    <a:pt x="5776087" y="1002919"/>
                    <a:pt x="5486908" y="1292098"/>
                    <a:pt x="5130038" y="1292098"/>
                  </a:cubicBezTo>
                  <a:lnTo>
                    <a:pt x="646049" y="1292098"/>
                  </a:lnTo>
                  <a:cubicBezTo>
                    <a:pt x="289179" y="1291971"/>
                    <a:pt x="0" y="1002792"/>
                    <a:pt x="0" y="646049"/>
                  </a:cubicBezTo>
                  <a:close/>
                </a:path>
              </a:pathLst>
            </a:custGeom>
            <a:gradFill rotWithShape="true">
              <a:gsLst>
                <a:gs pos="0">
                  <a:srgbClr val="FB54F4">
                    <a:alpha val="100000"/>
                  </a:srgbClr>
                </a:gs>
                <a:gs pos="100000">
                  <a:srgbClr val="FDA7F9">
                    <a:alpha val="100000"/>
                  </a:srgbClr>
                </a:gs>
              </a:gsLst>
              <a:lin ang="5401755"/>
            </a:gradFill>
          </p:spPr>
        </p:sp>
      </p:grpSp>
      <p:grpSp>
        <p:nvGrpSpPr>
          <p:cNvPr name="Group 15" id="15"/>
          <p:cNvGrpSpPr/>
          <p:nvPr/>
        </p:nvGrpSpPr>
        <p:grpSpPr>
          <a:xfrm rot="0">
            <a:off x="1714532" y="3880568"/>
            <a:ext cx="7013400" cy="3952800"/>
            <a:chOff x="0" y="0"/>
            <a:chExt cx="9351200" cy="5270400"/>
          </a:xfrm>
        </p:grpSpPr>
        <p:sp>
          <p:nvSpPr>
            <p:cNvPr name="Freeform 16" id="16"/>
            <p:cNvSpPr/>
            <p:nvPr/>
          </p:nvSpPr>
          <p:spPr>
            <a:xfrm flipH="false" flipV="false" rot="0">
              <a:off x="0" y="0"/>
              <a:ext cx="9351264" cy="5270373"/>
            </a:xfrm>
            <a:custGeom>
              <a:avLst/>
              <a:gdLst/>
              <a:ahLst/>
              <a:cxnLst/>
              <a:rect r="r" b="b" t="t" l="l"/>
              <a:pathLst>
                <a:path h="5270373" w="9351264">
                  <a:moveTo>
                    <a:pt x="0" y="895096"/>
                  </a:moveTo>
                  <a:cubicBezTo>
                    <a:pt x="0" y="400685"/>
                    <a:pt x="400685" y="0"/>
                    <a:pt x="895096" y="0"/>
                  </a:cubicBezTo>
                  <a:lnTo>
                    <a:pt x="8456168" y="0"/>
                  </a:lnTo>
                  <a:cubicBezTo>
                    <a:pt x="8950452" y="0"/>
                    <a:pt x="9351264" y="400685"/>
                    <a:pt x="9351264" y="895096"/>
                  </a:cubicBezTo>
                  <a:lnTo>
                    <a:pt x="9351264" y="4375277"/>
                  </a:lnTo>
                  <a:cubicBezTo>
                    <a:pt x="9351264" y="4869561"/>
                    <a:pt x="8950579" y="5270373"/>
                    <a:pt x="8456168" y="5270373"/>
                  </a:cubicBezTo>
                  <a:lnTo>
                    <a:pt x="895096" y="5270373"/>
                  </a:lnTo>
                  <a:cubicBezTo>
                    <a:pt x="400685" y="5270373"/>
                    <a:pt x="0" y="4869688"/>
                    <a:pt x="0" y="4375277"/>
                  </a:cubicBezTo>
                  <a:close/>
                </a:path>
              </a:pathLst>
            </a:custGeom>
            <a:solidFill>
              <a:srgbClr val="0F1524">
                <a:alpha val="5490"/>
              </a:srgbClr>
            </a:solidFill>
          </p:spPr>
        </p:sp>
      </p:grpSp>
      <p:grpSp>
        <p:nvGrpSpPr>
          <p:cNvPr name="Group 17" id="17"/>
          <p:cNvGrpSpPr/>
          <p:nvPr/>
        </p:nvGrpSpPr>
        <p:grpSpPr>
          <a:xfrm rot="0">
            <a:off x="1860774" y="4033400"/>
            <a:ext cx="6720600" cy="3647400"/>
            <a:chOff x="0" y="0"/>
            <a:chExt cx="8960800" cy="4863200"/>
          </a:xfrm>
        </p:grpSpPr>
        <p:sp>
          <p:nvSpPr>
            <p:cNvPr name="Freeform 18" id="18"/>
            <p:cNvSpPr/>
            <p:nvPr/>
          </p:nvSpPr>
          <p:spPr>
            <a:xfrm flipH="false" flipV="false" rot="0">
              <a:off x="0" y="0"/>
              <a:ext cx="8960865" cy="4863211"/>
            </a:xfrm>
            <a:custGeom>
              <a:avLst/>
              <a:gdLst/>
              <a:ahLst/>
              <a:cxnLst/>
              <a:rect r="r" b="b" t="t" l="l"/>
              <a:pathLst>
                <a:path h="4863211" w="8960865">
                  <a:moveTo>
                    <a:pt x="0" y="795655"/>
                  </a:moveTo>
                  <a:cubicBezTo>
                    <a:pt x="0" y="355727"/>
                    <a:pt x="359918" y="0"/>
                    <a:pt x="803021" y="0"/>
                  </a:cubicBezTo>
                  <a:lnTo>
                    <a:pt x="8157845" y="0"/>
                  </a:lnTo>
                  <a:lnTo>
                    <a:pt x="8157845" y="50800"/>
                  </a:lnTo>
                  <a:lnTo>
                    <a:pt x="8157845" y="0"/>
                  </a:lnTo>
                  <a:cubicBezTo>
                    <a:pt x="8600821" y="0"/>
                    <a:pt x="8960865" y="355727"/>
                    <a:pt x="8960865" y="795655"/>
                  </a:cubicBezTo>
                  <a:lnTo>
                    <a:pt x="8910065" y="795655"/>
                  </a:lnTo>
                  <a:lnTo>
                    <a:pt x="8960865" y="795655"/>
                  </a:lnTo>
                  <a:lnTo>
                    <a:pt x="8960865" y="4067556"/>
                  </a:lnTo>
                  <a:lnTo>
                    <a:pt x="8910065" y="4067556"/>
                  </a:lnTo>
                  <a:lnTo>
                    <a:pt x="8960865" y="4067556"/>
                  </a:lnTo>
                  <a:cubicBezTo>
                    <a:pt x="8960865" y="4507484"/>
                    <a:pt x="8600948" y="4863211"/>
                    <a:pt x="8157845" y="4863211"/>
                  </a:cubicBezTo>
                  <a:lnTo>
                    <a:pt x="8157845" y="4812411"/>
                  </a:lnTo>
                  <a:lnTo>
                    <a:pt x="8157845" y="4863211"/>
                  </a:lnTo>
                  <a:lnTo>
                    <a:pt x="803021" y="4863211"/>
                  </a:lnTo>
                  <a:lnTo>
                    <a:pt x="803021" y="4812411"/>
                  </a:lnTo>
                  <a:lnTo>
                    <a:pt x="803021" y="4863211"/>
                  </a:lnTo>
                  <a:cubicBezTo>
                    <a:pt x="359918" y="4863211"/>
                    <a:pt x="0" y="4507357"/>
                    <a:pt x="0" y="4067556"/>
                  </a:cubicBezTo>
                  <a:lnTo>
                    <a:pt x="0" y="795655"/>
                  </a:lnTo>
                  <a:lnTo>
                    <a:pt x="50800" y="795655"/>
                  </a:lnTo>
                  <a:lnTo>
                    <a:pt x="0" y="795655"/>
                  </a:lnTo>
                  <a:moveTo>
                    <a:pt x="101600" y="795655"/>
                  </a:moveTo>
                  <a:lnTo>
                    <a:pt x="101600" y="4067556"/>
                  </a:lnTo>
                  <a:lnTo>
                    <a:pt x="50800" y="4067556"/>
                  </a:lnTo>
                  <a:lnTo>
                    <a:pt x="101600" y="4067556"/>
                  </a:lnTo>
                  <a:cubicBezTo>
                    <a:pt x="101600" y="4450461"/>
                    <a:pt x="415163" y="4761611"/>
                    <a:pt x="803021" y="4761611"/>
                  </a:cubicBezTo>
                  <a:lnTo>
                    <a:pt x="8157845" y="4761611"/>
                  </a:lnTo>
                  <a:cubicBezTo>
                    <a:pt x="8545702" y="4761611"/>
                    <a:pt x="8859265" y="4450334"/>
                    <a:pt x="8859265" y="4067556"/>
                  </a:cubicBezTo>
                  <a:lnTo>
                    <a:pt x="8859265" y="795655"/>
                  </a:lnTo>
                  <a:cubicBezTo>
                    <a:pt x="8859139" y="412877"/>
                    <a:pt x="8545703" y="101600"/>
                    <a:pt x="8157845" y="101600"/>
                  </a:cubicBezTo>
                  <a:lnTo>
                    <a:pt x="803021" y="101600"/>
                  </a:lnTo>
                  <a:lnTo>
                    <a:pt x="803021" y="50800"/>
                  </a:lnTo>
                  <a:lnTo>
                    <a:pt x="803021" y="101600"/>
                  </a:lnTo>
                  <a:cubicBezTo>
                    <a:pt x="415163" y="101600"/>
                    <a:pt x="101600" y="412877"/>
                    <a:pt x="101600" y="795655"/>
                  </a:cubicBezTo>
                  <a:close/>
                </a:path>
              </a:pathLst>
            </a:custGeom>
            <a:solidFill>
              <a:srgbClr val="FB54F4"/>
            </a:solidFill>
          </p:spPr>
        </p:sp>
      </p:grpSp>
      <p:grpSp>
        <p:nvGrpSpPr>
          <p:cNvPr name="Group 19" id="19"/>
          <p:cNvGrpSpPr/>
          <p:nvPr/>
        </p:nvGrpSpPr>
        <p:grpSpPr>
          <a:xfrm rot="0">
            <a:off x="3055050" y="3587600"/>
            <a:ext cx="4332000" cy="969000"/>
            <a:chOff x="0" y="0"/>
            <a:chExt cx="5776000" cy="1292000"/>
          </a:xfrm>
        </p:grpSpPr>
        <p:sp>
          <p:nvSpPr>
            <p:cNvPr name="Freeform 20" id="20"/>
            <p:cNvSpPr/>
            <p:nvPr/>
          </p:nvSpPr>
          <p:spPr>
            <a:xfrm flipH="false" flipV="false" rot="0">
              <a:off x="0" y="0"/>
              <a:ext cx="5776087" cy="1292098"/>
            </a:xfrm>
            <a:custGeom>
              <a:avLst/>
              <a:gdLst/>
              <a:ahLst/>
              <a:cxnLst/>
              <a:rect r="r" b="b" t="t" l="l"/>
              <a:pathLst>
                <a:path h="1292098" w="5776087">
                  <a:moveTo>
                    <a:pt x="0" y="646049"/>
                  </a:moveTo>
                  <a:cubicBezTo>
                    <a:pt x="0" y="289179"/>
                    <a:pt x="289179" y="0"/>
                    <a:pt x="646049" y="0"/>
                  </a:cubicBezTo>
                  <a:lnTo>
                    <a:pt x="5130038" y="0"/>
                  </a:lnTo>
                  <a:cubicBezTo>
                    <a:pt x="5486781" y="0"/>
                    <a:pt x="5776087" y="289179"/>
                    <a:pt x="5776087" y="646049"/>
                  </a:cubicBezTo>
                  <a:cubicBezTo>
                    <a:pt x="5776087" y="1002919"/>
                    <a:pt x="5486908" y="1292098"/>
                    <a:pt x="5130038" y="1292098"/>
                  </a:cubicBezTo>
                  <a:lnTo>
                    <a:pt x="646049" y="1292098"/>
                  </a:lnTo>
                  <a:cubicBezTo>
                    <a:pt x="289179" y="1291971"/>
                    <a:pt x="0" y="1002792"/>
                    <a:pt x="0" y="646049"/>
                  </a:cubicBezTo>
                  <a:close/>
                </a:path>
              </a:pathLst>
            </a:custGeom>
            <a:gradFill rotWithShape="true">
              <a:gsLst>
                <a:gs pos="0">
                  <a:srgbClr val="FB54F4">
                    <a:alpha val="100000"/>
                  </a:srgbClr>
                </a:gs>
                <a:gs pos="100000">
                  <a:srgbClr val="FDA7F9">
                    <a:alpha val="100000"/>
                  </a:srgbClr>
                </a:gs>
              </a:gsLst>
              <a:lin ang="5401755"/>
            </a:gradFill>
          </p:spPr>
        </p:sp>
      </p:grpSp>
      <p:grpSp>
        <p:nvGrpSpPr>
          <p:cNvPr name="Group 21" id="21"/>
          <p:cNvGrpSpPr/>
          <p:nvPr/>
        </p:nvGrpSpPr>
        <p:grpSpPr>
          <a:xfrm rot="-2700000">
            <a:off x="403176" y="6255404"/>
            <a:ext cx="1503100" cy="1503100"/>
            <a:chOff x="0" y="0"/>
            <a:chExt cx="2004133" cy="2004133"/>
          </a:xfrm>
        </p:grpSpPr>
        <p:sp>
          <p:nvSpPr>
            <p:cNvPr name="Freeform 22" id="22"/>
            <p:cNvSpPr/>
            <p:nvPr/>
          </p:nvSpPr>
          <p:spPr>
            <a:xfrm flipH="false" flipV="false" rot="0">
              <a:off x="0" y="0"/>
              <a:ext cx="2004060" cy="2004187"/>
            </a:xfrm>
            <a:custGeom>
              <a:avLst/>
              <a:gdLst/>
              <a:ahLst/>
              <a:cxnLst/>
              <a:rect r="r" b="b" t="t" l="l"/>
              <a:pathLst>
                <a:path h="2004187" w="2004060">
                  <a:moveTo>
                    <a:pt x="1884172" y="121031"/>
                  </a:moveTo>
                  <a:lnTo>
                    <a:pt x="1884172" y="1884172"/>
                  </a:lnTo>
                  <a:lnTo>
                    <a:pt x="121031" y="1884172"/>
                  </a:lnTo>
                  <a:lnTo>
                    <a:pt x="121031" y="1405382"/>
                  </a:lnTo>
                  <a:lnTo>
                    <a:pt x="1344930" y="1405382"/>
                  </a:lnTo>
                  <a:cubicBezTo>
                    <a:pt x="1377950" y="1405382"/>
                    <a:pt x="1405382" y="1377823"/>
                    <a:pt x="1405382" y="1344803"/>
                  </a:cubicBezTo>
                  <a:lnTo>
                    <a:pt x="1405382" y="121031"/>
                  </a:lnTo>
                  <a:close/>
                  <a:moveTo>
                    <a:pt x="1346073" y="0"/>
                  </a:moveTo>
                  <a:cubicBezTo>
                    <a:pt x="1312926" y="0"/>
                    <a:pt x="1285494" y="27559"/>
                    <a:pt x="1285494" y="59436"/>
                  </a:cubicBezTo>
                  <a:lnTo>
                    <a:pt x="1285494" y="1284351"/>
                  </a:lnTo>
                  <a:lnTo>
                    <a:pt x="60579" y="1284351"/>
                  </a:lnTo>
                  <a:cubicBezTo>
                    <a:pt x="27559" y="1284351"/>
                    <a:pt x="0" y="1311910"/>
                    <a:pt x="0" y="1344930"/>
                  </a:cubicBezTo>
                  <a:lnTo>
                    <a:pt x="0" y="1943608"/>
                  </a:lnTo>
                  <a:cubicBezTo>
                    <a:pt x="0" y="1976628"/>
                    <a:pt x="27559" y="2004187"/>
                    <a:pt x="60579" y="2004187"/>
                  </a:cubicBezTo>
                  <a:lnTo>
                    <a:pt x="1943608" y="2004187"/>
                  </a:lnTo>
                  <a:cubicBezTo>
                    <a:pt x="1976628" y="2004187"/>
                    <a:pt x="2004060" y="1977771"/>
                    <a:pt x="2004060" y="1943608"/>
                  </a:cubicBezTo>
                  <a:lnTo>
                    <a:pt x="2004060" y="59436"/>
                  </a:lnTo>
                  <a:cubicBezTo>
                    <a:pt x="2004060" y="27559"/>
                    <a:pt x="1976628" y="0"/>
                    <a:pt x="1943608" y="0"/>
                  </a:cubicBezTo>
                  <a:close/>
                </a:path>
              </a:pathLst>
            </a:custGeom>
            <a:solidFill>
              <a:srgbClr val="4FC1F9"/>
            </a:solidFill>
          </p:spPr>
        </p:sp>
      </p:grpSp>
      <p:sp>
        <p:nvSpPr>
          <p:cNvPr name="Freeform 23" id="23"/>
          <p:cNvSpPr/>
          <p:nvPr/>
        </p:nvSpPr>
        <p:spPr>
          <a:xfrm flipH="false" flipV="false" rot="0">
            <a:off x="15982994" y="5541630"/>
            <a:ext cx="641252" cy="601108"/>
          </a:xfrm>
          <a:custGeom>
            <a:avLst/>
            <a:gdLst/>
            <a:ahLst/>
            <a:cxnLst/>
            <a:rect r="r" b="b" t="t" l="l"/>
            <a:pathLst>
              <a:path h="601108" w="641252">
                <a:moveTo>
                  <a:pt x="0" y="0"/>
                </a:moveTo>
                <a:lnTo>
                  <a:pt x="641252" y="0"/>
                </a:lnTo>
                <a:lnTo>
                  <a:pt x="641252" y="601108"/>
                </a:lnTo>
                <a:lnTo>
                  <a:pt x="0" y="6011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4" id="24"/>
          <p:cNvSpPr/>
          <p:nvPr/>
        </p:nvSpPr>
        <p:spPr>
          <a:xfrm flipH="false" flipV="false" rot="0">
            <a:off x="8379919" y="2630675"/>
            <a:ext cx="1578580" cy="1786892"/>
          </a:xfrm>
          <a:custGeom>
            <a:avLst/>
            <a:gdLst/>
            <a:ahLst/>
            <a:cxnLst/>
            <a:rect r="r" b="b" t="t" l="l"/>
            <a:pathLst>
              <a:path h="1786892" w="1578580">
                <a:moveTo>
                  <a:pt x="0" y="0"/>
                </a:moveTo>
                <a:lnTo>
                  <a:pt x="1578580" y="0"/>
                </a:lnTo>
                <a:lnTo>
                  <a:pt x="1578580" y="1786892"/>
                </a:lnTo>
                <a:lnTo>
                  <a:pt x="0" y="17868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5" id="25"/>
          <p:cNvGrpSpPr/>
          <p:nvPr/>
        </p:nvGrpSpPr>
        <p:grpSpPr>
          <a:xfrm rot="0">
            <a:off x="7417396" y="8324438"/>
            <a:ext cx="381600" cy="380400"/>
            <a:chOff x="0" y="0"/>
            <a:chExt cx="508800" cy="507200"/>
          </a:xfrm>
        </p:grpSpPr>
        <p:sp>
          <p:nvSpPr>
            <p:cNvPr name="Freeform 26" id="26"/>
            <p:cNvSpPr/>
            <p:nvPr/>
          </p:nvSpPr>
          <p:spPr>
            <a:xfrm flipH="false" flipV="false" rot="0">
              <a:off x="0" y="0"/>
              <a:ext cx="508762" cy="507238"/>
            </a:xfrm>
            <a:custGeom>
              <a:avLst/>
              <a:gdLst/>
              <a:ahLst/>
              <a:cxnLst/>
              <a:rect r="r" b="b" t="t" l="l"/>
              <a:pathLst>
                <a:path h="507238" w="508762">
                  <a:moveTo>
                    <a:pt x="407162" y="253619"/>
                  </a:moveTo>
                  <a:cubicBezTo>
                    <a:pt x="407162" y="169799"/>
                    <a:pt x="338963" y="101600"/>
                    <a:pt x="254381" y="101600"/>
                  </a:cubicBezTo>
                  <a:cubicBezTo>
                    <a:pt x="226314" y="101600"/>
                    <a:pt x="203581" y="78867"/>
                    <a:pt x="203581" y="50800"/>
                  </a:cubicBezTo>
                  <a:cubicBezTo>
                    <a:pt x="203581" y="22733"/>
                    <a:pt x="226314" y="0"/>
                    <a:pt x="254381" y="0"/>
                  </a:cubicBezTo>
                  <a:lnTo>
                    <a:pt x="254381" y="50800"/>
                  </a:lnTo>
                  <a:lnTo>
                    <a:pt x="254381" y="101600"/>
                  </a:lnTo>
                  <a:cubicBezTo>
                    <a:pt x="169799" y="101600"/>
                    <a:pt x="101600" y="169799"/>
                    <a:pt x="101600" y="253619"/>
                  </a:cubicBezTo>
                  <a:lnTo>
                    <a:pt x="50800" y="253619"/>
                  </a:lnTo>
                  <a:lnTo>
                    <a:pt x="101600" y="253619"/>
                  </a:lnTo>
                  <a:cubicBezTo>
                    <a:pt x="101600" y="337439"/>
                    <a:pt x="169799" y="405638"/>
                    <a:pt x="254381" y="405638"/>
                  </a:cubicBezTo>
                  <a:lnTo>
                    <a:pt x="254381" y="456438"/>
                  </a:lnTo>
                  <a:lnTo>
                    <a:pt x="254381" y="405638"/>
                  </a:lnTo>
                  <a:cubicBezTo>
                    <a:pt x="338963" y="405638"/>
                    <a:pt x="407162" y="337439"/>
                    <a:pt x="407162" y="253619"/>
                  </a:cubicBezTo>
                  <a:lnTo>
                    <a:pt x="457962" y="253619"/>
                  </a:lnTo>
                  <a:lnTo>
                    <a:pt x="508762" y="253619"/>
                  </a:lnTo>
                  <a:lnTo>
                    <a:pt x="457962" y="253619"/>
                  </a:lnTo>
                  <a:lnTo>
                    <a:pt x="407162" y="253619"/>
                  </a:lnTo>
                  <a:moveTo>
                    <a:pt x="508762" y="253619"/>
                  </a:moveTo>
                  <a:cubicBezTo>
                    <a:pt x="508762" y="281686"/>
                    <a:pt x="486029" y="304419"/>
                    <a:pt x="457962" y="304419"/>
                  </a:cubicBezTo>
                  <a:cubicBezTo>
                    <a:pt x="429895" y="304419"/>
                    <a:pt x="407162" y="281686"/>
                    <a:pt x="407162" y="253619"/>
                  </a:cubicBezTo>
                  <a:cubicBezTo>
                    <a:pt x="407162" y="225552"/>
                    <a:pt x="429895" y="202819"/>
                    <a:pt x="457962" y="202819"/>
                  </a:cubicBezTo>
                  <a:cubicBezTo>
                    <a:pt x="486029" y="202819"/>
                    <a:pt x="508762" y="225552"/>
                    <a:pt x="508762" y="253619"/>
                  </a:cubicBezTo>
                  <a:cubicBezTo>
                    <a:pt x="508762" y="393827"/>
                    <a:pt x="394716" y="507238"/>
                    <a:pt x="254381" y="507238"/>
                  </a:cubicBezTo>
                  <a:cubicBezTo>
                    <a:pt x="114046" y="507238"/>
                    <a:pt x="0" y="393827"/>
                    <a:pt x="0" y="253619"/>
                  </a:cubicBezTo>
                  <a:cubicBezTo>
                    <a:pt x="0" y="113411"/>
                    <a:pt x="114046" y="0"/>
                    <a:pt x="254381" y="0"/>
                  </a:cubicBezTo>
                  <a:cubicBezTo>
                    <a:pt x="282448" y="0"/>
                    <a:pt x="305181" y="22733"/>
                    <a:pt x="305181" y="50800"/>
                  </a:cubicBezTo>
                  <a:cubicBezTo>
                    <a:pt x="305181" y="78867"/>
                    <a:pt x="282448" y="101600"/>
                    <a:pt x="254381" y="101600"/>
                  </a:cubicBezTo>
                  <a:lnTo>
                    <a:pt x="254381" y="50800"/>
                  </a:lnTo>
                  <a:lnTo>
                    <a:pt x="254381" y="0"/>
                  </a:lnTo>
                  <a:cubicBezTo>
                    <a:pt x="394716" y="0"/>
                    <a:pt x="508762" y="113411"/>
                    <a:pt x="508762" y="253619"/>
                  </a:cubicBezTo>
                  <a:close/>
                </a:path>
              </a:pathLst>
            </a:custGeom>
            <a:solidFill>
              <a:srgbClr val="FFFFFF"/>
            </a:solidFill>
          </p:spPr>
        </p:sp>
      </p:grpSp>
      <p:sp>
        <p:nvSpPr>
          <p:cNvPr name="TextBox 27" id="27"/>
          <p:cNvSpPr txBox="true"/>
          <p:nvPr/>
        </p:nvSpPr>
        <p:spPr>
          <a:xfrm rot="0">
            <a:off x="1517625" y="943375"/>
            <a:ext cx="15252750" cy="1000650"/>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THEM VS. US</a:t>
            </a:r>
          </a:p>
        </p:txBody>
      </p:sp>
      <p:sp>
        <p:nvSpPr>
          <p:cNvPr name="TextBox 28" id="28"/>
          <p:cNvSpPr txBox="true"/>
          <p:nvPr/>
        </p:nvSpPr>
        <p:spPr>
          <a:xfrm rot="0">
            <a:off x="3953475" y="3650450"/>
            <a:ext cx="2542350" cy="814725"/>
          </a:xfrm>
          <a:prstGeom prst="rect">
            <a:avLst/>
          </a:prstGeom>
        </p:spPr>
        <p:txBody>
          <a:bodyPr anchor="t" rtlCol="false" tIns="0" lIns="0" bIns="0" rIns="0">
            <a:spAutoFit/>
          </a:bodyPr>
          <a:lstStyle/>
          <a:p>
            <a:pPr algn="ctr">
              <a:lnSpc>
                <a:spcPts val="4320"/>
              </a:lnSpc>
            </a:pPr>
            <a:r>
              <a:rPr lang="en-US" b="true" sz="3600">
                <a:solidFill>
                  <a:srgbClr val="FFFFFF"/>
                </a:solidFill>
                <a:latin typeface="Arimo Bold"/>
                <a:ea typeface="Arimo Bold"/>
                <a:cs typeface="Arimo Bold"/>
                <a:sym typeface="Arimo Bold"/>
              </a:rPr>
              <a:t>THEM</a:t>
            </a:r>
          </a:p>
        </p:txBody>
      </p:sp>
      <p:sp>
        <p:nvSpPr>
          <p:cNvPr name="TextBox 29" id="29"/>
          <p:cNvSpPr txBox="true"/>
          <p:nvPr/>
        </p:nvSpPr>
        <p:spPr>
          <a:xfrm rot="0">
            <a:off x="2540799" y="4925600"/>
            <a:ext cx="5358150" cy="21672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Mercury is the closest planet to the Sun and it’s also the smallest one in the Solar System</a:t>
            </a:r>
          </a:p>
        </p:txBody>
      </p:sp>
      <p:sp>
        <p:nvSpPr>
          <p:cNvPr name="TextBox 30" id="30"/>
          <p:cNvSpPr txBox="true"/>
          <p:nvPr/>
        </p:nvSpPr>
        <p:spPr>
          <a:xfrm rot="0">
            <a:off x="11842575" y="3650450"/>
            <a:ext cx="2542350" cy="814725"/>
          </a:xfrm>
          <a:prstGeom prst="rect">
            <a:avLst/>
          </a:prstGeom>
        </p:spPr>
        <p:txBody>
          <a:bodyPr anchor="t" rtlCol="false" tIns="0" lIns="0" bIns="0" rIns="0">
            <a:spAutoFit/>
          </a:bodyPr>
          <a:lstStyle/>
          <a:p>
            <a:pPr algn="ctr">
              <a:lnSpc>
                <a:spcPts val="4320"/>
              </a:lnSpc>
            </a:pPr>
            <a:r>
              <a:rPr lang="en-US" b="true" sz="3600">
                <a:solidFill>
                  <a:srgbClr val="FFFFFF"/>
                </a:solidFill>
                <a:latin typeface="Arimo Bold"/>
                <a:ea typeface="Arimo Bold"/>
                <a:cs typeface="Arimo Bold"/>
                <a:sym typeface="Arimo Bold"/>
              </a:rPr>
              <a:t>US</a:t>
            </a:r>
          </a:p>
        </p:txBody>
      </p:sp>
      <p:sp>
        <p:nvSpPr>
          <p:cNvPr name="TextBox 31" id="31"/>
          <p:cNvSpPr txBox="true"/>
          <p:nvPr/>
        </p:nvSpPr>
        <p:spPr>
          <a:xfrm rot="0">
            <a:off x="10439499" y="4925600"/>
            <a:ext cx="5358150" cy="21672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Venus has a beautiful name and is the second planet from the Sun. It’s hotter than Mercury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6219718" y="-449551"/>
            <a:ext cx="1518780" cy="2016654"/>
          </a:xfrm>
          <a:custGeom>
            <a:avLst/>
            <a:gdLst/>
            <a:ahLst/>
            <a:cxnLst/>
            <a:rect r="r" b="b" t="t" l="l"/>
            <a:pathLst>
              <a:path h="2016654" w="1518780">
                <a:moveTo>
                  <a:pt x="0" y="0"/>
                </a:moveTo>
                <a:lnTo>
                  <a:pt x="1518780" y="0"/>
                </a:lnTo>
                <a:lnTo>
                  <a:pt x="1518780" y="2016654"/>
                </a:lnTo>
                <a:lnTo>
                  <a:pt x="0" y="20166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5377044" y="-560356"/>
            <a:ext cx="608032" cy="759306"/>
            <a:chOff x="0" y="0"/>
            <a:chExt cx="810709" cy="1012408"/>
          </a:xfrm>
        </p:grpSpPr>
        <p:sp>
          <p:nvSpPr>
            <p:cNvPr name="Freeform 4" id="4"/>
            <p:cNvSpPr/>
            <p:nvPr/>
          </p:nvSpPr>
          <p:spPr>
            <a:xfrm flipH="false" flipV="false" rot="0">
              <a:off x="0" y="127"/>
              <a:ext cx="810641" cy="1012190"/>
            </a:xfrm>
            <a:custGeom>
              <a:avLst/>
              <a:gdLst/>
              <a:ahLst/>
              <a:cxnLst/>
              <a:rect r="r" b="b" t="t" l="l"/>
              <a:pathLst>
                <a:path h="1012190" w="810641">
                  <a:moveTo>
                    <a:pt x="110744" y="156845"/>
                  </a:moveTo>
                  <a:lnTo>
                    <a:pt x="651129" y="506349"/>
                  </a:lnTo>
                  <a:lnTo>
                    <a:pt x="110744" y="855853"/>
                  </a:lnTo>
                  <a:lnTo>
                    <a:pt x="110744" y="156845"/>
                  </a:lnTo>
                  <a:close/>
                  <a:moveTo>
                    <a:pt x="54483" y="0"/>
                  </a:moveTo>
                  <a:cubicBezTo>
                    <a:pt x="45720" y="0"/>
                    <a:pt x="37084" y="2032"/>
                    <a:pt x="29464" y="6477"/>
                  </a:cubicBezTo>
                  <a:cubicBezTo>
                    <a:pt x="11176" y="15621"/>
                    <a:pt x="0" y="34925"/>
                    <a:pt x="0" y="55372"/>
                  </a:cubicBezTo>
                  <a:lnTo>
                    <a:pt x="0" y="958342"/>
                  </a:lnTo>
                  <a:cubicBezTo>
                    <a:pt x="0" y="978662"/>
                    <a:pt x="11176" y="995934"/>
                    <a:pt x="29464" y="1006094"/>
                  </a:cubicBezTo>
                  <a:cubicBezTo>
                    <a:pt x="38608" y="1010158"/>
                    <a:pt x="46736" y="1012190"/>
                    <a:pt x="55880" y="1012190"/>
                  </a:cubicBezTo>
                  <a:cubicBezTo>
                    <a:pt x="66040" y="1012190"/>
                    <a:pt x="76200" y="1010158"/>
                    <a:pt x="86360" y="1007110"/>
                  </a:cubicBezTo>
                  <a:lnTo>
                    <a:pt x="785241" y="554990"/>
                  </a:lnTo>
                  <a:cubicBezTo>
                    <a:pt x="800481" y="544830"/>
                    <a:pt x="810641" y="527558"/>
                    <a:pt x="810641" y="508381"/>
                  </a:cubicBezTo>
                  <a:cubicBezTo>
                    <a:pt x="810641" y="489204"/>
                    <a:pt x="800354" y="471805"/>
                    <a:pt x="785241" y="461645"/>
                  </a:cubicBezTo>
                  <a:lnTo>
                    <a:pt x="86360" y="9652"/>
                  </a:lnTo>
                  <a:cubicBezTo>
                    <a:pt x="76708" y="3429"/>
                    <a:pt x="65405" y="0"/>
                    <a:pt x="54483" y="0"/>
                  </a:cubicBezTo>
                  <a:close/>
                </a:path>
              </a:pathLst>
            </a:custGeom>
            <a:solidFill>
              <a:srgbClr val="4FC1F9"/>
            </a:solidFill>
          </p:spPr>
        </p:sp>
      </p:grpSp>
      <p:sp>
        <p:nvSpPr>
          <p:cNvPr name="Freeform 5" id="5"/>
          <p:cNvSpPr/>
          <p:nvPr/>
        </p:nvSpPr>
        <p:spPr>
          <a:xfrm flipH="false" flipV="false" rot="0">
            <a:off x="17973115" y="198933"/>
            <a:ext cx="897332" cy="934117"/>
          </a:xfrm>
          <a:custGeom>
            <a:avLst/>
            <a:gdLst/>
            <a:ahLst/>
            <a:cxnLst/>
            <a:rect r="r" b="b" t="t" l="l"/>
            <a:pathLst>
              <a:path h="934117" w="897332">
                <a:moveTo>
                  <a:pt x="0" y="0"/>
                </a:moveTo>
                <a:lnTo>
                  <a:pt x="897332" y="0"/>
                </a:lnTo>
                <a:lnTo>
                  <a:pt x="897332" y="934118"/>
                </a:lnTo>
                <a:lnTo>
                  <a:pt x="0" y="9341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4044100" y="317850"/>
            <a:ext cx="380400" cy="380400"/>
            <a:chOff x="0" y="0"/>
            <a:chExt cx="507200" cy="507200"/>
          </a:xfrm>
        </p:grpSpPr>
        <p:sp>
          <p:nvSpPr>
            <p:cNvPr name="Freeform 7" id="7"/>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8" id="8"/>
          <p:cNvGrpSpPr/>
          <p:nvPr/>
        </p:nvGrpSpPr>
        <p:grpSpPr>
          <a:xfrm rot="0">
            <a:off x="516698" y="317854"/>
            <a:ext cx="380400" cy="380400"/>
            <a:chOff x="0" y="0"/>
            <a:chExt cx="507200" cy="507200"/>
          </a:xfrm>
        </p:grpSpPr>
        <p:sp>
          <p:nvSpPr>
            <p:cNvPr name="Freeform 9" id="9"/>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FFFFF"/>
            </a:solidFill>
          </p:spPr>
        </p:sp>
      </p:grpSp>
      <p:sp>
        <p:nvSpPr>
          <p:cNvPr name="Freeform 10" id="10"/>
          <p:cNvSpPr/>
          <p:nvPr/>
        </p:nvSpPr>
        <p:spPr>
          <a:xfrm flipH="false" flipV="false" rot="0">
            <a:off x="20" y="9838804"/>
            <a:ext cx="1647134" cy="1555642"/>
          </a:xfrm>
          <a:custGeom>
            <a:avLst/>
            <a:gdLst/>
            <a:ahLst/>
            <a:cxnLst/>
            <a:rect r="r" b="b" t="t" l="l"/>
            <a:pathLst>
              <a:path h="1555642" w="1647134">
                <a:moveTo>
                  <a:pt x="0" y="0"/>
                </a:moveTo>
                <a:lnTo>
                  <a:pt x="1647134" y="0"/>
                </a:lnTo>
                <a:lnTo>
                  <a:pt x="1647134" y="1555642"/>
                </a:lnTo>
                <a:lnTo>
                  <a:pt x="0" y="15556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1966149" y="9106420"/>
            <a:ext cx="1005230" cy="1063939"/>
          </a:xfrm>
          <a:custGeom>
            <a:avLst/>
            <a:gdLst/>
            <a:ahLst/>
            <a:cxnLst/>
            <a:rect r="r" b="b" t="t" l="l"/>
            <a:pathLst>
              <a:path h="1063939" w="1005230">
                <a:moveTo>
                  <a:pt x="0" y="0"/>
                </a:moveTo>
                <a:lnTo>
                  <a:pt x="1005230" y="0"/>
                </a:lnTo>
                <a:lnTo>
                  <a:pt x="1005230" y="1063940"/>
                </a:lnTo>
                <a:lnTo>
                  <a:pt x="0" y="10639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2" id="12"/>
          <p:cNvGrpSpPr/>
          <p:nvPr/>
        </p:nvGrpSpPr>
        <p:grpSpPr>
          <a:xfrm rot="0">
            <a:off x="3342500" y="9574200"/>
            <a:ext cx="380400" cy="380400"/>
            <a:chOff x="0" y="0"/>
            <a:chExt cx="507200" cy="507200"/>
          </a:xfrm>
        </p:grpSpPr>
        <p:sp>
          <p:nvSpPr>
            <p:cNvPr name="Freeform 13" id="13"/>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FFFFF"/>
            </a:solidFill>
          </p:spPr>
        </p:sp>
      </p:grpSp>
      <p:grpSp>
        <p:nvGrpSpPr>
          <p:cNvPr name="Group 14" id="14"/>
          <p:cNvGrpSpPr/>
          <p:nvPr/>
        </p:nvGrpSpPr>
        <p:grpSpPr>
          <a:xfrm rot="0">
            <a:off x="91700" y="8714150"/>
            <a:ext cx="380400" cy="380400"/>
            <a:chOff x="0" y="0"/>
            <a:chExt cx="507200" cy="507200"/>
          </a:xfrm>
        </p:grpSpPr>
        <p:sp>
          <p:nvSpPr>
            <p:cNvPr name="Freeform 15" id="15"/>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16" id="16"/>
          <p:cNvGrpSpPr/>
          <p:nvPr/>
        </p:nvGrpSpPr>
        <p:grpSpPr>
          <a:xfrm rot="0">
            <a:off x="7156226" y="3070350"/>
            <a:ext cx="3975600" cy="807600"/>
            <a:chOff x="0" y="0"/>
            <a:chExt cx="5300800" cy="1076800"/>
          </a:xfrm>
        </p:grpSpPr>
        <p:sp>
          <p:nvSpPr>
            <p:cNvPr name="Freeform 17" id="17"/>
            <p:cNvSpPr/>
            <p:nvPr/>
          </p:nvSpPr>
          <p:spPr>
            <a:xfrm flipH="false" flipV="false" rot="0">
              <a:off x="0" y="0"/>
              <a:ext cx="5300726" cy="1076833"/>
            </a:xfrm>
            <a:custGeom>
              <a:avLst/>
              <a:gdLst/>
              <a:ahLst/>
              <a:cxnLst/>
              <a:rect r="r" b="b" t="t" l="l"/>
              <a:pathLst>
                <a:path h="1076833" w="5300726">
                  <a:moveTo>
                    <a:pt x="0" y="538353"/>
                  </a:moveTo>
                  <a:cubicBezTo>
                    <a:pt x="0" y="241046"/>
                    <a:pt x="241046" y="0"/>
                    <a:pt x="538353" y="0"/>
                  </a:cubicBezTo>
                  <a:lnTo>
                    <a:pt x="4762373" y="0"/>
                  </a:lnTo>
                  <a:cubicBezTo>
                    <a:pt x="5059680" y="0"/>
                    <a:pt x="5300726" y="241046"/>
                    <a:pt x="5300726" y="538353"/>
                  </a:cubicBezTo>
                  <a:cubicBezTo>
                    <a:pt x="5300726" y="835660"/>
                    <a:pt x="5059680" y="1076706"/>
                    <a:pt x="4762373" y="1076706"/>
                  </a:cubicBezTo>
                  <a:lnTo>
                    <a:pt x="538353" y="1076706"/>
                  </a:lnTo>
                  <a:cubicBezTo>
                    <a:pt x="241046" y="1076833"/>
                    <a:pt x="0" y="835787"/>
                    <a:pt x="0" y="538353"/>
                  </a:cubicBezTo>
                  <a:close/>
                </a:path>
              </a:pathLst>
            </a:custGeom>
            <a:gradFill rotWithShape="true">
              <a:gsLst>
                <a:gs pos="0">
                  <a:srgbClr val="FB54F4">
                    <a:alpha val="100000"/>
                  </a:srgbClr>
                </a:gs>
                <a:gs pos="100000">
                  <a:srgbClr val="FDA7F9">
                    <a:alpha val="100000"/>
                  </a:srgbClr>
                </a:gs>
              </a:gsLst>
              <a:lin ang="5402105"/>
            </a:gradFill>
          </p:spPr>
        </p:sp>
      </p:grpSp>
      <p:grpSp>
        <p:nvGrpSpPr>
          <p:cNvPr name="Group 18" id="18"/>
          <p:cNvGrpSpPr/>
          <p:nvPr/>
        </p:nvGrpSpPr>
        <p:grpSpPr>
          <a:xfrm rot="0">
            <a:off x="12560776" y="3070350"/>
            <a:ext cx="3975600" cy="807600"/>
            <a:chOff x="0" y="0"/>
            <a:chExt cx="5300800" cy="1076800"/>
          </a:xfrm>
        </p:grpSpPr>
        <p:sp>
          <p:nvSpPr>
            <p:cNvPr name="Freeform 19" id="19"/>
            <p:cNvSpPr/>
            <p:nvPr/>
          </p:nvSpPr>
          <p:spPr>
            <a:xfrm flipH="false" flipV="false" rot="0">
              <a:off x="0" y="0"/>
              <a:ext cx="5300726" cy="1076833"/>
            </a:xfrm>
            <a:custGeom>
              <a:avLst/>
              <a:gdLst/>
              <a:ahLst/>
              <a:cxnLst/>
              <a:rect r="r" b="b" t="t" l="l"/>
              <a:pathLst>
                <a:path h="1076833" w="5300726">
                  <a:moveTo>
                    <a:pt x="0" y="538353"/>
                  </a:moveTo>
                  <a:cubicBezTo>
                    <a:pt x="0" y="241046"/>
                    <a:pt x="241046" y="0"/>
                    <a:pt x="538353" y="0"/>
                  </a:cubicBezTo>
                  <a:lnTo>
                    <a:pt x="4762373" y="0"/>
                  </a:lnTo>
                  <a:cubicBezTo>
                    <a:pt x="5059680" y="0"/>
                    <a:pt x="5300726" y="241046"/>
                    <a:pt x="5300726" y="538353"/>
                  </a:cubicBezTo>
                  <a:cubicBezTo>
                    <a:pt x="5300726" y="835660"/>
                    <a:pt x="5059680" y="1076706"/>
                    <a:pt x="4762373" y="1076706"/>
                  </a:cubicBezTo>
                  <a:lnTo>
                    <a:pt x="538353" y="1076706"/>
                  </a:lnTo>
                  <a:cubicBezTo>
                    <a:pt x="241046" y="1076833"/>
                    <a:pt x="0" y="835787"/>
                    <a:pt x="0" y="538353"/>
                  </a:cubicBezTo>
                  <a:close/>
                </a:path>
              </a:pathLst>
            </a:custGeom>
            <a:gradFill rotWithShape="true">
              <a:gsLst>
                <a:gs pos="0">
                  <a:srgbClr val="FB54F4">
                    <a:alpha val="100000"/>
                  </a:srgbClr>
                </a:gs>
                <a:gs pos="100000">
                  <a:srgbClr val="FDA7F9">
                    <a:alpha val="100000"/>
                  </a:srgbClr>
                </a:gs>
              </a:gsLst>
              <a:lin ang="5402105"/>
            </a:gradFill>
          </p:spPr>
        </p:sp>
      </p:grpSp>
      <p:grpSp>
        <p:nvGrpSpPr>
          <p:cNvPr name="Group 20" id="20"/>
          <p:cNvGrpSpPr/>
          <p:nvPr/>
        </p:nvGrpSpPr>
        <p:grpSpPr>
          <a:xfrm rot="0">
            <a:off x="1751700" y="6409100"/>
            <a:ext cx="3975600" cy="807600"/>
            <a:chOff x="0" y="0"/>
            <a:chExt cx="5300800" cy="1076800"/>
          </a:xfrm>
        </p:grpSpPr>
        <p:sp>
          <p:nvSpPr>
            <p:cNvPr name="Freeform 21" id="21"/>
            <p:cNvSpPr/>
            <p:nvPr/>
          </p:nvSpPr>
          <p:spPr>
            <a:xfrm flipH="false" flipV="false" rot="0">
              <a:off x="0" y="0"/>
              <a:ext cx="5300726" cy="1076833"/>
            </a:xfrm>
            <a:custGeom>
              <a:avLst/>
              <a:gdLst/>
              <a:ahLst/>
              <a:cxnLst/>
              <a:rect r="r" b="b" t="t" l="l"/>
              <a:pathLst>
                <a:path h="1076833" w="5300726">
                  <a:moveTo>
                    <a:pt x="0" y="538353"/>
                  </a:moveTo>
                  <a:cubicBezTo>
                    <a:pt x="0" y="241046"/>
                    <a:pt x="241046" y="0"/>
                    <a:pt x="538353" y="0"/>
                  </a:cubicBezTo>
                  <a:lnTo>
                    <a:pt x="4762373" y="0"/>
                  </a:lnTo>
                  <a:cubicBezTo>
                    <a:pt x="5059680" y="0"/>
                    <a:pt x="5300726" y="241046"/>
                    <a:pt x="5300726" y="538353"/>
                  </a:cubicBezTo>
                  <a:cubicBezTo>
                    <a:pt x="5300726" y="835660"/>
                    <a:pt x="5059680" y="1076706"/>
                    <a:pt x="4762373" y="1076706"/>
                  </a:cubicBezTo>
                  <a:lnTo>
                    <a:pt x="538353" y="1076706"/>
                  </a:lnTo>
                  <a:cubicBezTo>
                    <a:pt x="241046" y="1076833"/>
                    <a:pt x="0" y="835787"/>
                    <a:pt x="0" y="538353"/>
                  </a:cubicBezTo>
                  <a:close/>
                </a:path>
              </a:pathLst>
            </a:custGeom>
            <a:gradFill rotWithShape="true">
              <a:gsLst>
                <a:gs pos="0">
                  <a:srgbClr val="FB54F4">
                    <a:alpha val="100000"/>
                  </a:srgbClr>
                </a:gs>
                <a:gs pos="100000">
                  <a:srgbClr val="FDA7F9">
                    <a:alpha val="100000"/>
                  </a:srgbClr>
                </a:gs>
              </a:gsLst>
              <a:lin ang="5402105"/>
            </a:gradFill>
          </p:spPr>
        </p:sp>
      </p:grpSp>
      <p:grpSp>
        <p:nvGrpSpPr>
          <p:cNvPr name="Group 22" id="22"/>
          <p:cNvGrpSpPr/>
          <p:nvPr/>
        </p:nvGrpSpPr>
        <p:grpSpPr>
          <a:xfrm rot="0">
            <a:off x="7156226" y="6409100"/>
            <a:ext cx="3975600" cy="807600"/>
            <a:chOff x="0" y="0"/>
            <a:chExt cx="5300800" cy="1076800"/>
          </a:xfrm>
        </p:grpSpPr>
        <p:sp>
          <p:nvSpPr>
            <p:cNvPr name="Freeform 23" id="23"/>
            <p:cNvSpPr/>
            <p:nvPr/>
          </p:nvSpPr>
          <p:spPr>
            <a:xfrm flipH="false" flipV="false" rot="0">
              <a:off x="0" y="0"/>
              <a:ext cx="5300726" cy="1076833"/>
            </a:xfrm>
            <a:custGeom>
              <a:avLst/>
              <a:gdLst/>
              <a:ahLst/>
              <a:cxnLst/>
              <a:rect r="r" b="b" t="t" l="l"/>
              <a:pathLst>
                <a:path h="1076833" w="5300726">
                  <a:moveTo>
                    <a:pt x="0" y="538353"/>
                  </a:moveTo>
                  <a:cubicBezTo>
                    <a:pt x="0" y="241046"/>
                    <a:pt x="241046" y="0"/>
                    <a:pt x="538353" y="0"/>
                  </a:cubicBezTo>
                  <a:lnTo>
                    <a:pt x="4762373" y="0"/>
                  </a:lnTo>
                  <a:cubicBezTo>
                    <a:pt x="5059680" y="0"/>
                    <a:pt x="5300726" y="241046"/>
                    <a:pt x="5300726" y="538353"/>
                  </a:cubicBezTo>
                  <a:cubicBezTo>
                    <a:pt x="5300726" y="835660"/>
                    <a:pt x="5059680" y="1076706"/>
                    <a:pt x="4762373" y="1076706"/>
                  </a:cubicBezTo>
                  <a:lnTo>
                    <a:pt x="538353" y="1076706"/>
                  </a:lnTo>
                  <a:cubicBezTo>
                    <a:pt x="241046" y="1076833"/>
                    <a:pt x="0" y="835787"/>
                    <a:pt x="0" y="538353"/>
                  </a:cubicBezTo>
                  <a:close/>
                </a:path>
              </a:pathLst>
            </a:custGeom>
            <a:gradFill rotWithShape="true">
              <a:gsLst>
                <a:gs pos="0">
                  <a:srgbClr val="FB54F4">
                    <a:alpha val="100000"/>
                  </a:srgbClr>
                </a:gs>
                <a:gs pos="100000">
                  <a:srgbClr val="FDA7F9">
                    <a:alpha val="100000"/>
                  </a:srgbClr>
                </a:gs>
              </a:gsLst>
              <a:lin ang="5402105"/>
            </a:gradFill>
          </p:spPr>
        </p:sp>
      </p:grpSp>
      <p:grpSp>
        <p:nvGrpSpPr>
          <p:cNvPr name="Group 24" id="24"/>
          <p:cNvGrpSpPr/>
          <p:nvPr/>
        </p:nvGrpSpPr>
        <p:grpSpPr>
          <a:xfrm rot="0">
            <a:off x="12560776" y="6409100"/>
            <a:ext cx="3975600" cy="807600"/>
            <a:chOff x="0" y="0"/>
            <a:chExt cx="5300800" cy="1076800"/>
          </a:xfrm>
        </p:grpSpPr>
        <p:sp>
          <p:nvSpPr>
            <p:cNvPr name="Freeform 25" id="25"/>
            <p:cNvSpPr/>
            <p:nvPr/>
          </p:nvSpPr>
          <p:spPr>
            <a:xfrm flipH="false" flipV="false" rot="0">
              <a:off x="0" y="0"/>
              <a:ext cx="5300726" cy="1076833"/>
            </a:xfrm>
            <a:custGeom>
              <a:avLst/>
              <a:gdLst/>
              <a:ahLst/>
              <a:cxnLst/>
              <a:rect r="r" b="b" t="t" l="l"/>
              <a:pathLst>
                <a:path h="1076833" w="5300726">
                  <a:moveTo>
                    <a:pt x="0" y="538353"/>
                  </a:moveTo>
                  <a:cubicBezTo>
                    <a:pt x="0" y="241046"/>
                    <a:pt x="241046" y="0"/>
                    <a:pt x="538353" y="0"/>
                  </a:cubicBezTo>
                  <a:lnTo>
                    <a:pt x="4762373" y="0"/>
                  </a:lnTo>
                  <a:cubicBezTo>
                    <a:pt x="5059680" y="0"/>
                    <a:pt x="5300726" y="241046"/>
                    <a:pt x="5300726" y="538353"/>
                  </a:cubicBezTo>
                  <a:cubicBezTo>
                    <a:pt x="5300726" y="835660"/>
                    <a:pt x="5059680" y="1076706"/>
                    <a:pt x="4762373" y="1076706"/>
                  </a:cubicBezTo>
                  <a:lnTo>
                    <a:pt x="538353" y="1076706"/>
                  </a:lnTo>
                  <a:cubicBezTo>
                    <a:pt x="241046" y="1076833"/>
                    <a:pt x="0" y="835787"/>
                    <a:pt x="0" y="538353"/>
                  </a:cubicBezTo>
                  <a:close/>
                </a:path>
              </a:pathLst>
            </a:custGeom>
            <a:gradFill rotWithShape="true">
              <a:gsLst>
                <a:gs pos="0">
                  <a:srgbClr val="FB54F4">
                    <a:alpha val="100000"/>
                  </a:srgbClr>
                </a:gs>
                <a:gs pos="100000">
                  <a:srgbClr val="FDA7F9">
                    <a:alpha val="100000"/>
                  </a:srgbClr>
                </a:gs>
              </a:gsLst>
              <a:lin ang="5402105"/>
            </a:gradFill>
          </p:spPr>
        </p:sp>
      </p:grpSp>
      <p:grpSp>
        <p:nvGrpSpPr>
          <p:cNvPr name="Group 26" id="26"/>
          <p:cNvGrpSpPr/>
          <p:nvPr/>
        </p:nvGrpSpPr>
        <p:grpSpPr>
          <a:xfrm rot="0">
            <a:off x="1751700" y="3070350"/>
            <a:ext cx="3975600" cy="807600"/>
            <a:chOff x="0" y="0"/>
            <a:chExt cx="5300800" cy="1076800"/>
          </a:xfrm>
        </p:grpSpPr>
        <p:sp>
          <p:nvSpPr>
            <p:cNvPr name="Freeform 27" id="27"/>
            <p:cNvSpPr/>
            <p:nvPr/>
          </p:nvSpPr>
          <p:spPr>
            <a:xfrm flipH="false" flipV="false" rot="0">
              <a:off x="0" y="0"/>
              <a:ext cx="5300726" cy="1076833"/>
            </a:xfrm>
            <a:custGeom>
              <a:avLst/>
              <a:gdLst/>
              <a:ahLst/>
              <a:cxnLst/>
              <a:rect r="r" b="b" t="t" l="l"/>
              <a:pathLst>
                <a:path h="1076833" w="5300726">
                  <a:moveTo>
                    <a:pt x="0" y="538353"/>
                  </a:moveTo>
                  <a:cubicBezTo>
                    <a:pt x="0" y="241046"/>
                    <a:pt x="241046" y="0"/>
                    <a:pt x="538353" y="0"/>
                  </a:cubicBezTo>
                  <a:lnTo>
                    <a:pt x="4762373" y="0"/>
                  </a:lnTo>
                  <a:cubicBezTo>
                    <a:pt x="5059680" y="0"/>
                    <a:pt x="5300726" y="241046"/>
                    <a:pt x="5300726" y="538353"/>
                  </a:cubicBezTo>
                  <a:cubicBezTo>
                    <a:pt x="5300726" y="835660"/>
                    <a:pt x="5059680" y="1076706"/>
                    <a:pt x="4762373" y="1076706"/>
                  </a:cubicBezTo>
                  <a:lnTo>
                    <a:pt x="538353" y="1076706"/>
                  </a:lnTo>
                  <a:cubicBezTo>
                    <a:pt x="241046" y="1076833"/>
                    <a:pt x="0" y="835787"/>
                    <a:pt x="0" y="538353"/>
                  </a:cubicBezTo>
                  <a:close/>
                </a:path>
              </a:pathLst>
            </a:custGeom>
            <a:gradFill rotWithShape="true">
              <a:gsLst>
                <a:gs pos="0">
                  <a:srgbClr val="FB54F4">
                    <a:alpha val="100000"/>
                  </a:srgbClr>
                </a:gs>
                <a:gs pos="100000">
                  <a:srgbClr val="FDA7F9">
                    <a:alpha val="100000"/>
                  </a:srgbClr>
                </a:gs>
              </a:gsLst>
              <a:lin ang="5402105"/>
            </a:gradFill>
          </p:spPr>
        </p:sp>
      </p:grpSp>
      <p:sp>
        <p:nvSpPr>
          <p:cNvPr name="TextBox 28" id="28"/>
          <p:cNvSpPr txBox="true"/>
          <p:nvPr/>
        </p:nvSpPr>
        <p:spPr>
          <a:xfrm rot="0">
            <a:off x="1517625" y="943375"/>
            <a:ext cx="15252750" cy="1000650"/>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KEY DIFFERENCES</a:t>
            </a:r>
          </a:p>
        </p:txBody>
      </p:sp>
      <p:sp>
        <p:nvSpPr>
          <p:cNvPr name="TextBox 29" id="29"/>
          <p:cNvSpPr txBox="true"/>
          <p:nvPr/>
        </p:nvSpPr>
        <p:spPr>
          <a:xfrm rot="0">
            <a:off x="1523575" y="4032594"/>
            <a:ext cx="4347150" cy="12894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Mercury is the closest planet to the Sun</a:t>
            </a:r>
          </a:p>
        </p:txBody>
      </p:sp>
      <p:sp>
        <p:nvSpPr>
          <p:cNvPr name="TextBox 30" id="30"/>
          <p:cNvSpPr txBox="true"/>
          <p:nvPr/>
        </p:nvSpPr>
        <p:spPr>
          <a:xfrm rot="0">
            <a:off x="7635231" y="3180276"/>
            <a:ext cx="3017550" cy="559125"/>
          </a:xfrm>
          <a:prstGeom prst="rect">
            <a:avLst/>
          </a:prstGeom>
        </p:spPr>
        <p:txBody>
          <a:bodyPr anchor="t" rtlCol="false" tIns="0" lIns="0" bIns="0" rIns="0">
            <a:spAutoFit/>
          </a:bodyPr>
          <a:lstStyle/>
          <a:p>
            <a:pPr algn="ctr">
              <a:lnSpc>
                <a:spcPts val="3840"/>
              </a:lnSpc>
            </a:pPr>
            <a:r>
              <a:rPr lang="en-US" b="true" sz="3200">
                <a:solidFill>
                  <a:srgbClr val="FFFFFF"/>
                </a:solidFill>
                <a:latin typeface="Arimo Bold"/>
                <a:ea typeface="Arimo Bold"/>
                <a:cs typeface="Arimo Bold"/>
                <a:sym typeface="Arimo Bold"/>
              </a:rPr>
              <a:t>VENUS</a:t>
            </a:r>
          </a:p>
        </p:txBody>
      </p:sp>
      <p:sp>
        <p:nvSpPr>
          <p:cNvPr name="TextBox 31" id="31"/>
          <p:cNvSpPr txBox="true"/>
          <p:nvPr/>
        </p:nvSpPr>
        <p:spPr>
          <a:xfrm rot="0">
            <a:off x="6970441" y="4032594"/>
            <a:ext cx="4347150" cy="12894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Venus is the second planet from the Sun</a:t>
            </a:r>
          </a:p>
        </p:txBody>
      </p:sp>
      <p:sp>
        <p:nvSpPr>
          <p:cNvPr name="TextBox 32" id="32"/>
          <p:cNvSpPr txBox="true"/>
          <p:nvPr/>
        </p:nvSpPr>
        <p:spPr>
          <a:xfrm rot="0">
            <a:off x="13082131" y="3180276"/>
            <a:ext cx="3017550" cy="559125"/>
          </a:xfrm>
          <a:prstGeom prst="rect">
            <a:avLst/>
          </a:prstGeom>
        </p:spPr>
        <p:txBody>
          <a:bodyPr anchor="t" rtlCol="false" tIns="0" lIns="0" bIns="0" rIns="0">
            <a:spAutoFit/>
          </a:bodyPr>
          <a:lstStyle/>
          <a:p>
            <a:pPr algn="ctr">
              <a:lnSpc>
                <a:spcPts val="3840"/>
              </a:lnSpc>
            </a:pPr>
            <a:r>
              <a:rPr lang="en-US" b="true" sz="3200">
                <a:solidFill>
                  <a:srgbClr val="FFFFFF"/>
                </a:solidFill>
                <a:latin typeface="Arimo Bold"/>
                <a:ea typeface="Arimo Bold"/>
                <a:cs typeface="Arimo Bold"/>
                <a:sym typeface="Arimo Bold"/>
              </a:rPr>
              <a:t>MARS</a:t>
            </a:r>
          </a:p>
        </p:txBody>
      </p:sp>
      <p:sp>
        <p:nvSpPr>
          <p:cNvPr name="TextBox 33" id="33"/>
          <p:cNvSpPr txBox="true"/>
          <p:nvPr/>
        </p:nvSpPr>
        <p:spPr>
          <a:xfrm rot="0">
            <a:off x="2188357" y="3180276"/>
            <a:ext cx="3017550" cy="559125"/>
          </a:xfrm>
          <a:prstGeom prst="rect">
            <a:avLst/>
          </a:prstGeom>
        </p:spPr>
        <p:txBody>
          <a:bodyPr anchor="t" rtlCol="false" tIns="0" lIns="0" bIns="0" rIns="0">
            <a:spAutoFit/>
          </a:bodyPr>
          <a:lstStyle/>
          <a:p>
            <a:pPr algn="ctr">
              <a:lnSpc>
                <a:spcPts val="3840"/>
              </a:lnSpc>
            </a:pPr>
            <a:r>
              <a:rPr lang="en-US" b="true" sz="3200">
                <a:solidFill>
                  <a:srgbClr val="FFFFFF"/>
                </a:solidFill>
                <a:latin typeface="Arimo Bold"/>
                <a:ea typeface="Arimo Bold"/>
                <a:cs typeface="Arimo Bold"/>
                <a:sym typeface="Arimo Bold"/>
              </a:rPr>
              <a:t>MERCURY</a:t>
            </a:r>
          </a:p>
        </p:txBody>
      </p:sp>
      <p:sp>
        <p:nvSpPr>
          <p:cNvPr name="TextBox 34" id="34"/>
          <p:cNvSpPr txBox="true"/>
          <p:nvPr/>
        </p:nvSpPr>
        <p:spPr>
          <a:xfrm rot="0">
            <a:off x="12417333" y="4032594"/>
            <a:ext cx="4347150" cy="12894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Despite being red, Mars is a cold place</a:t>
            </a:r>
          </a:p>
        </p:txBody>
      </p:sp>
      <p:sp>
        <p:nvSpPr>
          <p:cNvPr name="TextBox 35" id="35"/>
          <p:cNvSpPr txBox="true"/>
          <p:nvPr/>
        </p:nvSpPr>
        <p:spPr>
          <a:xfrm rot="0">
            <a:off x="2188357" y="6519026"/>
            <a:ext cx="3017550" cy="559125"/>
          </a:xfrm>
          <a:prstGeom prst="rect">
            <a:avLst/>
          </a:prstGeom>
        </p:spPr>
        <p:txBody>
          <a:bodyPr anchor="t" rtlCol="false" tIns="0" lIns="0" bIns="0" rIns="0">
            <a:spAutoFit/>
          </a:bodyPr>
          <a:lstStyle/>
          <a:p>
            <a:pPr algn="ctr">
              <a:lnSpc>
                <a:spcPts val="3840"/>
              </a:lnSpc>
            </a:pPr>
            <a:r>
              <a:rPr lang="en-US" b="true" sz="3200">
                <a:solidFill>
                  <a:srgbClr val="FFFFFF"/>
                </a:solidFill>
                <a:latin typeface="Arimo Bold"/>
                <a:ea typeface="Arimo Bold"/>
                <a:cs typeface="Arimo Bold"/>
                <a:sym typeface="Arimo Bold"/>
              </a:rPr>
              <a:t>JUPITER</a:t>
            </a:r>
          </a:p>
        </p:txBody>
      </p:sp>
      <p:sp>
        <p:nvSpPr>
          <p:cNvPr name="TextBox 36" id="36"/>
          <p:cNvSpPr txBox="true"/>
          <p:nvPr/>
        </p:nvSpPr>
        <p:spPr>
          <a:xfrm rot="0">
            <a:off x="1523557" y="7371344"/>
            <a:ext cx="4347150" cy="12894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It’s the biggest planet in the Solar System</a:t>
            </a:r>
          </a:p>
        </p:txBody>
      </p:sp>
      <p:sp>
        <p:nvSpPr>
          <p:cNvPr name="TextBox 37" id="37"/>
          <p:cNvSpPr txBox="true"/>
          <p:nvPr/>
        </p:nvSpPr>
        <p:spPr>
          <a:xfrm rot="0">
            <a:off x="7635231" y="6519026"/>
            <a:ext cx="3017550" cy="559125"/>
          </a:xfrm>
          <a:prstGeom prst="rect">
            <a:avLst/>
          </a:prstGeom>
        </p:spPr>
        <p:txBody>
          <a:bodyPr anchor="t" rtlCol="false" tIns="0" lIns="0" bIns="0" rIns="0">
            <a:spAutoFit/>
          </a:bodyPr>
          <a:lstStyle/>
          <a:p>
            <a:pPr algn="ctr">
              <a:lnSpc>
                <a:spcPts val="3840"/>
              </a:lnSpc>
            </a:pPr>
            <a:r>
              <a:rPr lang="en-US" b="true" sz="3200">
                <a:solidFill>
                  <a:srgbClr val="FFFFFF"/>
                </a:solidFill>
                <a:latin typeface="Arimo Bold"/>
                <a:ea typeface="Arimo Bold"/>
                <a:cs typeface="Arimo Bold"/>
                <a:sym typeface="Arimo Bold"/>
              </a:rPr>
              <a:t>SATURN</a:t>
            </a:r>
          </a:p>
        </p:txBody>
      </p:sp>
      <p:sp>
        <p:nvSpPr>
          <p:cNvPr name="TextBox 38" id="38"/>
          <p:cNvSpPr txBox="true"/>
          <p:nvPr/>
        </p:nvSpPr>
        <p:spPr>
          <a:xfrm rot="0">
            <a:off x="6970431" y="7371344"/>
            <a:ext cx="4347150" cy="12894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Saturn is the ringed one and a gas giant</a:t>
            </a:r>
          </a:p>
          <a:p>
            <a:pPr algn="l">
              <a:lnSpc>
                <a:spcPts val="3840"/>
              </a:lnSpc>
            </a:pPr>
          </a:p>
        </p:txBody>
      </p:sp>
      <p:sp>
        <p:nvSpPr>
          <p:cNvPr name="TextBox 39" id="39"/>
          <p:cNvSpPr txBox="true"/>
          <p:nvPr/>
        </p:nvSpPr>
        <p:spPr>
          <a:xfrm rot="0">
            <a:off x="13082131" y="6519026"/>
            <a:ext cx="3017550" cy="559125"/>
          </a:xfrm>
          <a:prstGeom prst="rect">
            <a:avLst/>
          </a:prstGeom>
        </p:spPr>
        <p:txBody>
          <a:bodyPr anchor="t" rtlCol="false" tIns="0" lIns="0" bIns="0" rIns="0">
            <a:spAutoFit/>
          </a:bodyPr>
          <a:lstStyle/>
          <a:p>
            <a:pPr algn="ctr">
              <a:lnSpc>
                <a:spcPts val="3840"/>
              </a:lnSpc>
            </a:pPr>
            <a:r>
              <a:rPr lang="en-US" b="true" sz="3200">
                <a:solidFill>
                  <a:srgbClr val="FFFFFF"/>
                </a:solidFill>
                <a:latin typeface="Arimo Bold"/>
                <a:ea typeface="Arimo Bold"/>
                <a:cs typeface="Arimo Bold"/>
                <a:sym typeface="Arimo Bold"/>
              </a:rPr>
              <a:t>NEPTUNE</a:t>
            </a:r>
          </a:p>
        </p:txBody>
      </p:sp>
      <p:sp>
        <p:nvSpPr>
          <p:cNvPr name="TextBox 40" id="40"/>
          <p:cNvSpPr txBox="true"/>
          <p:nvPr/>
        </p:nvSpPr>
        <p:spPr>
          <a:xfrm rot="0">
            <a:off x="12417331" y="7371344"/>
            <a:ext cx="4347150" cy="12894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Neptune is the farthest planet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grpSp>
        <p:nvGrpSpPr>
          <p:cNvPr name="Group 2" id="2"/>
          <p:cNvGrpSpPr/>
          <p:nvPr/>
        </p:nvGrpSpPr>
        <p:grpSpPr>
          <a:xfrm rot="0">
            <a:off x="16381700" y="1188200"/>
            <a:ext cx="2487000" cy="2487000"/>
            <a:chOff x="0" y="0"/>
            <a:chExt cx="3316000" cy="3316000"/>
          </a:xfrm>
        </p:grpSpPr>
        <p:sp>
          <p:nvSpPr>
            <p:cNvPr name="Freeform 3" id="3"/>
            <p:cNvSpPr/>
            <p:nvPr/>
          </p:nvSpPr>
          <p:spPr>
            <a:xfrm flipH="false" flipV="false" rot="0">
              <a:off x="0" y="0"/>
              <a:ext cx="3315970" cy="3315970"/>
            </a:xfrm>
            <a:custGeom>
              <a:avLst/>
              <a:gdLst/>
              <a:ahLst/>
              <a:cxnLst/>
              <a:rect r="r" b="b" t="t" l="l"/>
              <a:pathLst>
                <a:path h="3315970" w="3315970">
                  <a:moveTo>
                    <a:pt x="0" y="1657985"/>
                  </a:moveTo>
                  <a:cubicBezTo>
                    <a:pt x="0" y="742315"/>
                    <a:pt x="742315" y="0"/>
                    <a:pt x="1657985" y="0"/>
                  </a:cubicBezTo>
                  <a:cubicBezTo>
                    <a:pt x="2573655" y="0"/>
                    <a:pt x="3315970" y="742315"/>
                    <a:pt x="3315970" y="1657985"/>
                  </a:cubicBezTo>
                  <a:cubicBezTo>
                    <a:pt x="3315970" y="2573655"/>
                    <a:pt x="2573655" y="3315970"/>
                    <a:pt x="1657985" y="3315970"/>
                  </a:cubicBezTo>
                  <a:cubicBezTo>
                    <a:pt x="742315" y="3315970"/>
                    <a:pt x="0" y="2573655"/>
                    <a:pt x="0" y="1657985"/>
                  </a:cubicBezTo>
                  <a:close/>
                </a:path>
              </a:pathLst>
            </a:custGeom>
            <a:gradFill rotWithShape="true">
              <a:gsLst>
                <a:gs pos="0">
                  <a:srgbClr val="FFFFFF">
                    <a:alpha val="100000"/>
                  </a:srgbClr>
                </a:gs>
                <a:gs pos="100000">
                  <a:srgbClr val="FDA7F9">
                    <a:alpha val="100000"/>
                  </a:srgbClr>
                </a:gs>
              </a:gsLst>
              <a:lin ang="5400012"/>
            </a:gradFill>
          </p:spPr>
        </p:sp>
      </p:grpSp>
      <p:sp>
        <p:nvSpPr>
          <p:cNvPr name="Freeform 4" id="4"/>
          <p:cNvSpPr/>
          <p:nvPr/>
        </p:nvSpPr>
        <p:spPr>
          <a:xfrm flipH="false" flipV="false" rot="0">
            <a:off x="13031094" y="1188206"/>
            <a:ext cx="1753372" cy="2328177"/>
          </a:xfrm>
          <a:custGeom>
            <a:avLst/>
            <a:gdLst/>
            <a:ahLst/>
            <a:cxnLst/>
            <a:rect r="r" b="b" t="t" l="l"/>
            <a:pathLst>
              <a:path h="2328177" w="1753372">
                <a:moveTo>
                  <a:pt x="0" y="0"/>
                </a:moveTo>
                <a:lnTo>
                  <a:pt x="1753372" y="0"/>
                </a:lnTo>
                <a:lnTo>
                  <a:pt x="1753372" y="2328178"/>
                </a:lnTo>
                <a:lnTo>
                  <a:pt x="0" y="2328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5103344" y="263194"/>
            <a:ext cx="608032" cy="759306"/>
            <a:chOff x="0" y="0"/>
            <a:chExt cx="810709" cy="1012408"/>
          </a:xfrm>
        </p:grpSpPr>
        <p:sp>
          <p:nvSpPr>
            <p:cNvPr name="Freeform 6" id="6"/>
            <p:cNvSpPr/>
            <p:nvPr/>
          </p:nvSpPr>
          <p:spPr>
            <a:xfrm flipH="false" flipV="false" rot="0">
              <a:off x="0" y="127"/>
              <a:ext cx="810641" cy="1012190"/>
            </a:xfrm>
            <a:custGeom>
              <a:avLst/>
              <a:gdLst/>
              <a:ahLst/>
              <a:cxnLst/>
              <a:rect r="r" b="b" t="t" l="l"/>
              <a:pathLst>
                <a:path h="1012190" w="810641">
                  <a:moveTo>
                    <a:pt x="110744" y="156845"/>
                  </a:moveTo>
                  <a:lnTo>
                    <a:pt x="651129" y="506349"/>
                  </a:lnTo>
                  <a:lnTo>
                    <a:pt x="110744" y="855853"/>
                  </a:lnTo>
                  <a:lnTo>
                    <a:pt x="110744" y="156845"/>
                  </a:lnTo>
                  <a:close/>
                  <a:moveTo>
                    <a:pt x="54483" y="0"/>
                  </a:moveTo>
                  <a:cubicBezTo>
                    <a:pt x="45720" y="0"/>
                    <a:pt x="37084" y="2032"/>
                    <a:pt x="29464" y="6477"/>
                  </a:cubicBezTo>
                  <a:cubicBezTo>
                    <a:pt x="11176" y="15621"/>
                    <a:pt x="0" y="34925"/>
                    <a:pt x="0" y="55372"/>
                  </a:cubicBezTo>
                  <a:lnTo>
                    <a:pt x="0" y="958342"/>
                  </a:lnTo>
                  <a:cubicBezTo>
                    <a:pt x="0" y="978662"/>
                    <a:pt x="11176" y="995934"/>
                    <a:pt x="29464" y="1006094"/>
                  </a:cubicBezTo>
                  <a:cubicBezTo>
                    <a:pt x="38608" y="1010158"/>
                    <a:pt x="46736" y="1012190"/>
                    <a:pt x="55880" y="1012190"/>
                  </a:cubicBezTo>
                  <a:cubicBezTo>
                    <a:pt x="66040" y="1012190"/>
                    <a:pt x="76200" y="1010158"/>
                    <a:pt x="86360" y="1007110"/>
                  </a:cubicBezTo>
                  <a:lnTo>
                    <a:pt x="785241" y="554990"/>
                  </a:lnTo>
                  <a:cubicBezTo>
                    <a:pt x="800481" y="544830"/>
                    <a:pt x="810641" y="527558"/>
                    <a:pt x="810641" y="508381"/>
                  </a:cubicBezTo>
                  <a:cubicBezTo>
                    <a:pt x="810641" y="489204"/>
                    <a:pt x="800354" y="471805"/>
                    <a:pt x="785241" y="461645"/>
                  </a:cubicBezTo>
                  <a:lnTo>
                    <a:pt x="86360" y="9652"/>
                  </a:lnTo>
                  <a:cubicBezTo>
                    <a:pt x="76708" y="3429"/>
                    <a:pt x="65405" y="0"/>
                    <a:pt x="54483" y="0"/>
                  </a:cubicBezTo>
                  <a:close/>
                </a:path>
              </a:pathLst>
            </a:custGeom>
            <a:solidFill>
              <a:srgbClr val="4FC1F9"/>
            </a:solidFill>
          </p:spPr>
        </p:sp>
      </p:grpSp>
      <p:sp>
        <p:nvSpPr>
          <p:cNvPr name="Freeform 7" id="7"/>
          <p:cNvSpPr/>
          <p:nvPr/>
        </p:nvSpPr>
        <p:spPr>
          <a:xfrm flipH="false" flipV="false" rot="0">
            <a:off x="15880765" y="2358133"/>
            <a:ext cx="897332" cy="934117"/>
          </a:xfrm>
          <a:custGeom>
            <a:avLst/>
            <a:gdLst/>
            <a:ahLst/>
            <a:cxnLst/>
            <a:rect r="r" b="b" t="t" l="l"/>
            <a:pathLst>
              <a:path h="934117" w="897332">
                <a:moveTo>
                  <a:pt x="0" y="0"/>
                </a:moveTo>
                <a:lnTo>
                  <a:pt x="897332" y="0"/>
                </a:lnTo>
                <a:lnTo>
                  <a:pt x="897332" y="934118"/>
                </a:lnTo>
                <a:lnTo>
                  <a:pt x="0" y="9341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11797150" y="2477050"/>
            <a:ext cx="380400" cy="380400"/>
            <a:chOff x="0" y="0"/>
            <a:chExt cx="507200" cy="507200"/>
          </a:xfrm>
        </p:grpSpPr>
        <p:sp>
          <p:nvSpPr>
            <p:cNvPr name="Freeform 9" id="9"/>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10" id="10"/>
          <p:cNvGrpSpPr/>
          <p:nvPr/>
        </p:nvGrpSpPr>
        <p:grpSpPr>
          <a:xfrm rot="0">
            <a:off x="16343598" y="680204"/>
            <a:ext cx="380400" cy="380400"/>
            <a:chOff x="0" y="0"/>
            <a:chExt cx="507200" cy="507200"/>
          </a:xfrm>
        </p:grpSpPr>
        <p:sp>
          <p:nvSpPr>
            <p:cNvPr name="Freeform 11" id="11"/>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FFFFF"/>
            </a:solidFill>
          </p:spPr>
        </p:sp>
      </p:grpSp>
      <p:grpSp>
        <p:nvGrpSpPr>
          <p:cNvPr name="Group 12" id="12"/>
          <p:cNvGrpSpPr/>
          <p:nvPr/>
        </p:nvGrpSpPr>
        <p:grpSpPr>
          <a:xfrm rot="0">
            <a:off x="-518450" y="8170350"/>
            <a:ext cx="2487000" cy="2487000"/>
            <a:chOff x="0" y="0"/>
            <a:chExt cx="3316000" cy="3316000"/>
          </a:xfrm>
        </p:grpSpPr>
        <p:sp>
          <p:nvSpPr>
            <p:cNvPr name="Freeform 13" id="13"/>
            <p:cNvSpPr/>
            <p:nvPr/>
          </p:nvSpPr>
          <p:spPr>
            <a:xfrm flipH="false" flipV="false" rot="0">
              <a:off x="0" y="0"/>
              <a:ext cx="3315970" cy="3315970"/>
            </a:xfrm>
            <a:custGeom>
              <a:avLst/>
              <a:gdLst/>
              <a:ahLst/>
              <a:cxnLst/>
              <a:rect r="r" b="b" t="t" l="l"/>
              <a:pathLst>
                <a:path h="3315970" w="3315970">
                  <a:moveTo>
                    <a:pt x="0" y="1657985"/>
                  </a:moveTo>
                  <a:cubicBezTo>
                    <a:pt x="0" y="742315"/>
                    <a:pt x="742315" y="0"/>
                    <a:pt x="1657985" y="0"/>
                  </a:cubicBezTo>
                  <a:cubicBezTo>
                    <a:pt x="2573655" y="0"/>
                    <a:pt x="3315970" y="742315"/>
                    <a:pt x="3315970" y="1657985"/>
                  </a:cubicBezTo>
                  <a:cubicBezTo>
                    <a:pt x="3315970" y="2573655"/>
                    <a:pt x="2573655" y="3315970"/>
                    <a:pt x="1657985" y="3315970"/>
                  </a:cubicBezTo>
                  <a:cubicBezTo>
                    <a:pt x="742315" y="3315970"/>
                    <a:pt x="0" y="2573655"/>
                    <a:pt x="0" y="1657985"/>
                  </a:cubicBezTo>
                  <a:close/>
                </a:path>
              </a:pathLst>
            </a:custGeom>
            <a:gradFill rotWithShape="true">
              <a:gsLst>
                <a:gs pos="0">
                  <a:srgbClr val="FFFFFF">
                    <a:alpha val="100000"/>
                  </a:srgbClr>
                </a:gs>
                <a:gs pos="100000">
                  <a:srgbClr val="FDA7F9">
                    <a:alpha val="100000"/>
                  </a:srgbClr>
                </a:gs>
              </a:gsLst>
              <a:lin ang="5400012"/>
            </a:gradFill>
          </p:spPr>
        </p:sp>
      </p:grpSp>
      <p:sp>
        <p:nvSpPr>
          <p:cNvPr name="Freeform 14" id="14"/>
          <p:cNvSpPr/>
          <p:nvPr/>
        </p:nvSpPr>
        <p:spPr>
          <a:xfrm flipH="false" flipV="false" rot="0">
            <a:off x="2287520" y="9282604"/>
            <a:ext cx="1647134" cy="1555642"/>
          </a:xfrm>
          <a:custGeom>
            <a:avLst/>
            <a:gdLst/>
            <a:ahLst/>
            <a:cxnLst/>
            <a:rect r="r" b="b" t="t" l="l"/>
            <a:pathLst>
              <a:path h="1555642" w="1647134">
                <a:moveTo>
                  <a:pt x="0" y="0"/>
                </a:moveTo>
                <a:lnTo>
                  <a:pt x="1647134" y="0"/>
                </a:lnTo>
                <a:lnTo>
                  <a:pt x="1647134" y="1555642"/>
                </a:lnTo>
                <a:lnTo>
                  <a:pt x="0" y="15556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327828" y="6797402"/>
            <a:ext cx="780370" cy="730000"/>
          </a:xfrm>
          <a:custGeom>
            <a:avLst/>
            <a:gdLst/>
            <a:ahLst/>
            <a:cxnLst/>
            <a:rect r="r" b="b" t="t" l="l"/>
            <a:pathLst>
              <a:path h="730000" w="780370">
                <a:moveTo>
                  <a:pt x="0" y="0"/>
                </a:moveTo>
                <a:lnTo>
                  <a:pt x="780370" y="0"/>
                </a:lnTo>
                <a:lnTo>
                  <a:pt x="780370" y="730000"/>
                </a:lnTo>
                <a:lnTo>
                  <a:pt x="0" y="7300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4253649" y="8550220"/>
            <a:ext cx="1005230" cy="1063939"/>
          </a:xfrm>
          <a:custGeom>
            <a:avLst/>
            <a:gdLst/>
            <a:ahLst/>
            <a:cxnLst/>
            <a:rect r="r" b="b" t="t" l="l"/>
            <a:pathLst>
              <a:path h="1063939" w="1005230">
                <a:moveTo>
                  <a:pt x="0" y="0"/>
                </a:moveTo>
                <a:lnTo>
                  <a:pt x="1005230" y="0"/>
                </a:lnTo>
                <a:lnTo>
                  <a:pt x="1005230" y="1063940"/>
                </a:lnTo>
                <a:lnTo>
                  <a:pt x="0" y="106394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7" id="17"/>
          <p:cNvGrpSpPr/>
          <p:nvPr/>
        </p:nvGrpSpPr>
        <p:grpSpPr>
          <a:xfrm rot="0">
            <a:off x="5630000" y="9018000"/>
            <a:ext cx="380400" cy="380400"/>
            <a:chOff x="0" y="0"/>
            <a:chExt cx="507200" cy="507200"/>
          </a:xfrm>
        </p:grpSpPr>
        <p:sp>
          <p:nvSpPr>
            <p:cNvPr name="Freeform 18" id="18"/>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FFFFF"/>
            </a:solidFill>
          </p:spPr>
        </p:sp>
      </p:grpSp>
      <p:grpSp>
        <p:nvGrpSpPr>
          <p:cNvPr name="Group 19" id="19"/>
          <p:cNvGrpSpPr/>
          <p:nvPr/>
        </p:nvGrpSpPr>
        <p:grpSpPr>
          <a:xfrm rot="0">
            <a:off x="2379200" y="8157950"/>
            <a:ext cx="380400" cy="380400"/>
            <a:chOff x="0" y="0"/>
            <a:chExt cx="507200" cy="507200"/>
          </a:xfrm>
        </p:grpSpPr>
        <p:sp>
          <p:nvSpPr>
            <p:cNvPr name="Freeform 20" id="20"/>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sp>
        <p:nvSpPr>
          <p:cNvPr name="TextBox 21" id="21"/>
          <p:cNvSpPr txBox="true"/>
          <p:nvPr/>
        </p:nvSpPr>
        <p:spPr>
          <a:xfrm rot="0">
            <a:off x="1517625" y="943375"/>
            <a:ext cx="15252750" cy="1000650"/>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SWOT</a:t>
            </a:r>
          </a:p>
        </p:txBody>
      </p:sp>
      <p:grpSp>
        <p:nvGrpSpPr>
          <p:cNvPr name="Group 22" id="22"/>
          <p:cNvGrpSpPr/>
          <p:nvPr/>
        </p:nvGrpSpPr>
        <p:grpSpPr>
          <a:xfrm rot="0">
            <a:off x="6179446" y="4061800"/>
            <a:ext cx="2128200" cy="1221600"/>
            <a:chOff x="0" y="0"/>
            <a:chExt cx="2837600" cy="1628800"/>
          </a:xfrm>
        </p:grpSpPr>
        <p:sp>
          <p:nvSpPr>
            <p:cNvPr name="Freeform 23" id="23"/>
            <p:cNvSpPr/>
            <p:nvPr/>
          </p:nvSpPr>
          <p:spPr>
            <a:xfrm flipH="false" flipV="false" rot="0">
              <a:off x="0" y="0"/>
              <a:ext cx="2837561" cy="1628775"/>
            </a:xfrm>
            <a:custGeom>
              <a:avLst/>
              <a:gdLst/>
              <a:ahLst/>
              <a:cxnLst/>
              <a:rect r="r" b="b" t="t" l="l"/>
              <a:pathLst>
                <a:path h="1628775" w="2837561">
                  <a:moveTo>
                    <a:pt x="0" y="481457"/>
                  </a:moveTo>
                  <a:cubicBezTo>
                    <a:pt x="0" y="214249"/>
                    <a:pt x="222377" y="0"/>
                    <a:pt x="493649" y="0"/>
                  </a:cubicBezTo>
                  <a:lnTo>
                    <a:pt x="2343912" y="0"/>
                  </a:lnTo>
                  <a:lnTo>
                    <a:pt x="2343912" y="50800"/>
                  </a:lnTo>
                  <a:lnTo>
                    <a:pt x="2343912" y="0"/>
                  </a:lnTo>
                  <a:cubicBezTo>
                    <a:pt x="2615184" y="0"/>
                    <a:pt x="2837561" y="214249"/>
                    <a:pt x="2837561" y="481457"/>
                  </a:cubicBezTo>
                  <a:lnTo>
                    <a:pt x="2837561" y="1147318"/>
                  </a:lnTo>
                  <a:lnTo>
                    <a:pt x="2786761" y="1147318"/>
                  </a:lnTo>
                  <a:lnTo>
                    <a:pt x="2837561" y="1147318"/>
                  </a:lnTo>
                  <a:cubicBezTo>
                    <a:pt x="2837561" y="1414526"/>
                    <a:pt x="2615184" y="1628775"/>
                    <a:pt x="2343912" y="1628775"/>
                  </a:cubicBezTo>
                  <a:lnTo>
                    <a:pt x="2343912" y="1577975"/>
                  </a:lnTo>
                  <a:lnTo>
                    <a:pt x="2343912" y="1628775"/>
                  </a:lnTo>
                  <a:lnTo>
                    <a:pt x="493649" y="1628775"/>
                  </a:lnTo>
                  <a:lnTo>
                    <a:pt x="493649" y="1577975"/>
                  </a:lnTo>
                  <a:lnTo>
                    <a:pt x="493649" y="1628775"/>
                  </a:lnTo>
                  <a:cubicBezTo>
                    <a:pt x="222377" y="1628775"/>
                    <a:pt x="0" y="1414526"/>
                    <a:pt x="0" y="1147318"/>
                  </a:cubicBezTo>
                  <a:lnTo>
                    <a:pt x="0" y="481457"/>
                  </a:lnTo>
                  <a:lnTo>
                    <a:pt x="50800" y="481457"/>
                  </a:lnTo>
                  <a:lnTo>
                    <a:pt x="0" y="481457"/>
                  </a:lnTo>
                  <a:moveTo>
                    <a:pt x="101600" y="481457"/>
                  </a:moveTo>
                  <a:lnTo>
                    <a:pt x="101600" y="1147318"/>
                  </a:lnTo>
                  <a:lnTo>
                    <a:pt x="50800" y="1147318"/>
                  </a:lnTo>
                  <a:lnTo>
                    <a:pt x="101600" y="1147318"/>
                  </a:lnTo>
                  <a:cubicBezTo>
                    <a:pt x="101600" y="1355725"/>
                    <a:pt x="275717" y="1527175"/>
                    <a:pt x="493649" y="1527175"/>
                  </a:cubicBezTo>
                  <a:lnTo>
                    <a:pt x="2343912" y="1527175"/>
                  </a:lnTo>
                  <a:cubicBezTo>
                    <a:pt x="2561717" y="1527175"/>
                    <a:pt x="2735961" y="1355725"/>
                    <a:pt x="2735961" y="1147318"/>
                  </a:cubicBezTo>
                  <a:lnTo>
                    <a:pt x="2735961" y="481457"/>
                  </a:lnTo>
                  <a:lnTo>
                    <a:pt x="2786761" y="481457"/>
                  </a:lnTo>
                  <a:lnTo>
                    <a:pt x="2735961" y="481457"/>
                  </a:lnTo>
                  <a:cubicBezTo>
                    <a:pt x="2735961" y="273050"/>
                    <a:pt x="2561844" y="101600"/>
                    <a:pt x="2343912" y="101600"/>
                  </a:cubicBezTo>
                  <a:lnTo>
                    <a:pt x="493649" y="101600"/>
                  </a:lnTo>
                  <a:lnTo>
                    <a:pt x="493649" y="50800"/>
                  </a:lnTo>
                  <a:lnTo>
                    <a:pt x="493649" y="101600"/>
                  </a:lnTo>
                  <a:cubicBezTo>
                    <a:pt x="275717" y="101600"/>
                    <a:pt x="101600" y="273050"/>
                    <a:pt x="101600" y="481457"/>
                  </a:cubicBezTo>
                  <a:close/>
                </a:path>
              </a:pathLst>
            </a:custGeom>
            <a:solidFill>
              <a:srgbClr val="FB54F4"/>
            </a:solidFill>
          </p:spPr>
        </p:sp>
      </p:grpSp>
      <p:grpSp>
        <p:nvGrpSpPr>
          <p:cNvPr name="Group 24" id="24"/>
          <p:cNvGrpSpPr/>
          <p:nvPr/>
        </p:nvGrpSpPr>
        <p:grpSpPr>
          <a:xfrm rot="0">
            <a:off x="9979924" y="4061800"/>
            <a:ext cx="2128200" cy="1221600"/>
            <a:chOff x="0" y="0"/>
            <a:chExt cx="2837600" cy="1628800"/>
          </a:xfrm>
        </p:grpSpPr>
        <p:sp>
          <p:nvSpPr>
            <p:cNvPr name="Freeform 25" id="25"/>
            <p:cNvSpPr/>
            <p:nvPr/>
          </p:nvSpPr>
          <p:spPr>
            <a:xfrm flipH="false" flipV="false" rot="0">
              <a:off x="0" y="0"/>
              <a:ext cx="2837561" cy="1628775"/>
            </a:xfrm>
            <a:custGeom>
              <a:avLst/>
              <a:gdLst/>
              <a:ahLst/>
              <a:cxnLst/>
              <a:rect r="r" b="b" t="t" l="l"/>
              <a:pathLst>
                <a:path h="1628775" w="2837561">
                  <a:moveTo>
                    <a:pt x="0" y="481457"/>
                  </a:moveTo>
                  <a:cubicBezTo>
                    <a:pt x="0" y="214249"/>
                    <a:pt x="222377" y="0"/>
                    <a:pt x="493649" y="0"/>
                  </a:cubicBezTo>
                  <a:lnTo>
                    <a:pt x="2343912" y="0"/>
                  </a:lnTo>
                  <a:lnTo>
                    <a:pt x="2343912" y="50800"/>
                  </a:lnTo>
                  <a:lnTo>
                    <a:pt x="2343912" y="0"/>
                  </a:lnTo>
                  <a:cubicBezTo>
                    <a:pt x="2615184" y="0"/>
                    <a:pt x="2837561" y="214249"/>
                    <a:pt x="2837561" y="481457"/>
                  </a:cubicBezTo>
                  <a:lnTo>
                    <a:pt x="2837561" y="1147318"/>
                  </a:lnTo>
                  <a:lnTo>
                    <a:pt x="2786761" y="1147318"/>
                  </a:lnTo>
                  <a:lnTo>
                    <a:pt x="2837561" y="1147318"/>
                  </a:lnTo>
                  <a:cubicBezTo>
                    <a:pt x="2837561" y="1414526"/>
                    <a:pt x="2615184" y="1628775"/>
                    <a:pt x="2343912" y="1628775"/>
                  </a:cubicBezTo>
                  <a:lnTo>
                    <a:pt x="2343912" y="1577975"/>
                  </a:lnTo>
                  <a:lnTo>
                    <a:pt x="2343912" y="1628775"/>
                  </a:lnTo>
                  <a:lnTo>
                    <a:pt x="493649" y="1628775"/>
                  </a:lnTo>
                  <a:lnTo>
                    <a:pt x="493649" y="1577975"/>
                  </a:lnTo>
                  <a:lnTo>
                    <a:pt x="493649" y="1628775"/>
                  </a:lnTo>
                  <a:cubicBezTo>
                    <a:pt x="222377" y="1628775"/>
                    <a:pt x="0" y="1414526"/>
                    <a:pt x="0" y="1147318"/>
                  </a:cubicBezTo>
                  <a:lnTo>
                    <a:pt x="0" y="481457"/>
                  </a:lnTo>
                  <a:lnTo>
                    <a:pt x="50800" y="481457"/>
                  </a:lnTo>
                  <a:lnTo>
                    <a:pt x="0" y="481457"/>
                  </a:lnTo>
                  <a:moveTo>
                    <a:pt x="101600" y="481457"/>
                  </a:moveTo>
                  <a:lnTo>
                    <a:pt x="101600" y="1147318"/>
                  </a:lnTo>
                  <a:lnTo>
                    <a:pt x="50800" y="1147318"/>
                  </a:lnTo>
                  <a:lnTo>
                    <a:pt x="101600" y="1147318"/>
                  </a:lnTo>
                  <a:cubicBezTo>
                    <a:pt x="101600" y="1355725"/>
                    <a:pt x="275717" y="1527175"/>
                    <a:pt x="493649" y="1527175"/>
                  </a:cubicBezTo>
                  <a:lnTo>
                    <a:pt x="2343912" y="1527175"/>
                  </a:lnTo>
                  <a:cubicBezTo>
                    <a:pt x="2561717" y="1527175"/>
                    <a:pt x="2735961" y="1355725"/>
                    <a:pt x="2735961" y="1147318"/>
                  </a:cubicBezTo>
                  <a:lnTo>
                    <a:pt x="2735961" y="481457"/>
                  </a:lnTo>
                  <a:lnTo>
                    <a:pt x="2786761" y="481457"/>
                  </a:lnTo>
                  <a:lnTo>
                    <a:pt x="2735961" y="481457"/>
                  </a:lnTo>
                  <a:cubicBezTo>
                    <a:pt x="2735961" y="273050"/>
                    <a:pt x="2561844" y="101600"/>
                    <a:pt x="2343912" y="101600"/>
                  </a:cubicBezTo>
                  <a:lnTo>
                    <a:pt x="493649" y="101600"/>
                  </a:lnTo>
                  <a:lnTo>
                    <a:pt x="493649" y="50800"/>
                  </a:lnTo>
                  <a:lnTo>
                    <a:pt x="493649" y="101600"/>
                  </a:lnTo>
                  <a:cubicBezTo>
                    <a:pt x="275717" y="101600"/>
                    <a:pt x="101600" y="273050"/>
                    <a:pt x="101600" y="481457"/>
                  </a:cubicBezTo>
                  <a:close/>
                </a:path>
              </a:pathLst>
            </a:custGeom>
            <a:solidFill>
              <a:srgbClr val="FB54F4"/>
            </a:solidFill>
          </p:spPr>
        </p:sp>
      </p:grpSp>
      <p:grpSp>
        <p:nvGrpSpPr>
          <p:cNvPr name="Group 26" id="26"/>
          <p:cNvGrpSpPr/>
          <p:nvPr/>
        </p:nvGrpSpPr>
        <p:grpSpPr>
          <a:xfrm rot="0">
            <a:off x="2379186" y="4061800"/>
            <a:ext cx="2128200" cy="1221600"/>
            <a:chOff x="0" y="0"/>
            <a:chExt cx="2837600" cy="1628800"/>
          </a:xfrm>
        </p:grpSpPr>
        <p:sp>
          <p:nvSpPr>
            <p:cNvPr name="Freeform 27" id="27"/>
            <p:cNvSpPr/>
            <p:nvPr/>
          </p:nvSpPr>
          <p:spPr>
            <a:xfrm flipH="false" flipV="false" rot="0">
              <a:off x="0" y="0"/>
              <a:ext cx="2837561" cy="1628775"/>
            </a:xfrm>
            <a:custGeom>
              <a:avLst/>
              <a:gdLst/>
              <a:ahLst/>
              <a:cxnLst/>
              <a:rect r="r" b="b" t="t" l="l"/>
              <a:pathLst>
                <a:path h="1628775" w="2837561">
                  <a:moveTo>
                    <a:pt x="0" y="481457"/>
                  </a:moveTo>
                  <a:cubicBezTo>
                    <a:pt x="0" y="214249"/>
                    <a:pt x="222377" y="0"/>
                    <a:pt x="493649" y="0"/>
                  </a:cubicBezTo>
                  <a:lnTo>
                    <a:pt x="2343912" y="0"/>
                  </a:lnTo>
                  <a:lnTo>
                    <a:pt x="2343912" y="50800"/>
                  </a:lnTo>
                  <a:lnTo>
                    <a:pt x="2343912" y="0"/>
                  </a:lnTo>
                  <a:cubicBezTo>
                    <a:pt x="2615184" y="0"/>
                    <a:pt x="2837561" y="214249"/>
                    <a:pt x="2837561" y="481457"/>
                  </a:cubicBezTo>
                  <a:lnTo>
                    <a:pt x="2837561" y="1147318"/>
                  </a:lnTo>
                  <a:lnTo>
                    <a:pt x="2786761" y="1147318"/>
                  </a:lnTo>
                  <a:lnTo>
                    <a:pt x="2837561" y="1147318"/>
                  </a:lnTo>
                  <a:cubicBezTo>
                    <a:pt x="2837561" y="1414526"/>
                    <a:pt x="2615184" y="1628775"/>
                    <a:pt x="2343912" y="1628775"/>
                  </a:cubicBezTo>
                  <a:lnTo>
                    <a:pt x="2343912" y="1577975"/>
                  </a:lnTo>
                  <a:lnTo>
                    <a:pt x="2343912" y="1628775"/>
                  </a:lnTo>
                  <a:lnTo>
                    <a:pt x="493649" y="1628775"/>
                  </a:lnTo>
                  <a:lnTo>
                    <a:pt x="493649" y="1577975"/>
                  </a:lnTo>
                  <a:lnTo>
                    <a:pt x="493649" y="1628775"/>
                  </a:lnTo>
                  <a:cubicBezTo>
                    <a:pt x="222377" y="1628775"/>
                    <a:pt x="0" y="1414526"/>
                    <a:pt x="0" y="1147318"/>
                  </a:cubicBezTo>
                  <a:lnTo>
                    <a:pt x="0" y="481457"/>
                  </a:lnTo>
                  <a:lnTo>
                    <a:pt x="50800" y="481457"/>
                  </a:lnTo>
                  <a:lnTo>
                    <a:pt x="0" y="481457"/>
                  </a:lnTo>
                  <a:moveTo>
                    <a:pt x="101600" y="481457"/>
                  </a:moveTo>
                  <a:lnTo>
                    <a:pt x="101600" y="1147318"/>
                  </a:lnTo>
                  <a:lnTo>
                    <a:pt x="50800" y="1147318"/>
                  </a:lnTo>
                  <a:lnTo>
                    <a:pt x="101600" y="1147318"/>
                  </a:lnTo>
                  <a:cubicBezTo>
                    <a:pt x="101600" y="1355725"/>
                    <a:pt x="275717" y="1527175"/>
                    <a:pt x="493649" y="1527175"/>
                  </a:cubicBezTo>
                  <a:lnTo>
                    <a:pt x="2343912" y="1527175"/>
                  </a:lnTo>
                  <a:cubicBezTo>
                    <a:pt x="2561717" y="1527175"/>
                    <a:pt x="2735961" y="1355725"/>
                    <a:pt x="2735961" y="1147318"/>
                  </a:cubicBezTo>
                  <a:lnTo>
                    <a:pt x="2735961" y="481457"/>
                  </a:lnTo>
                  <a:lnTo>
                    <a:pt x="2786761" y="481457"/>
                  </a:lnTo>
                  <a:lnTo>
                    <a:pt x="2735961" y="481457"/>
                  </a:lnTo>
                  <a:cubicBezTo>
                    <a:pt x="2735961" y="273050"/>
                    <a:pt x="2561844" y="101600"/>
                    <a:pt x="2343912" y="101600"/>
                  </a:cubicBezTo>
                  <a:lnTo>
                    <a:pt x="493649" y="101600"/>
                  </a:lnTo>
                  <a:lnTo>
                    <a:pt x="493649" y="50800"/>
                  </a:lnTo>
                  <a:lnTo>
                    <a:pt x="493649" y="101600"/>
                  </a:lnTo>
                  <a:cubicBezTo>
                    <a:pt x="275717" y="101600"/>
                    <a:pt x="101600" y="273050"/>
                    <a:pt x="101600" y="481457"/>
                  </a:cubicBezTo>
                  <a:close/>
                </a:path>
              </a:pathLst>
            </a:custGeom>
            <a:solidFill>
              <a:srgbClr val="FB54F4"/>
            </a:solidFill>
          </p:spPr>
        </p:sp>
      </p:grpSp>
      <p:grpSp>
        <p:nvGrpSpPr>
          <p:cNvPr name="Group 28" id="28"/>
          <p:cNvGrpSpPr/>
          <p:nvPr/>
        </p:nvGrpSpPr>
        <p:grpSpPr>
          <a:xfrm rot="0">
            <a:off x="13780520" y="4061800"/>
            <a:ext cx="2128200" cy="1221600"/>
            <a:chOff x="0" y="0"/>
            <a:chExt cx="2837600" cy="1628800"/>
          </a:xfrm>
        </p:grpSpPr>
        <p:sp>
          <p:nvSpPr>
            <p:cNvPr name="Freeform 29" id="29"/>
            <p:cNvSpPr/>
            <p:nvPr/>
          </p:nvSpPr>
          <p:spPr>
            <a:xfrm flipH="false" flipV="false" rot="0">
              <a:off x="0" y="0"/>
              <a:ext cx="2837561" cy="1628775"/>
            </a:xfrm>
            <a:custGeom>
              <a:avLst/>
              <a:gdLst/>
              <a:ahLst/>
              <a:cxnLst/>
              <a:rect r="r" b="b" t="t" l="l"/>
              <a:pathLst>
                <a:path h="1628775" w="2837561">
                  <a:moveTo>
                    <a:pt x="0" y="481457"/>
                  </a:moveTo>
                  <a:cubicBezTo>
                    <a:pt x="0" y="214249"/>
                    <a:pt x="222377" y="0"/>
                    <a:pt x="493649" y="0"/>
                  </a:cubicBezTo>
                  <a:lnTo>
                    <a:pt x="2343912" y="0"/>
                  </a:lnTo>
                  <a:lnTo>
                    <a:pt x="2343912" y="50800"/>
                  </a:lnTo>
                  <a:lnTo>
                    <a:pt x="2343912" y="0"/>
                  </a:lnTo>
                  <a:cubicBezTo>
                    <a:pt x="2615184" y="0"/>
                    <a:pt x="2837561" y="214249"/>
                    <a:pt x="2837561" y="481457"/>
                  </a:cubicBezTo>
                  <a:lnTo>
                    <a:pt x="2837561" y="1147318"/>
                  </a:lnTo>
                  <a:lnTo>
                    <a:pt x="2786761" y="1147318"/>
                  </a:lnTo>
                  <a:lnTo>
                    <a:pt x="2837561" y="1147318"/>
                  </a:lnTo>
                  <a:cubicBezTo>
                    <a:pt x="2837561" y="1414526"/>
                    <a:pt x="2615184" y="1628775"/>
                    <a:pt x="2343912" y="1628775"/>
                  </a:cubicBezTo>
                  <a:lnTo>
                    <a:pt x="2343912" y="1577975"/>
                  </a:lnTo>
                  <a:lnTo>
                    <a:pt x="2343912" y="1628775"/>
                  </a:lnTo>
                  <a:lnTo>
                    <a:pt x="493649" y="1628775"/>
                  </a:lnTo>
                  <a:lnTo>
                    <a:pt x="493649" y="1577975"/>
                  </a:lnTo>
                  <a:lnTo>
                    <a:pt x="493649" y="1628775"/>
                  </a:lnTo>
                  <a:cubicBezTo>
                    <a:pt x="222377" y="1628775"/>
                    <a:pt x="0" y="1414526"/>
                    <a:pt x="0" y="1147318"/>
                  </a:cubicBezTo>
                  <a:lnTo>
                    <a:pt x="0" y="481457"/>
                  </a:lnTo>
                  <a:lnTo>
                    <a:pt x="50800" y="481457"/>
                  </a:lnTo>
                  <a:lnTo>
                    <a:pt x="0" y="481457"/>
                  </a:lnTo>
                  <a:moveTo>
                    <a:pt x="101600" y="481457"/>
                  </a:moveTo>
                  <a:lnTo>
                    <a:pt x="101600" y="1147318"/>
                  </a:lnTo>
                  <a:lnTo>
                    <a:pt x="50800" y="1147318"/>
                  </a:lnTo>
                  <a:lnTo>
                    <a:pt x="101600" y="1147318"/>
                  </a:lnTo>
                  <a:cubicBezTo>
                    <a:pt x="101600" y="1355725"/>
                    <a:pt x="275717" y="1527175"/>
                    <a:pt x="493649" y="1527175"/>
                  </a:cubicBezTo>
                  <a:lnTo>
                    <a:pt x="2343912" y="1527175"/>
                  </a:lnTo>
                  <a:cubicBezTo>
                    <a:pt x="2561717" y="1527175"/>
                    <a:pt x="2735961" y="1355725"/>
                    <a:pt x="2735961" y="1147318"/>
                  </a:cubicBezTo>
                  <a:lnTo>
                    <a:pt x="2735961" y="481457"/>
                  </a:lnTo>
                  <a:lnTo>
                    <a:pt x="2786761" y="481457"/>
                  </a:lnTo>
                  <a:lnTo>
                    <a:pt x="2735961" y="481457"/>
                  </a:lnTo>
                  <a:cubicBezTo>
                    <a:pt x="2735961" y="273050"/>
                    <a:pt x="2561844" y="101600"/>
                    <a:pt x="2343912" y="101600"/>
                  </a:cubicBezTo>
                  <a:lnTo>
                    <a:pt x="493649" y="101600"/>
                  </a:lnTo>
                  <a:lnTo>
                    <a:pt x="493649" y="50800"/>
                  </a:lnTo>
                  <a:lnTo>
                    <a:pt x="493649" y="101600"/>
                  </a:lnTo>
                  <a:cubicBezTo>
                    <a:pt x="275717" y="101600"/>
                    <a:pt x="101600" y="273050"/>
                    <a:pt x="101600" y="481457"/>
                  </a:cubicBezTo>
                  <a:close/>
                </a:path>
              </a:pathLst>
            </a:custGeom>
            <a:solidFill>
              <a:srgbClr val="FB54F4"/>
            </a:solidFill>
          </p:spPr>
        </p:sp>
      </p:grpSp>
      <p:sp>
        <p:nvSpPr>
          <p:cNvPr name="TextBox 30" id="30"/>
          <p:cNvSpPr txBox="true"/>
          <p:nvPr/>
        </p:nvSpPr>
        <p:spPr>
          <a:xfrm rot="0">
            <a:off x="2512311" y="4463000"/>
            <a:ext cx="1865550" cy="394125"/>
          </a:xfrm>
          <a:prstGeom prst="rect">
            <a:avLst/>
          </a:prstGeom>
        </p:spPr>
        <p:txBody>
          <a:bodyPr anchor="t" rtlCol="false" tIns="0" lIns="0" bIns="0" rIns="0">
            <a:spAutoFit/>
          </a:bodyPr>
          <a:lstStyle/>
          <a:p>
            <a:pPr algn="ctr">
              <a:lnSpc>
                <a:spcPts val="4320"/>
              </a:lnSpc>
            </a:pPr>
            <a:r>
              <a:rPr lang="en-US" b="true" sz="3600">
                <a:solidFill>
                  <a:srgbClr val="FFFFFF"/>
                </a:solidFill>
                <a:latin typeface="Arimo Bold"/>
                <a:ea typeface="Arimo Bold"/>
                <a:cs typeface="Arimo Bold"/>
                <a:sym typeface="Arimo Bold"/>
              </a:rPr>
              <a:t>S</a:t>
            </a:r>
          </a:p>
        </p:txBody>
      </p:sp>
      <p:sp>
        <p:nvSpPr>
          <p:cNvPr name="TextBox 31" id="31"/>
          <p:cNvSpPr txBox="true"/>
          <p:nvPr/>
        </p:nvSpPr>
        <p:spPr>
          <a:xfrm rot="0">
            <a:off x="1877789" y="5748700"/>
            <a:ext cx="3127350" cy="17466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Despite being red, Mars is actually cold</a:t>
            </a:r>
          </a:p>
        </p:txBody>
      </p:sp>
      <p:sp>
        <p:nvSpPr>
          <p:cNvPr name="TextBox 32" id="32"/>
          <p:cNvSpPr txBox="true"/>
          <p:nvPr/>
        </p:nvSpPr>
        <p:spPr>
          <a:xfrm rot="0">
            <a:off x="6314311" y="4463000"/>
            <a:ext cx="1865550" cy="394125"/>
          </a:xfrm>
          <a:prstGeom prst="rect">
            <a:avLst/>
          </a:prstGeom>
        </p:spPr>
        <p:txBody>
          <a:bodyPr anchor="t" rtlCol="false" tIns="0" lIns="0" bIns="0" rIns="0">
            <a:spAutoFit/>
          </a:bodyPr>
          <a:lstStyle/>
          <a:p>
            <a:pPr algn="ctr">
              <a:lnSpc>
                <a:spcPts val="4320"/>
              </a:lnSpc>
            </a:pPr>
            <a:r>
              <a:rPr lang="en-US" b="true" sz="3600">
                <a:solidFill>
                  <a:srgbClr val="FFFFFF"/>
                </a:solidFill>
                <a:latin typeface="Arimo Bold"/>
                <a:ea typeface="Arimo Bold"/>
                <a:cs typeface="Arimo Bold"/>
                <a:sym typeface="Arimo Bold"/>
              </a:rPr>
              <a:t>W</a:t>
            </a:r>
          </a:p>
        </p:txBody>
      </p:sp>
      <p:sp>
        <p:nvSpPr>
          <p:cNvPr name="TextBox 33" id="33"/>
          <p:cNvSpPr txBox="true"/>
          <p:nvPr/>
        </p:nvSpPr>
        <p:spPr>
          <a:xfrm rot="0">
            <a:off x="5679789" y="5748700"/>
            <a:ext cx="3127350" cy="17466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Mercury is the closest planet to the Sun</a:t>
            </a:r>
          </a:p>
        </p:txBody>
      </p:sp>
      <p:sp>
        <p:nvSpPr>
          <p:cNvPr name="TextBox 34" id="34"/>
          <p:cNvSpPr txBox="true"/>
          <p:nvPr/>
        </p:nvSpPr>
        <p:spPr>
          <a:xfrm rot="0">
            <a:off x="10116311" y="4463000"/>
            <a:ext cx="1865550" cy="394125"/>
          </a:xfrm>
          <a:prstGeom prst="rect">
            <a:avLst/>
          </a:prstGeom>
        </p:spPr>
        <p:txBody>
          <a:bodyPr anchor="t" rtlCol="false" tIns="0" lIns="0" bIns="0" rIns="0">
            <a:spAutoFit/>
          </a:bodyPr>
          <a:lstStyle/>
          <a:p>
            <a:pPr algn="ctr">
              <a:lnSpc>
                <a:spcPts val="4320"/>
              </a:lnSpc>
            </a:pPr>
            <a:r>
              <a:rPr lang="en-US" b="true" sz="3600">
                <a:solidFill>
                  <a:srgbClr val="FFFFFF"/>
                </a:solidFill>
                <a:latin typeface="Arimo Bold"/>
                <a:ea typeface="Arimo Bold"/>
                <a:cs typeface="Arimo Bold"/>
                <a:sym typeface="Arimo Bold"/>
              </a:rPr>
              <a:t>O</a:t>
            </a:r>
          </a:p>
        </p:txBody>
      </p:sp>
      <p:sp>
        <p:nvSpPr>
          <p:cNvPr name="TextBox 35" id="35"/>
          <p:cNvSpPr txBox="true"/>
          <p:nvPr/>
        </p:nvSpPr>
        <p:spPr>
          <a:xfrm rot="0">
            <a:off x="9481789" y="5748700"/>
            <a:ext cx="3127350" cy="17466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Venus has a beautiful name, but it’s hot</a:t>
            </a:r>
          </a:p>
        </p:txBody>
      </p:sp>
      <p:sp>
        <p:nvSpPr>
          <p:cNvPr name="TextBox 36" id="36"/>
          <p:cNvSpPr txBox="true"/>
          <p:nvPr/>
        </p:nvSpPr>
        <p:spPr>
          <a:xfrm rot="0">
            <a:off x="13913761" y="4463000"/>
            <a:ext cx="1865550" cy="394125"/>
          </a:xfrm>
          <a:prstGeom prst="rect">
            <a:avLst/>
          </a:prstGeom>
        </p:spPr>
        <p:txBody>
          <a:bodyPr anchor="t" rtlCol="false" tIns="0" lIns="0" bIns="0" rIns="0">
            <a:spAutoFit/>
          </a:bodyPr>
          <a:lstStyle/>
          <a:p>
            <a:pPr algn="ctr">
              <a:lnSpc>
                <a:spcPts val="4320"/>
              </a:lnSpc>
            </a:pPr>
            <a:r>
              <a:rPr lang="en-US" b="true" sz="3600">
                <a:solidFill>
                  <a:srgbClr val="FFFFFF"/>
                </a:solidFill>
                <a:latin typeface="Arimo Bold"/>
                <a:ea typeface="Arimo Bold"/>
                <a:cs typeface="Arimo Bold"/>
                <a:sym typeface="Arimo Bold"/>
              </a:rPr>
              <a:t>T</a:t>
            </a:r>
          </a:p>
        </p:txBody>
      </p:sp>
      <p:sp>
        <p:nvSpPr>
          <p:cNvPr name="TextBox 37" id="37"/>
          <p:cNvSpPr txBox="true"/>
          <p:nvPr/>
        </p:nvSpPr>
        <p:spPr>
          <a:xfrm rot="0">
            <a:off x="13279239" y="5748700"/>
            <a:ext cx="3127350" cy="17466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Jupiter is the biggest planet of them all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grpSp>
        <p:nvGrpSpPr>
          <p:cNvPr name="Group 2" id="2"/>
          <p:cNvGrpSpPr/>
          <p:nvPr/>
        </p:nvGrpSpPr>
        <p:grpSpPr>
          <a:xfrm rot="1650173">
            <a:off x="2450798" y="7068520"/>
            <a:ext cx="110960" cy="1025746"/>
            <a:chOff x="0" y="0"/>
            <a:chExt cx="147947" cy="1367661"/>
          </a:xfrm>
        </p:grpSpPr>
        <p:sp>
          <p:nvSpPr>
            <p:cNvPr name="Freeform 3" id="3"/>
            <p:cNvSpPr/>
            <p:nvPr/>
          </p:nvSpPr>
          <p:spPr>
            <a:xfrm flipH="false" flipV="false" rot="0">
              <a:off x="0" y="0"/>
              <a:ext cx="147955" cy="1367409"/>
            </a:xfrm>
            <a:custGeom>
              <a:avLst/>
              <a:gdLst/>
              <a:ahLst/>
              <a:cxnLst/>
              <a:rect r="r" b="b" t="t" l="l"/>
              <a:pathLst>
                <a:path h="1367409" w="147955">
                  <a:moveTo>
                    <a:pt x="73914" y="0"/>
                  </a:moveTo>
                  <a:cubicBezTo>
                    <a:pt x="33655" y="0"/>
                    <a:pt x="0" y="33655"/>
                    <a:pt x="0" y="73914"/>
                  </a:cubicBezTo>
                  <a:lnTo>
                    <a:pt x="0" y="1293495"/>
                  </a:lnTo>
                  <a:cubicBezTo>
                    <a:pt x="0" y="1333754"/>
                    <a:pt x="33655" y="1367409"/>
                    <a:pt x="73914" y="1367409"/>
                  </a:cubicBezTo>
                  <a:cubicBezTo>
                    <a:pt x="114173" y="1367409"/>
                    <a:pt x="147828" y="1333754"/>
                    <a:pt x="147828" y="1293495"/>
                  </a:cubicBezTo>
                  <a:lnTo>
                    <a:pt x="147828" y="73914"/>
                  </a:lnTo>
                  <a:cubicBezTo>
                    <a:pt x="147955" y="33655"/>
                    <a:pt x="116967" y="0"/>
                    <a:pt x="73914" y="0"/>
                  </a:cubicBezTo>
                  <a:close/>
                </a:path>
              </a:pathLst>
            </a:custGeom>
            <a:solidFill>
              <a:srgbClr val="4FC1F9"/>
            </a:solidFill>
          </p:spPr>
        </p:sp>
      </p:grpSp>
      <p:sp>
        <p:nvSpPr>
          <p:cNvPr name="Freeform 4" id="4"/>
          <p:cNvSpPr/>
          <p:nvPr/>
        </p:nvSpPr>
        <p:spPr>
          <a:xfrm flipH="false" flipV="false" rot="0">
            <a:off x="-464705" y="7100858"/>
            <a:ext cx="2176976" cy="1974906"/>
          </a:xfrm>
          <a:custGeom>
            <a:avLst/>
            <a:gdLst/>
            <a:ahLst/>
            <a:cxnLst/>
            <a:rect r="r" b="b" t="t" l="l"/>
            <a:pathLst>
              <a:path h="1974906" w="2176976">
                <a:moveTo>
                  <a:pt x="0" y="0"/>
                </a:moveTo>
                <a:lnTo>
                  <a:pt x="2176976" y="0"/>
                </a:lnTo>
                <a:lnTo>
                  <a:pt x="2176976" y="1974906"/>
                </a:lnTo>
                <a:lnTo>
                  <a:pt x="0" y="19749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13750" y="4341550"/>
            <a:ext cx="380400" cy="380400"/>
            <a:chOff x="0" y="0"/>
            <a:chExt cx="507200" cy="507200"/>
          </a:xfrm>
        </p:grpSpPr>
        <p:sp>
          <p:nvSpPr>
            <p:cNvPr name="Freeform 6" id="6"/>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sp>
        <p:nvSpPr>
          <p:cNvPr name="Freeform 7" id="7"/>
          <p:cNvSpPr/>
          <p:nvPr/>
        </p:nvSpPr>
        <p:spPr>
          <a:xfrm flipH="false" flipV="false" rot="0">
            <a:off x="3254198" y="556586"/>
            <a:ext cx="2202993" cy="2493709"/>
          </a:xfrm>
          <a:custGeom>
            <a:avLst/>
            <a:gdLst/>
            <a:ahLst/>
            <a:cxnLst/>
            <a:rect r="r" b="b" t="t" l="l"/>
            <a:pathLst>
              <a:path h="2493709" w="2202993">
                <a:moveTo>
                  <a:pt x="0" y="0"/>
                </a:moveTo>
                <a:lnTo>
                  <a:pt x="2202992" y="0"/>
                </a:lnTo>
                <a:lnTo>
                  <a:pt x="2202992" y="2493710"/>
                </a:lnTo>
                <a:lnTo>
                  <a:pt x="0" y="24937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989570" y="2290994"/>
            <a:ext cx="608032" cy="759306"/>
            <a:chOff x="0" y="0"/>
            <a:chExt cx="810709" cy="1012408"/>
          </a:xfrm>
        </p:grpSpPr>
        <p:sp>
          <p:nvSpPr>
            <p:cNvPr name="Freeform 9" id="9"/>
            <p:cNvSpPr/>
            <p:nvPr/>
          </p:nvSpPr>
          <p:spPr>
            <a:xfrm flipH="false" flipV="false" rot="0">
              <a:off x="0" y="127"/>
              <a:ext cx="810641" cy="1012190"/>
            </a:xfrm>
            <a:custGeom>
              <a:avLst/>
              <a:gdLst/>
              <a:ahLst/>
              <a:cxnLst/>
              <a:rect r="r" b="b" t="t" l="l"/>
              <a:pathLst>
                <a:path h="1012190" w="810641">
                  <a:moveTo>
                    <a:pt x="110744" y="156845"/>
                  </a:moveTo>
                  <a:lnTo>
                    <a:pt x="651129" y="506349"/>
                  </a:lnTo>
                  <a:lnTo>
                    <a:pt x="110744" y="855853"/>
                  </a:lnTo>
                  <a:lnTo>
                    <a:pt x="110744" y="156845"/>
                  </a:lnTo>
                  <a:close/>
                  <a:moveTo>
                    <a:pt x="54483" y="0"/>
                  </a:moveTo>
                  <a:cubicBezTo>
                    <a:pt x="45720" y="0"/>
                    <a:pt x="37084" y="2032"/>
                    <a:pt x="29464" y="6477"/>
                  </a:cubicBezTo>
                  <a:cubicBezTo>
                    <a:pt x="11176" y="15621"/>
                    <a:pt x="0" y="34925"/>
                    <a:pt x="0" y="55372"/>
                  </a:cubicBezTo>
                  <a:lnTo>
                    <a:pt x="0" y="958342"/>
                  </a:lnTo>
                  <a:cubicBezTo>
                    <a:pt x="0" y="978662"/>
                    <a:pt x="11176" y="995934"/>
                    <a:pt x="29464" y="1006094"/>
                  </a:cubicBezTo>
                  <a:cubicBezTo>
                    <a:pt x="38608" y="1010158"/>
                    <a:pt x="46736" y="1012190"/>
                    <a:pt x="55880" y="1012190"/>
                  </a:cubicBezTo>
                  <a:cubicBezTo>
                    <a:pt x="66040" y="1012190"/>
                    <a:pt x="76200" y="1010158"/>
                    <a:pt x="86360" y="1007110"/>
                  </a:cubicBezTo>
                  <a:lnTo>
                    <a:pt x="785241" y="554990"/>
                  </a:lnTo>
                  <a:cubicBezTo>
                    <a:pt x="800481" y="544830"/>
                    <a:pt x="810641" y="527558"/>
                    <a:pt x="810641" y="508381"/>
                  </a:cubicBezTo>
                  <a:cubicBezTo>
                    <a:pt x="810641" y="489204"/>
                    <a:pt x="800354" y="471805"/>
                    <a:pt x="785241" y="461645"/>
                  </a:cubicBezTo>
                  <a:lnTo>
                    <a:pt x="86360" y="9652"/>
                  </a:lnTo>
                  <a:cubicBezTo>
                    <a:pt x="76708" y="3429"/>
                    <a:pt x="65405" y="0"/>
                    <a:pt x="54483" y="0"/>
                  </a:cubicBezTo>
                  <a:close/>
                </a:path>
              </a:pathLst>
            </a:custGeom>
            <a:solidFill>
              <a:srgbClr val="4FC1F9"/>
            </a:solidFill>
          </p:spPr>
        </p:sp>
      </p:grpSp>
      <p:grpSp>
        <p:nvGrpSpPr>
          <p:cNvPr name="Group 10" id="10"/>
          <p:cNvGrpSpPr/>
          <p:nvPr/>
        </p:nvGrpSpPr>
        <p:grpSpPr>
          <a:xfrm rot="0">
            <a:off x="3134750" y="3012200"/>
            <a:ext cx="380400" cy="380400"/>
            <a:chOff x="0" y="0"/>
            <a:chExt cx="507200" cy="507200"/>
          </a:xfrm>
        </p:grpSpPr>
        <p:sp>
          <p:nvSpPr>
            <p:cNvPr name="Freeform 11" id="11"/>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FFFFF"/>
            </a:solidFill>
          </p:spPr>
        </p:sp>
      </p:grpSp>
      <p:sp>
        <p:nvSpPr>
          <p:cNvPr name="Freeform 12" id="12"/>
          <p:cNvSpPr/>
          <p:nvPr/>
        </p:nvSpPr>
        <p:spPr>
          <a:xfrm flipH="false" flipV="false" rot="0">
            <a:off x="17807400" y="5414600"/>
            <a:ext cx="659676" cy="823798"/>
          </a:xfrm>
          <a:custGeom>
            <a:avLst/>
            <a:gdLst/>
            <a:ahLst/>
            <a:cxnLst/>
            <a:rect r="r" b="b" t="t" l="l"/>
            <a:pathLst>
              <a:path h="823798" w="659676">
                <a:moveTo>
                  <a:pt x="0" y="0"/>
                </a:moveTo>
                <a:lnTo>
                  <a:pt x="659676" y="0"/>
                </a:lnTo>
                <a:lnTo>
                  <a:pt x="659676" y="823798"/>
                </a:lnTo>
                <a:lnTo>
                  <a:pt x="0" y="8237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6763852" y="7812030"/>
            <a:ext cx="1944899" cy="2269699"/>
          </a:xfrm>
          <a:custGeom>
            <a:avLst/>
            <a:gdLst/>
            <a:ahLst/>
            <a:cxnLst/>
            <a:rect r="r" b="b" t="t" l="l"/>
            <a:pathLst>
              <a:path h="2269699" w="1944899">
                <a:moveTo>
                  <a:pt x="0" y="0"/>
                </a:moveTo>
                <a:lnTo>
                  <a:pt x="1944900" y="0"/>
                </a:lnTo>
                <a:lnTo>
                  <a:pt x="1944900" y="2269698"/>
                </a:lnTo>
                <a:lnTo>
                  <a:pt x="0" y="22696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4" id="14"/>
          <p:cNvGrpSpPr/>
          <p:nvPr/>
        </p:nvGrpSpPr>
        <p:grpSpPr>
          <a:xfrm rot="0">
            <a:off x="17389846" y="6876388"/>
            <a:ext cx="381600" cy="380400"/>
            <a:chOff x="0" y="0"/>
            <a:chExt cx="508800" cy="507200"/>
          </a:xfrm>
        </p:grpSpPr>
        <p:sp>
          <p:nvSpPr>
            <p:cNvPr name="Freeform 15" id="15"/>
            <p:cNvSpPr/>
            <p:nvPr/>
          </p:nvSpPr>
          <p:spPr>
            <a:xfrm flipH="false" flipV="false" rot="0">
              <a:off x="0" y="0"/>
              <a:ext cx="508762" cy="507238"/>
            </a:xfrm>
            <a:custGeom>
              <a:avLst/>
              <a:gdLst/>
              <a:ahLst/>
              <a:cxnLst/>
              <a:rect r="r" b="b" t="t" l="l"/>
              <a:pathLst>
                <a:path h="507238" w="508762">
                  <a:moveTo>
                    <a:pt x="407162" y="253619"/>
                  </a:moveTo>
                  <a:cubicBezTo>
                    <a:pt x="407162" y="169799"/>
                    <a:pt x="338963" y="101600"/>
                    <a:pt x="254381" y="101600"/>
                  </a:cubicBezTo>
                  <a:cubicBezTo>
                    <a:pt x="226314" y="101600"/>
                    <a:pt x="203581" y="78867"/>
                    <a:pt x="203581" y="50800"/>
                  </a:cubicBezTo>
                  <a:cubicBezTo>
                    <a:pt x="203581" y="22733"/>
                    <a:pt x="226314" y="0"/>
                    <a:pt x="254381" y="0"/>
                  </a:cubicBezTo>
                  <a:lnTo>
                    <a:pt x="254381" y="50800"/>
                  </a:lnTo>
                  <a:lnTo>
                    <a:pt x="254381" y="101600"/>
                  </a:lnTo>
                  <a:cubicBezTo>
                    <a:pt x="169799" y="101600"/>
                    <a:pt x="101600" y="169799"/>
                    <a:pt x="101600" y="253619"/>
                  </a:cubicBezTo>
                  <a:lnTo>
                    <a:pt x="50800" y="253619"/>
                  </a:lnTo>
                  <a:lnTo>
                    <a:pt x="101600" y="253619"/>
                  </a:lnTo>
                  <a:cubicBezTo>
                    <a:pt x="101600" y="337439"/>
                    <a:pt x="169799" y="405638"/>
                    <a:pt x="254381" y="405638"/>
                  </a:cubicBezTo>
                  <a:lnTo>
                    <a:pt x="254381" y="456438"/>
                  </a:lnTo>
                  <a:lnTo>
                    <a:pt x="254381" y="405638"/>
                  </a:lnTo>
                  <a:cubicBezTo>
                    <a:pt x="338963" y="405638"/>
                    <a:pt x="407162" y="337439"/>
                    <a:pt x="407162" y="253619"/>
                  </a:cubicBezTo>
                  <a:lnTo>
                    <a:pt x="457962" y="253619"/>
                  </a:lnTo>
                  <a:lnTo>
                    <a:pt x="508762" y="253619"/>
                  </a:lnTo>
                  <a:lnTo>
                    <a:pt x="457962" y="253619"/>
                  </a:lnTo>
                  <a:lnTo>
                    <a:pt x="407162" y="253619"/>
                  </a:lnTo>
                  <a:moveTo>
                    <a:pt x="508762" y="253619"/>
                  </a:moveTo>
                  <a:cubicBezTo>
                    <a:pt x="508762" y="281686"/>
                    <a:pt x="486029" y="304419"/>
                    <a:pt x="457962" y="304419"/>
                  </a:cubicBezTo>
                  <a:cubicBezTo>
                    <a:pt x="429895" y="304419"/>
                    <a:pt x="407162" y="281686"/>
                    <a:pt x="407162" y="253619"/>
                  </a:cubicBezTo>
                  <a:cubicBezTo>
                    <a:pt x="407162" y="225552"/>
                    <a:pt x="429895" y="202819"/>
                    <a:pt x="457962" y="202819"/>
                  </a:cubicBezTo>
                  <a:cubicBezTo>
                    <a:pt x="486029" y="202819"/>
                    <a:pt x="508762" y="225552"/>
                    <a:pt x="508762" y="253619"/>
                  </a:cubicBezTo>
                  <a:cubicBezTo>
                    <a:pt x="508762" y="393827"/>
                    <a:pt x="394716" y="507238"/>
                    <a:pt x="254381" y="507238"/>
                  </a:cubicBezTo>
                  <a:cubicBezTo>
                    <a:pt x="114046" y="507238"/>
                    <a:pt x="0" y="393827"/>
                    <a:pt x="0" y="253619"/>
                  </a:cubicBezTo>
                  <a:cubicBezTo>
                    <a:pt x="0" y="113411"/>
                    <a:pt x="114046" y="0"/>
                    <a:pt x="254381" y="0"/>
                  </a:cubicBezTo>
                  <a:cubicBezTo>
                    <a:pt x="282448" y="0"/>
                    <a:pt x="305181" y="22733"/>
                    <a:pt x="305181" y="50800"/>
                  </a:cubicBezTo>
                  <a:cubicBezTo>
                    <a:pt x="305181" y="78867"/>
                    <a:pt x="282448" y="101600"/>
                    <a:pt x="254381" y="101600"/>
                  </a:cubicBezTo>
                  <a:lnTo>
                    <a:pt x="254381" y="50800"/>
                  </a:lnTo>
                  <a:lnTo>
                    <a:pt x="254381" y="0"/>
                  </a:lnTo>
                  <a:cubicBezTo>
                    <a:pt x="394716" y="0"/>
                    <a:pt x="508762" y="113411"/>
                    <a:pt x="508762" y="253619"/>
                  </a:cubicBezTo>
                  <a:close/>
                </a:path>
              </a:pathLst>
            </a:custGeom>
            <a:solidFill>
              <a:srgbClr val="FFFFFF"/>
            </a:solidFill>
          </p:spPr>
        </p:sp>
      </p:grpSp>
      <p:grpSp>
        <p:nvGrpSpPr>
          <p:cNvPr name="Group 16" id="16"/>
          <p:cNvGrpSpPr/>
          <p:nvPr/>
        </p:nvGrpSpPr>
        <p:grpSpPr>
          <a:xfrm rot="0">
            <a:off x="6952748" y="2010622"/>
            <a:ext cx="4382400" cy="5801400"/>
            <a:chOff x="0" y="0"/>
            <a:chExt cx="5843200" cy="7735200"/>
          </a:xfrm>
        </p:grpSpPr>
        <p:sp>
          <p:nvSpPr>
            <p:cNvPr name="Freeform 17" id="17"/>
            <p:cNvSpPr/>
            <p:nvPr/>
          </p:nvSpPr>
          <p:spPr>
            <a:xfrm flipH="false" flipV="false" rot="0">
              <a:off x="0" y="0"/>
              <a:ext cx="5843270" cy="7735189"/>
            </a:xfrm>
            <a:custGeom>
              <a:avLst/>
              <a:gdLst/>
              <a:ahLst/>
              <a:cxnLst/>
              <a:rect r="r" b="b" t="t" l="l"/>
              <a:pathLst>
                <a:path h="7735189" w="5843270">
                  <a:moveTo>
                    <a:pt x="0" y="283210"/>
                  </a:moveTo>
                  <a:cubicBezTo>
                    <a:pt x="0" y="126746"/>
                    <a:pt x="126746" y="0"/>
                    <a:pt x="283210" y="0"/>
                  </a:cubicBezTo>
                  <a:lnTo>
                    <a:pt x="5560060" y="0"/>
                  </a:lnTo>
                  <a:cubicBezTo>
                    <a:pt x="5716397" y="0"/>
                    <a:pt x="5843270" y="126746"/>
                    <a:pt x="5843270" y="283210"/>
                  </a:cubicBezTo>
                  <a:lnTo>
                    <a:pt x="5843270" y="7451979"/>
                  </a:lnTo>
                  <a:cubicBezTo>
                    <a:pt x="5843270" y="7608316"/>
                    <a:pt x="5716524" y="7735189"/>
                    <a:pt x="5560060" y="7735189"/>
                  </a:cubicBezTo>
                  <a:lnTo>
                    <a:pt x="283210" y="7735189"/>
                  </a:lnTo>
                  <a:cubicBezTo>
                    <a:pt x="126873" y="7735189"/>
                    <a:pt x="0" y="7608443"/>
                    <a:pt x="0" y="7451979"/>
                  </a:cubicBezTo>
                  <a:close/>
                </a:path>
              </a:pathLst>
            </a:custGeom>
            <a:gradFill rotWithShape="true">
              <a:gsLst>
                <a:gs pos="0">
                  <a:srgbClr val="FFFFFF">
                    <a:alpha val="100000"/>
                  </a:srgbClr>
                </a:gs>
                <a:gs pos="100000">
                  <a:srgbClr val="FDA7F9">
                    <a:alpha val="100000"/>
                  </a:srgbClr>
                </a:gs>
              </a:gsLst>
              <a:lin ang="5400700"/>
            </a:gradFill>
          </p:spPr>
        </p:sp>
      </p:grpSp>
      <p:grpSp>
        <p:nvGrpSpPr>
          <p:cNvPr name="Group 18" id="18"/>
          <p:cNvGrpSpPr/>
          <p:nvPr/>
        </p:nvGrpSpPr>
        <p:grpSpPr>
          <a:xfrm rot="0">
            <a:off x="8993166" y="7553932"/>
            <a:ext cx="301800" cy="172200"/>
            <a:chOff x="0" y="0"/>
            <a:chExt cx="402400" cy="229600"/>
          </a:xfrm>
        </p:grpSpPr>
        <p:sp>
          <p:nvSpPr>
            <p:cNvPr name="Freeform 19" id="19"/>
            <p:cNvSpPr/>
            <p:nvPr/>
          </p:nvSpPr>
          <p:spPr>
            <a:xfrm flipH="false" flipV="false" rot="0">
              <a:off x="0" y="0"/>
              <a:ext cx="402463" cy="229616"/>
            </a:xfrm>
            <a:custGeom>
              <a:avLst/>
              <a:gdLst/>
              <a:ahLst/>
              <a:cxnLst/>
              <a:rect r="r" b="b" t="t" l="l"/>
              <a:pathLst>
                <a:path h="229616" w="402463">
                  <a:moveTo>
                    <a:pt x="0" y="114808"/>
                  </a:moveTo>
                  <a:cubicBezTo>
                    <a:pt x="0" y="51435"/>
                    <a:pt x="51435" y="0"/>
                    <a:pt x="114808" y="0"/>
                  </a:cubicBezTo>
                  <a:lnTo>
                    <a:pt x="287655" y="0"/>
                  </a:lnTo>
                  <a:cubicBezTo>
                    <a:pt x="351028" y="0"/>
                    <a:pt x="402463" y="51435"/>
                    <a:pt x="402463" y="114808"/>
                  </a:cubicBezTo>
                  <a:cubicBezTo>
                    <a:pt x="402463" y="178181"/>
                    <a:pt x="351028" y="229616"/>
                    <a:pt x="287655" y="229616"/>
                  </a:cubicBezTo>
                  <a:lnTo>
                    <a:pt x="114808" y="229616"/>
                  </a:lnTo>
                  <a:cubicBezTo>
                    <a:pt x="51435" y="229616"/>
                    <a:pt x="0" y="178181"/>
                    <a:pt x="0" y="114808"/>
                  </a:cubicBezTo>
                  <a:close/>
                </a:path>
              </a:pathLst>
            </a:custGeom>
            <a:solidFill>
              <a:srgbClr val="FB54F4"/>
            </a:solidFill>
          </p:spPr>
        </p:sp>
      </p:grpSp>
      <p:grpSp>
        <p:nvGrpSpPr>
          <p:cNvPr name="Group 20" id="20"/>
          <p:cNvGrpSpPr/>
          <p:nvPr/>
        </p:nvGrpSpPr>
        <p:grpSpPr>
          <a:xfrm rot="0">
            <a:off x="9093804" y="2129042"/>
            <a:ext cx="100200" cy="96600"/>
            <a:chOff x="0" y="0"/>
            <a:chExt cx="133600" cy="128800"/>
          </a:xfrm>
        </p:grpSpPr>
        <p:sp>
          <p:nvSpPr>
            <p:cNvPr name="Freeform 21" id="21"/>
            <p:cNvSpPr/>
            <p:nvPr/>
          </p:nvSpPr>
          <p:spPr>
            <a:xfrm flipH="false" flipV="false" rot="0">
              <a:off x="0" y="0"/>
              <a:ext cx="133604" cy="128778"/>
            </a:xfrm>
            <a:custGeom>
              <a:avLst/>
              <a:gdLst/>
              <a:ahLst/>
              <a:cxnLst/>
              <a:rect r="r" b="b" t="t" l="l"/>
              <a:pathLst>
                <a:path h="128778" w="133604">
                  <a:moveTo>
                    <a:pt x="0" y="64389"/>
                  </a:moveTo>
                  <a:cubicBezTo>
                    <a:pt x="0" y="28829"/>
                    <a:pt x="29845" y="0"/>
                    <a:pt x="66802" y="0"/>
                  </a:cubicBezTo>
                  <a:cubicBezTo>
                    <a:pt x="103759" y="0"/>
                    <a:pt x="133604" y="28829"/>
                    <a:pt x="133604" y="64389"/>
                  </a:cubicBezTo>
                  <a:cubicBezTo>
                    <a:pt x="133604" y="99949"/>
                    <a:pt x="103759" y="128778"/>
                    <a:pt x="66802" y="128778"/>
                  </a:cubicBezTo>
                  <a:cubicBezTo>
                    <a:pt x="29845" y="128778"/>
                    <a:pt x="0" y="99949"/>
                    <a:pt x="0" y="64389"/>
                  </a:cubicBezTo>
                  <a:close/>
                </a:path>
              </a:pathLst>
            </a:custGeom>
            <a:solidFill>
              <a:srgbClr val="FB54F4"/>
            </a:solidFill>
          </p:spPr>
        </p:sp>
      </p:grpSp>
      <p:grpSp>
        <p:nvGrpSpPr>
          <p:cNvPr name="Group 22" id="22"/>
          <p:cNvGrpSpPr/>
          <p:nvPr/>
        </p:nvGrpSpPr>
        <p:grpSpPr>
          <a:xfrm rot="0">
            <a:off x="7274004" y="2355078"/>
            <a:ext cx="3739800" cy="5139000"/>
            <a:chOff x="0" y="0"/>
            <a:chExt cx="4986400" cy="6852000"/>
          </a:xfrm>
        </p:grpSpPr>
        <p:sp>
          <p:nvSpPr>
            <p:cNvPr name="Freeform 23" id="23"/>
            <p:cNvSpPr/>
            <p:nvPr/>
          </p:nvSpPr>
          <p:spPr>
            <a:xfrm flipH="false" flipV="false" rot="0">
              <a:off x="0" y="0"/>
              <a:ext cx="4986401" cy="6852031"/>
            </a:xfrm>
            <a:custGeom>
              <a:avLst/>
              <a:gdLst/>
              <a:ahLst/>
              <a:cxnLst/>
              <a:rect r="r" b="b" t="t" l="l"/>
              <a:pathLst>
                <a:path h="6852031" w="4986401">
                  <a:moveTo>
                    <a:pt x="0" y="0"/>
                  </a:moveTo>
                  <a:lnTo>
                    <a:pt x="4986401" y="0"/>
                  </a:lnTo>
                  <a:lnTo>
                    <a:pt x="4986401" y="6852031"/>
                  </a:lnTo>
                  <a:lnTo>
                    <a:pt x="0" y="6852031"/>
                  </a:lnTo>
                  <a:close/>
                </a:path>
              </a:pathLst>
            </a:custGeom>
            <a:solidFill>
              <a:srgbClr val="FB54F4"/>
            </a:solidFill>
          </p:spPr>
        </p:sp>
      </p:grpSp>
      <p:sp>
        <p:nvSpPr>
          <p:cNvPr name="Freeform 24" id="24"/>
          <p:cNvSpPr/>
          <p:nvPr/>
        </p:nvSpPr>
        <p:spPr>
          <a:xfrm flipH="false" flipV="false" rot="0">
            <a:off x="7263296" y="2366478"/>
            <a:ext cx="3761400" cy="5127600"/>
          </a:xfrm>
          <a:custGeom>
            <a:avLst/>
            <a:gdLst/>
            <a:ahLst/>
            <a:cxnLst/>
            <a:rect r="r" b="b" t="t" l="l"/>
            <a:pathLst>
              <a:path h="5127600" w="3761400">
                <a:moveTo>
                  <a:pt x="0" y="0"/>
                </a:moveTo>
                <a:lnTo>
                  <a:pt x="3761400" y="0"/>
                </a:lnTo>
                <a:lnTo>
                  <a:pt x="3761400" y="5127600"/>
                </a:lnTo>
                <a:lnTo>
                  <a:pt x="0" y="5127600"/>
                </a:lnTo>
                <a:lnTo>
                  <a:pt x="0" y="0"/>
                </a:lnTo>
                <a:close/>
              </a:path>
            </a:pathLst>
          </a:custGeom>
          <a:blipFill>
            <a:blip r:embed="rId11"/>
            <a:stretch>
              <a:fillRect l="-21832" t="-47879" r="-27995" b="-16949"/>
            </a:stretch>
          </a:blipFill>
        </p:spPr>
      </p:sp>
      <p:sp>
        <p:nvSpPr>
          <p:cNvPr name="TextBox 25" id="25"/>
          <p:cNvSpPr txBox="true"/>
          <p:nvPr/>
        </p:nvSpPr>
        <p:spPr>
          <a:xfrm rot="0">
            <a:off x="1517625" y="3961225"/>
            <a:ext cx="4992750" cy="1867050"/>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PRODUCT OVERVIEW</a:t>
            </a:r>
          </a:p>
        </p:txBody>
      </p:sp>
      <p:sp>
        <p:nvSpPr>
          <p:cNvPr name="TextBox 26" id="26"/>
          <p:cNvSpPr txBox="true"/>
          <p:nvPr/>
        </p:nvSpPr>
        <p:spPr>
          <a:xfrm rot="0">
            <a:off x="12235075" y="2450200"/>
            <a:ext cx="4535550" cy="2222475"/>
          </a:xfrm>
          <a:prstGeom prst="rect">
            <a:avLst/>
          </a:prstGeom>
        </p:spPr>
        <p:txBody>
          <a:bodyPr anchor="t" rtlCol="false" tIns="0" lIns="0" bIns="0" rIns="0">
            <a:spAutoFit/>
          </a:bodyPr>
          <a:lstStyle/>
          <a:p>
            <a:pPr algn="l">
              <a:lnSpc>
                <a:spcPts val="3840"/>
              </a:lnSpc>
            </a:pPr>
            <a:r>
              <a:rPr lang="en-US" sz="3200">
                <a:solidFill>
                  <a:srgbClr val="FFFFFF"/>
                </a:solidFill>
                <a:latin typeface="IBM Plex Sans"/>
                <a:ea typeface="IBM Plex Sans"/>
                <a:cs typeface="IBM Plex Sans"/>
                <a:sym typeface="IBM Plex Sans"/>
              </a:rPr>
              <a:t>Mercury is the closest planet to the Sun and the smallest one in the Solar System</a:t>
            </a:r>
          </a:p>
        </p:txBody>
      </p:sp>
      <p:sp>
        <p:nvSpPr>
          <p:cNvPr name="TextBox 27" id="27"/>
          <p:cNvSpPr txBox="true"/>
          <p:nvPr/>
        </p:nvSpPr>
        <p:spPr>
          <a:xfrm rot="0">
            <a:off x="12235075" y="5498300"/>
            <a:ext cx="4535550" cy="2222475"/>
          </a:xfrm>
          <a:prstGeom prst="rect">
            <a:avLst/>
          </a:prstGeom>
        </p:spPr>
        <p:txBody>
          <a:bodyPr anchor="t" rtlCol="false" tIns="0" lIns="0" bIns="0" rIns="0">
            <a:spAutoFit/>
          </a:bodyPr>
          <a:lstStyle/>
          <a:p>
            <a:pPr algn="l">
              <a:lnSpc>
                <a:spcPts val="3840"/>
              </a:lnSpc>
            </a:pPr>
            <a:r>
              <a:rPr lang="en-US" sz="3200">
                <a:solidFill>
                  <a:srgbClr val="FFFFFF"/>
                </a:solidFill>
                <a:latin typeface="IBM Plex Sans"/>
                <a:ea typeface="IBM Plex Sans"/>
                <a:cs typeface="IBM Plex Sans"/>
                <a:sym typeface="IBM Plex Sans"/>
              </a:rPr>
              <a:t>Venus is the second planet from the Sun. It’s terribly hot, even hotter than Mercury</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6861794" y="6"/>
            <a:ext cx="1753372" cy="2328177"/>
          </a:xfrm>
          <a:custGeom>
            <a:avLst/>
            <a:gdLst/>
            <a:ahLst/>
            <a:cxnLst/>
            <a:rect r="r" b="b" t="t" l="l"/>
            <a:pathLst>
              <a:path h="2328177" w="1753372">
                <a:moveTo>
                  <a:pt x="0" y="0"/>
                </a:moveTo>
                <a:lnTo>
                  <a:pt x="1753372" y="0"/>
                </a:lnTo>
                <a:lnTo>
                  <a:pt x="1753372" y="2328178"/>
                </a:lnTo>
                <a:lnTo>
                  <a:pt x="0" y="2328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5749444" y="841894"/>
            <a:ext cx="608032" cy="759306"/>
            <a:chOff x="0" y="0"/>
            <a:chExt cx="810709" cy="1012408"/>
          </a:xfrm>
        </p:grpSpPr>
        <p:sp>
          <p:nvSpPr>
            <p:cNvPr name="Freeform 4" id="4"/>
            <p:cNvSpPr/>
            <p:nvPr/>
          </p:nvSpPr>
          <p:spPr>
            <a:xfrm flipH="false" flipV="false" rot="0">
              <a:off x="0" y="127"/>
              <a:ext cx="810641" cy="1012190"/>
            </a:xfrm>
            <a:custGeom>
              <a:avLst/>
              <a:gdLst/>
              <a:ahLst/>
              <a:cxnLst/>
              <a:rect r="r" b="b" t="t" l="l"/>
              <a:pathLst>
                <a:path h="1012190" w="810641">
                  <a:moveTo>
                    <a:pt x="110744" y="156845"/>
                  </a:moveTo>
                  <a:lnTo>
                    <a:pt x="651129" y="506349"/>
                  </a:lnTo>
                  <a:lnTo>
                    <a:pt x="110744" y="855853"/>
                  </a:lnTo>
                  <a:lnTo>
                    <a:pt x="110744" y="156845"/>
                  </a:lnTo>
                  <a:close/>
                  <a:moveTo>
                    <a:pt x="54483" y="0"/>
                  </a:moveTo>
                  <a:cubicBezTo>
                    <a:pt x="45720" y="0"/>
                    <a:pt x="37084" y="2032"/>
                    <a:pt x="29464" y="6477"/>
                  </a:cubicBezTo>
                  <a:cubicBezTo>
                    <a:pt x="11176" y="15621"/>
                    <a:pt x="0" y="34925"/>
                    <a:pt x="0" y="55372"/>
                  </a:cubicBezTo>
                  <a:lnTo>
                    <a:pt x="0" y="958342"/>
                  </a:lnTo>
                  <a:cubicBezTo>
                    <a:pt x="0" y="978662"/>
                    <a:pt x="11176" y="995934"/>
                    <a:pt x="29464" y="1006094"/>
                  </a:cubicBezTo>
                  <a:cubicBezTo>
                    <a:pt x="38608" y="1010158"/>
                    <a:pt x="46736" y="1012190"/>
                    <a:pt x="55880" y="1012190"/>
                  </a:cubicBezTo>
                  <a:cubicBezTo>
                    <a:pt x="66040" y="1012190"/>
                    <a:pt x="76200" y="1010158"/>
                    <a:pt x="86360" y="1007110"/>
                  </a:cubicBezTo>
                  <a:lnTo>
                    <a:pt x="785241" y="554990"/>
                  </a:lnTo>
                  <a:cubicBezTo>
                    <a:pt x="800481" y="544830"/>
                    <a:pt x="810641" y="527558"/>
                    <a:pt x="810641" y="508381"/>
                  </a:cubicBezTo>
                  <a:cubicBezTo>
                    <a:pt x="810641" y="489204"/>
                    <a:pt x="800354" y="471805"/>
                    <a:pt x="785241" y="461645"/>
                  </a:cubicBezTo>
                  <a:lnTo>
                    <a:pt x="86360" y="9652"/>
                  </a:lnTo>
                  <a:cubicBezTo>
                    <a:pt x="76708" y="3429"/>
                    <a:pt x="65405" y="0"/>
                    <a:pt x="54483" y="0"/>
                  </a:cubicBezTo>
                  <a:close/>
                </a:path>
              </a:pathLst>
            </a:custGeom>
            <a:solidFill>
              <a:srgbClr val="4FC1F9"/>
            </a:solidFill>
          </p:spPr>
        </p:sp>
      </p:grpSp>
      <p:sp>
        <p:nvSpPr>
          <p:cNvPr name="Freeform 5" id="5"/>
          <p:cNvSpPr/>
          <p:nvPr/>
        </p:nvSpPr>
        <p:spPr>
          <a:xfrm flipH="false" flipV="false" rot="0">
            <a:off x="13690076" y="515027"/>
            <a:ext cx="831746" cy="865845"/>
          </a:xfrm>
          <a:custGeom>
            <a:avLst/>
            <a:gdLst/>
            <a:ahLst/>
            <a:cxnLst/>
            <a:rect r="r" b="b" t="t" l="l"/>
            <a:pathLst>
              <a:path h="865845" w="831746">
                <a:moveTo>
                  <a:pt x="0" y="0"/>
                </a:moveTo>
                <a:lnTo>
                  <a:pt x="831746" y="0"/>
                </a:lnTo>
                <a:lnTo>
                  <a:pt x="831746" y="865846"/>
                </a:lnTo>
                <a:lnTo>
                  <a:pt x="0" y="8658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4312050" y="1570300"/>
            <a:ext cx="380400" cy="380400"/>
            <a:chOff x="0" y="0"/>
            <a:chExt cx="507200" cy="507200"/>
          </a:xfrm>
        </p:grpSpPr>
        <p:sp>
          <p:nvSpPr>
            <p:cNvPr name="Freeform 7" id="7"/>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FFFFF"/>
            </a:solidFill>
          </p:spPr>
        </p:sp>
      </p:grpSp>
      <p:grpSp>
        <p:nvGrpSpPr>
          <p:cNvPr name="Group 8" id="8"/>
          <p:cNvGrpSpPr/>
          <p:nvPr/>
        </p:nvGrpSpPr>
        <p:grpSpPr>
          <a:xfrm rot="0">
            <a:off x="15274150" y="-185100"/>
            <a:ext cx="380400" cy="380400"/>
            <a:chOff x="0" y="0"/>
            <a:chExt cx="507200" cy="507200"/>
          </a:xfrm>
        </p:grpSpPr>
        <p:sp>
          <p:nvSpPr>
            <p:cNvPr name="Freeform 9" id="9"/>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10" id="10"/>
          <p:cNvGrpSpPr/>
          <p:nvPr/>
        </p:nvGrpSpPr>
        <p:grpSpPr>
          <a:xfrm rot="-2700000">
            <a:off x="-805474" y="8048054"/>
            <a:ext cx="1503100" cy="1503100"/>
            <a:chOff x="0" y="0"/>
            <a:chExt cx="2004133" cy="2004133"/>
          </a:xfrm>
        </p:grpSpPr>
        <p:sp>
          <p:nvSpPr>
            <p:cNvPr name="Freeform 11" id="11"/>
            <p:cNvSpPr/>
            <p:nvPr/>
          </p:nvSpPr>
          <p:spPr>
            <a:xfrm flipH="false" flipV="false" rot="0">
              <a:off x="0" y="0"/>
              <a:ext cx="2004060" cy="2004187"/>
            </a:xfrm>
            <a:custGeom>
              <a:avLst/>
              <a:gdLst/>
              <a:ahLst/>
              <a:cxnLst/>
              <a:rect r="r" b="b" t="t" l="l"/>
              <a:pathLst>
                <a:path h="2004187" w="2004060">
                  <a:moveTo>
                    <a:pt x="1884172" y="121031"/>
                  </a:moveTo>
                  <a:lnTo>
                    <a:pt x="1884172" y="1884172"/>
                  </a:lnTo>
                  <a:lnTo>
                    <a:pt x="121031" y="1884172"/>
                  </a:lnTo>
                  <a:lnTo>
                    <a:pt x="121031" y="1405382"/>
                  </a:lnTo>
                  <a:lnTo>
                    <a:pt x="1344930" y="1405382"/>
                  </a:lnTo>
                  <a:cubicBezTo>
                    <a:pt x="1377950" y="1405382"/>
                    <a:pt x="1405382" y="1377823"/>
                    <a:pt x="1405382" y="1344803"/>
                  </a:cubicBezTo>
                  <a:lnTo>
                    <a:pt x="1405382" y="121031"/>
                  </a:lnTo>
                  <a:close/>
                  <a:moveTo>
                    <a:pt x="1346073" y="0"/>
                  </a:moveTo>
                  <a:cubicBezTo>
                    <a:pt x="1312926" y="0"/>
                    <a:pt x="1285494" y="27559"/>
                    <a:pt x="1285494" y="59436"/>
                  </a:cubicBezTo>
                  <a:lnTo>
                    <a:pt x="1285494" y="1284351"/>
                  </a:lnTo>
                  <a:lnTo>
                    <a:pt x="60579" y="1284351"/>
                  </a:lnTo>
                  <a:cubicBezTo>
                    <a:pt x="27559" y="1284351"/>
                    <a:pt x="0" y="1311910"/>
                    <a:pt x="0" y="1344930"/>
                  </a:cubicBezTo>
                  <a:lnTo>
                    <a:pt x="0" y="1943608"/>
                  </a:lnTo>
                  <a:cubicBezTo>
                    <a:pt x="0" y="1976628"/>
                    <a:pt x="27559" y="2004187"/>
                    <a:pt x="60579" y="2004187"/>
                  </a:cubicBezTo>
                  <a:lnTo>
                    <a:pt x="1943608" y="2004187"/>
                  </a:lnTo>
                  <a:cubicBezTo>
                    <a:pt x="1976628" y="2004187"/>
                    <a:pt x="2004060" y="1977771"/>
                    <a:pt x="2004060" y="1943608"/>
                  </a:cubicBezTo>
                  <a:lnTo>
                    <a:pt x="2004060" y="59436"/>
                  </a:lnTo>
                  <a:cubicBezTo>
                    <a:pt x="2004060" y="27559"/>
                    <a:pt x="1976628" y="0"/>
                    <a:pt x="1943608" y="0"/>
                  </a:cubicBezTo>
                  <a:close/>
                </a:path>
              </a:pathLst>
            </a:custGeom>
            <a:solidFill>
              <a:srgbClr val="4FC1F9"/>
            </a:solidFill>
          </p:spPr>
        </p:sp>
      </p:grpSp>
      <p:grpSp>
        <p:nvGrpSpPr>
          <p:cNvPr name="Group 12" id="12"/>
          <p:cNvGrpSpPr/>
          <p:nvPr/>
        </p:nvGrpSpPr>
        <p:grpSpPr>
          <a:xfrm rot="0">
            <a:off x="2022950" y="10136200"/>
            <a:ext cx="380400" cy="380400"/>
            <a:chOff x="0" y="0"/>
            <a:chExt cx="507200" cy="507200"/>
          </a:xfrm>
        </p:grpSpPr>
        <p:sp>
          <p:nvSpPr>
            <p:cNvPr name="Freeform 13" id="13"/>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4FC1F9"/>
            </a:solidFill>
          </p:spPr>
        </p:sp>
      </p:grpSp>
      <p:grpSp>
        <p:nvGrpSpPr>
          <p:cNvPr name="Group 14" id="14"/>
          <p:cNvGrpSpPr/>
          <p:nvPr/>
        </p:nvGrpSpPr>
        <p:grpSpPr>
          <a:xfrm rot="0">
            <a:off x="666650" y="476950"/>
            <a:ext cx="380400" cy="380400"/>
            <a:chOff x="0" y="0"/>
            <a:chExt cx="507200" cy="507200"/>
          </a:xfrm>
        </p:grpSpPr>
        <p:sp>
          <p:nvSpPr>
            <p:cNvPr name="Freeform 15" id="15"/>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sp>
        <p:nvSpPr>
          <p:cNvPr name="Freeform 16" id="16"/>
          <p:cNvSpPr/>
          <p:nvPr/>
        </p:nvSpPr>
        <p:spPr>
          <a:xfrm flipH="false" flipV="false" rot="0">
            <a:off x="6813738" y="3026178"/>
            <a:ext cx="4699800" cy="5676000"/>
          </a:xfrm>
          <a:custGeom>
            <a:avLst/>
            <a:gdLst/>
            <a:ahLst/>
            <a:cxnLst/>
            <a:rect r="r" b="b" t="t" l="l"/>
            <a:pathLst>
              <a:path h="5676000" w="4699800">
                <a:moveTo>
                  <a:pt x="0" y="0"/>
                </a:moveTo>
                <a:lnTo>
                  <a:pt x="4699800" y="0"/>
                </a:lnTo>
                <a:lnTo>
                  <a:pt x="4699800" y="5676000"/>
                </a:lnTo>
                <a:lnTo>
                  <a:pt x="0" y="56760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7" id="17"/>
          <p:cNvSpPr/>
          <p:nvPr/>
        </p:nvSpPr>
        <p:spPr>
          <a:xfrm flipH="false" flipV="false" rot="0">
            <a:off x="12182926" y="3026178"/>
            <a:ext cx="4699800" cy="5676000"/>
          </a:xfrm>
          <a:custGeom>
            <a:avLst/>
            <a:gdLst/>
            <a:ahLst/>
            <a:cxnLst/>
            <a:rect r="r" b="b" t="t" l="l"/>
            <a:pathLst>
              <a:path h="5676000" w="4699800">
                <a:moveTo>
                  <a:pt x="0" y="0"/>
                </a:moveTo>
                <a:lnTo>
                  <a:pt x="4699800" y="0"/>
                </a:lnTo>
                <a:lnTo>
                  <a:pt x="4699800" y="5676000"/>
                </a:lnTo>
                <a:lnTo>
                  <a:pt x="0" y="56760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8" id="18"/>
          <p:cNvSpPr/>
          <p:nvPr/>
        </p:nvSpPr>
        <p:spPr>
          <a:xfrm flipH="false" flipV="false" rot="0">
            <a:off x="1444550" y="3026178"/>
            <a:ext cx="4699800" cy="5676000"/>
          </a:xfrm>
          <a:custGeom>
            <a:avLst/>
            <a:gdLst/>
            <a:ahLst/>
            <a:cxnLst/>
            <a:rect r="r" b="b" t="t" l="l"/>
            <a:pathLst>
              <a:path h="5676000" w="4699800">
                <a:moveTo>
                  <a:pt x="0" y="0"/>
                </a:moveTo>
                <a:lnTo>
                  <a:pt x="4699800" y="0"/>
                </a:lnTo>
                <a:lnTo>
                  <a:pt x="4699800" y="5676000"/>
                </a:lnTo>
                <a:lnTo>
                  <a:pt x="0" y="56760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1517625" y="943375"/>
            <a:ext cx="15252750" cy="1000650"/>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OUR PLANS </a:t>
            </a:r>
          </a:p>
        </p:txBody>
      </p:sp>
      <p:sp>
        <p:nvSpPr>
          <p:cNvPr name="TextBox 20" id="20"/>
          <p:cNvSpPr txBox="true"/>
          <p:nvPr/>
        </p:nvSpPr>
        <p:spPr>
          <a:xfrm rot="0">
            <a:off x="2057075" y="6220052"/>
            <a:ext cx="3474750" cy="15714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Mercury is the smallest closest planet to the Sun</a:t>
            </a:r>
          </a:p>
        </p:txBody>
      </p:sp>
      <p:sp>
        <p:nvSpPr>
          <p:cNvPr name="TextBox 21" id="21"/>
          <p:cNvSpPr txBox="true"/>
          <p:nvPr/>
        </p:nvSpPr>
        <p:spPr>
          <a:xfrm rot="0">
            <a:off x="2152475" y="4988353"/>
            <a:ext cx="3286350" cy="915600"/>
          </a:xfrm>
          <a:prstGeom prst="rect">
            <a:avLst/>
          </a:prstGeom>
        </p:spPr>
        <p:txBody>
          <a:bodyPr anchor="t" rtlCol="false" tIns="0" lIns="0" bIns="0" rIns="0">
            <a:spAutoFit/>
          </a:bodyPr>
          <a:lstStyle/>
          <a:p>
            <a:pPr algn="ctr">
              <a:lnSpc>
                <a:spcPts val="5759"/>
              </a:lnSpc>
            </a:pPr>
            <a:r>
              <a:rPr lang="en-US" b="true" sz="4800">
                <a:solidFill>
                  <a:srgbClr val="FFFFFF"/>
                </a:solidFill>
                <a:latin typeface="Arimo Bold"/>
                <a:ea typeface="Arimo Bold"/>
                <a:cs typeface="Arimo Bold"/>
                <a:sym typeface="Arimo Bold"/>
              </a:rPr>
              <a:t>$19.99</a:t>
            </a:r>
          </a:p>
        </p:txBody>
      </p:sp>
      <p:grpSp>
        <p:nvGrpSpPr>
          <p:cNvPr name="Group 22" id="22"/>
          <p:cNvGrpSpPr/>
          <p:nvPr/>
        </p:nvGrpSpPr>
        <p:grpSpPr>
          <a:xfrm rot="0">
            <a:off x="2061050" y="3595278"/>
            <a:ext cx="3469200" cy="861000"/>
            <a:chOff x="0" y="0"/>
            <a:chExt cx="4625600" cy="1148000"/>
          </a:xfrm>
        </p:grpSpPr>
        <p:sp>
          <p:nvSpPr>
            <p:cNvPr name="Freeform 23" id="23"/>
            <p:cNvSpPr/>
            <p:nvPr/>
          </p:nvSpPr>
          <p:spPr>
            <a:xfrm flipH="false" flipV="false" rot="0">
              <a:off x="0" y="0"/>
              <a:ext cx="4625594" cy="1148080"/>
            </a:xfrm>
            <a:custGeom>
              <a:avLst/>
              <a:gdLst/>
              <a:ahLst/>
              <a:cxnLst/>
              <a:rect r="r" b="b" t="t" l="l"/>
              <a:pathLst>
                <a:path h="1148080" w="4625594">
                  <a:moveTo>
                    <a:pt x="0" y="574040"/>
                  </a:moveTo>
                  <a:cubicBezTo>
                    <a:pt x="0" y="257048"/>
                    <a:pt x="257048" y="0"/>
                    <a:pt x="574040" y="0"/>
                  </a:cubicBezTo>
                  <a:lnTo>
                    <a:pt x="4051554" y="0"/>
                  </a:lnTo>
                  <a:cubicBezTo>
                    <a:pt x="4368546" y="0"/>
                    <a:pt x="4625594" y="257048"/>
                    <a:pt x="4625594" y="574040"/>
                  </a:cubicBezTo>
                  <a:cubicBezTo>
                    <a:pt x="4625594" y="891032"/>
                    <a:pt x="4368546" y="1148080"/>
                    <a:pt x="4051554" y="1148080"/>
                  </a:cubicBezTo>
                  <a:lnTo>
                    <a:pt x="574040" y="1148080"/>
                  </a:lnTo>
                  <a:cubicBezTo>
                    <a:pt x="257048" y="1147953"/>
                    <a:pt x="0" y="891032"/>
                    <a:pt x="0" y="574040"/>
                  </a:cubicBezTo>
                  <a:close/>
                </a:path>
              </a:pathLst>
            </a:custGeom>
            <a:gradFill rotWithShape="true">
              <a:gsLst>
                <a:gs pos="0">
                  <a:srgbClr val="FB54F4">
                    <a:alpha val="100000"/>
                  </a:srgbClr>
                </a:gs>
                <a:gs pos="100000">
                  <a:srgbClr val="FDA7F9">
                    <a:alpha val="100000"/>
                  </a:srgbClr>
                </a:gs>
              </a:gsLst>
              <a:lin ang="5401975"/>
            </a:gradFill>
          </p:spPr>
        </p:sp>
        <p:sp>
          <p:nvSpPr>
            <p:cNvPr name="TextBox 24" id="24"/>
            <p:cNvSpPr txBox="true"/>
            <p:nvPr/>
          </p:nvSpPr>
          <p:spPr>
            <a:xfrm>
              <a:off x="0" y="-28575"/>
              <a:ext cx="4625600" cy="1176575"/>
            </a:xfrm>
            <a:prstGeom prst="rect">
              <a:avLst/>
            </a:prstGeom>
          </p:spPr>
          <p:txBody>
            <a:bodyPr anchor="ctr" rtlCol="false" tIns="50800" lIns="50800" bIns="50800" rIns="50800"/>
            <a:lstStyle/>
            <a:p>
              <a:pPr algn="ctr">
                <a:lnSpc>
                  <a:spcPts val="4320"/>
                </a:lnSpc>
              </a:pPr>
              <a:r>
                <a:rPr lang="en-US" b="true" sz="3600">
                  <a:solidFill>
                    <a:srgbClr val="FFFFFF"/>
                  </a:solidFill>
                  <a:latin typeface="Arimo Bold"/>
                  <a:ea typeface="Arimo Bold"/>
                  <a:cs typeface="Arimo Bold"/>
                  <a:sym typeface="Arimo Bold"/>
                </a:rPr>
                <a:t>BASIC</a:t>
              </a:r>
            </a:p>
          </p:txBody>
        </p:sp>
      </p:grpSp>
      <p:grpSp>
        <p:nvGrpSpPr>
          <p:cNvPr name="Group 25" id="25"/>
          <p:cNvGrpSpPr/>
          <p:nvPr/>
        </p:nvGrpSpPr>
        <p:grpSpPr>
          <a:xfrm rot="0">
            <a:off x="7427862" y="3595278"/>
            <a:ext cx="3469200" cy="861000"/>
            <a:chOff x="0" y="0"/>
            <a:chExt cx="4625600" cy="1148000"/>
          </a:xfrm>
        </p:grpSpPr>
        <p:sp>
          <p:nvSpPr>
            <p:cNvPr name="Freeform 26" id="26"/>
            <p:cNvSpPr/>
            <p:nvPr/>
          </p:nvSpPr>
          <p:spPr>
            <a:xfrm flipH="false" flipV="false" rot="0">
              <a:off x="0" y="0"/>
              <a:ext cx="4625594" cy="1148080"/>
            </a:xfrm>
            <a:custGeom>
              <a:avLst/>
              <a:gdLst/>
              <a:ahLst/>
              <a:cxnLst/>
              <a:rect r="r" b="b" t="t" l="l"/>
              <a:pathLst>
                <a:path h="1148080" w="4625594">
                  <a:moveTo>
                    <a:pt x="0" y="574040"/>
                  </a:moveTo>
                  <a:cubicBezTo>
                    <a:pt x="0" y="257048"/>
                    <a:pt x="257048" y="0"/>
                    <a:pt x="574040" y="0"/>
                  </a:cubicBezTo>
                  <a:lnTo>
                    <a:pt x="4051554" y="0"/>
                  </a:lnTo>
                  <a:cubicBezTo>
                    <a:pt x="4368546" y="0"/>
                    <a:pt x="4625594" y="257048"/>
                    <a:pt x="4625594" y="574040"/>
                  </a:cubicBezTo>
                  <a:cubicBezTo>
                    <a:pt x="4625594" y="891032"/>
                    <a:pt x="4368546" y="1148080"/>
                    <a:pt x="4051554" y="1148080"/>
                  </a:cubicBezTo>
                  <a:lnTo>
                    <a:pt x="574040" y="1148080"/>
                  </a:lnTo>
                  <a:cubicBezTo>
                    <a:pt x="257048" y="1147953"/>
                    <a:pt x="0" y="891032"/>
                    <a:pt x="0" y="574040"/>
                  </a:cubicBezTo>
                  <a:close/>
                </a:path>
              </a:pathLst>
            </a:custGeom>
            <a:gradFill rotWithShape="true">
              <a:gsLst>
                <a:gs pos="0">
                  <a:srgbClr val="FB54F4">
                    <a:alpha val="100000"/>
                  </a:srgbClr>
                </a:gs>
                <a:gs pos="100000">
                  <a:srgbClr val="FDA7F9">
                    <a:alpha val="100000"/>
                  </a:srgbClr>
                </a:gs>
              </a:gsLst>
              <a:lin ang="5401975"/>
            </a:gradFill>
          </p:spPr>
        </p:sp>
        <p:sp>
          <p:nvSpPr>
            <p:cNvPr name="TextBox 27" id="27"/>
            <p:cNvSpPr txBox="true"/>
            <p:nvPr/>
          </p:nvSpPr>
          <p:spPr>
            <a:xfrm>
              <a:off x="0" y="-28575"/>
              <a:ext cx="4625600" cy="1176575"/>
            </a:xfrm>
            <a:prstGeom prst="rect">
              <a:avLst/>
            </a:prstGeom>
          </p:spPr>
          <p:txBody>
            <a:bodyPr anchor="ctr" rtlCol="false" tIns="50800" lIns="50800" bIns="50800" rIns="50800"/>
            <a:lstStyle/>
            <a:p>
              <a:pPr algn="ctr">
                <a:lnSpc>
                  <a:spcPts val="4320"/>
                </a:lnSpc>
              </a:pPr>
              <a:r>
                <a:rPr lang="en-US" b="true" sz="3600">
                  <a:solidFill>
                    <a:srgbClr val="FFFFFF"/>
                  </a:solidFill>
                  <a:latin typeface="Arimo Bold"/>
                  <a:ea typeface="Arimo Bold"/>
                  <a:cs typeface="Arimo Bold"/>
                  <a:sym typeface="Arimo Bold"/>
                </a:rPr>
                <a:t>PRO</a:t>
              </a:r>
            </a:p>
          </p:txBody>
        </p:sp>
      </p:grpSp>
      <p:grpSp>
        <p:nvGrpSpPr>
          <p:cNvPr name="Group 28" id="28"/>
          <p:cNvGrpSpPr/>
          <p:nvPr/>
        </p:nvGrpSpPr>
        <p:grpSpPr>
          <a:xfrm rot="0">
            <a:off x="12794666" y="3595278"/>
            <a:ext cx="3469200" cy="861000"/>
            <a:chOff x="0" y="0"/>
            <a:chExt cx="4625600" cy="1148000"/>
          </a:xfrm>
        </p:grpSpPr>
        <p:sp>
          <p:nvSpPr>
            <p:cNvPr name="Freeform 29" id="29"/>
            <p:cNvSpPr/>
            <p:nvPr/>
          </p:nvSpPr>
          <p:spPr>
            <a:xfrm flipH="false" flipV="false" rot="0">
              <a:off x="0" y="0"/>
              <a:ext cx="4625594" cy="1148080"/>
            </a:xfrm>
            <a:custGeom>
              <a:avLst/>
              <a:gdLst/>
              <a:ahLst/>
              <a:cxnLst/>
              <a:rect r="r" b="b" t="t" l="l"/>
              <a:pathLst>
                <a:path h="1148080" w="4625594">
                  <a:moveTo>
                    <a:pt x="0" y="574040"/>
                  </a:moveTo>
                  <a:cubicBezTo>
                    <a:pt x="0" y="257048"/>
                    <a:pt x="257048" y="0"/>
                    <a:pt x="574040" y="0"/>
                  </a:cubicBezTo>
                  <a:lnTo>
                    <a:pt x="4051554" y="0"/>
                  </a:lnTo>
                  <a:cubicBezTo>
                    <a:pt x="4368546" y="0"/>
                    <a:pt x="4625594" y="257048"/>
                    <a:pt x="4625594" y="574040"/>
                  </a:cubicBezTo>
                  <a:cubicBezTo>
                    <a:pt x="4625594" y="891032"/>
                    <a:pt x="4368546" y="1148080"/>
                    <a:pt x="4051554" y="1148080"/>
                  </a:cubicBezTo>
                  <a:lnTo>
                    <a:pt x="574040" y="1148080"/>
                  </a:lnTo>
                  <a:cubicBezTo>
                    <a:pt x="257048" y="1147953"/>
                    <a:pt x="0" y="891032"/>
                    <a:pt x="0" y="574040"/>
                  </a:cubicBezTo>
                  <a:close/>
                </a:path>
              </a:pathLst>
            </a:custGeom>
            <a:gradFill rotWithShape="true">
              <a:gsLst>
                <a:gs pos="0">
                  <a:srgbClr val="FB54F4">
                    <a:alpha val="100000"/>
                  </a:srgbClr>
                </a:gs>
                <a:gs pos="100000">
                  <a:srgbClr val="FDA7F9">
                    <a:alpha val="100000"/>
                  </a:srgbClr>
                </a:gs>
              </a:gsLst>
              <a:lin ang="5401975"/>
            </a:gradFill>
          </p:spPr>
        </p:sp>
        <p:sp>
          <p:nvSpPr>
            <p:cNvPr name="TextBox 30" id="30"/>
            <p:cNvSpPr txBox="true"/>
            <p:nvPr/>
          </p:nvSpPr>
          <p:spPr>
            <a:xfrm>
              <a:off x="0" y="-28575"/>
              <a:ext cx="4625600" cy="1176575"/>
            </a:xfrm>
            <a:prstGeom prst="rect">
              <a:avLst/>
            </a:prstGeom>
          </p:spPr>
          <p:txBody>
            <a:bodyPr anchor="ctr" rtlCol="false" tIns="50800" lIns="50800" bIns="50800" rIns="50800"/>
            <a:lstStyle/>
            <a:p>
              <a:pPr algn="ctr">
                <a:lnSpc>
                  <a:spcPts val="4320"/>
                </a:lnSpc>
              </a:pPr>
              <a:r>
                <a:rPr lang="en-US" b="true" sz="3600">
                  <a:solidFill>
                    <a:srgbClr val="FFFFFF"/>
                  </a:solidFill>
                  <a:latin typeface="Arimo Bold"/>
                  <a:ea typeface="Arimo Bold"/>
                  <a:cs typeface="Arimo Bold"/>
                  <a:sym typeface="Arimo Bold"/>
                </a:rPr>
                <a:t>PREMIUM</a:t>
              </a:r>
            </a:p>
          </p:txBody>
        </p:sp>
      </p:grpSp>
      <p:sp>
        <p:nvSpPr>
          <p:cNvPr name="TextBox 31" id="31"/>
          <p:cNvSpPr txBox="true"/>
          <p:nvPr/>
        </p:nvSpPr>
        <p:spPr>
          <a:xfrm rot="0">
            <a:off x="7428073" y="6220078"/>
            <a:ext cx="3471150" cy="15714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Despite being red, it’s actually a really cold place</a:t>
            </a:r>
          </a:p>
        </p:txBody>
      </p:sp>
      <p:sp>
        <p:nvSpPr>
          <p:cNvPr name="TextBox 32" id="32"/>
          <p:cNvSpPr txBox="true"/>
          <p:nvPr/>
        </p:nvSpPr>
        <p:spPr>
          <a:xfrm rot="0">
            <a:off x="12794901" y="6220078"/>
            <a:ext cx="3471150" cy="15714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Jupiter is the biggest planet in the Solar System</a:t>
            </a:r>
          </a:p>
        </p:txBody>
      </p:sp>
      <p:sp>
        <p:nvSpPr>
          <p:cNvPr name="TextBox 33" id="33"/>
          <p:cNvSpPr txBox="true"/>
          <p:nvPr/>
        </p:nvSpPr>
        <p:spPr>
          <a:xfrm rot="0">
            <a:off x="7500825" y="4988353"/>
            <a:ext cx="3286350" cy="915600"/>
          </a:xfrm>
          <a:prstGeom prst="rect">
            <a:avLst/>
          </a:prstGeom>
        </p:spPr>
        <p:txBody>
          <a:bodyPr anchor="t" rtlCol="false" tIns="0" lIns="0" bIns="0" rIns="0">
            <a:spAutoFit/>
          </a:bodyPr>
          <a:lstStyle/>
          <a:p>
            <a:pPr algn="ctr">
              <a:lnSpc>
                <a:spcPts val="5759"/>
              </a:lnSpc>
            </a:pPr>
            <a:r>
              <a:rPr lang="en-US" b="true" sz="4800">
                <a:solidFill>
                  <a:srgbClr val="FFFFFF"/>
                </a:solidFill>
                <a:latin typeface="Arimo Bold"/>
                <a:ea typeface="Arimo Bold"/>
                <a:cs typeface="Arimo Bold"/>
                <a:sym typeface="Arimo Bold"/>
              </a:rPr>
              <a:t>$25.99</a:t>
            </a:r>
          </a:p>
        </p:txBody>
      </p:sp>
      <p:sp>
        <p:nvSpPr>
          <p:cNvPr name="TextBox 34" id="34"/>
          <p:cNvSpPr txBox="true"/>
          <p:nvPr/>
        </p:nvSpPr>
        <p:spPr>
          <a:xfrm rot="0">
            <a:off x="12888475" y="4988353"/>
            <a:ext cx="3286350" cy="915600"/>
          </a:xfrm>
          <a:prstGeom prst="rect">
            <a:avLst/>
          </a:prstGeom>
        </p:spPr>
        <p:txBody>
          <a:bodyPr anchor="t" rtlCol="false" tIns="0" lIns="0" bIns="0" rIns="0">
            <a:spAutoFit/>
          </a:bodyPr>
          <a:lstStyle/>
          <a:p>
            <a:pPr algn="ctr">
              <a:lnSpc>
                <a:spcPts val="5759"/>
              </a:lnSpc>
            </a:pPr>
            <a:r>
              <a:rPr lang="en-US" b="true" sz="4800">
                <a:solidFill>
                  <a:srgbClr val="FFFFFF"/>
                </a:solidFill>
                <a:latin typeface="Arimo Bold"/>
                <a:ea typeface="Arimo Bold"/>
                <a:cs typeface="Arimo Bold"/>
                <a:sym typeface="Arimo Bold"/>
              </a:rPr>
              <a:t>$30.99</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7807400" y="5414600"/>
            <a:ext cx="659676" cy="823798"/>
          </a:xfrm>
          <a:custGeom>
            <a:avLst/>
            <a:gdLst/>
            <a:ahLst/>
            <a:cxnLst/>
            <a:rect r="r" b="b" t="t" l="l"/>
            <a:pathLst>
              <a:path h="823798" w="659676">
                <a:moveTo>
                  <a:pt x="0" y="0"/>
                </a:moveTo>
                <a:lnTo>
                  <a:pt x="659676" y="0"/>
                </a:lnTo>
                <a:lnTo>
                  <a:pt x="659676" y="823798"/>
                </a:lnTo>
                <a:lnTo>
                  <a:pt x="0" y="8237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7196894" y="7532256"/>
            <a:ext cx="1753372" cy="2328177"/>
          </a:xfrm>
          <a:custGeom>
            <a:avLst/>
            <a:gdLst/>
            <a:ahLst/>
            <a:cxnLst/>
            <a:rect r="r" b="b" t="t" l="l"/>
            <a:pathLst>
              <a:path h="2328177" w="1753372">
                <a:moveTo>
                  <a:pt x="0" y="0"/>
                </a:moveTo>
                <a:lnTo>
                  <a:pt x="1753372" y="0"/>
                </a:lnTo>
                <a:lnTo>
                  <a:pt x="1753372" y="2328178"/>
                </a:lnTo>
                <a:lnTo>
                  <a:pt x="0" y="23281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665426" y="9754777"/>
            <a:ext cx="831746" cy="865845"/>
          </a:xfrm>
          <a:custGeom>
            <a:avLst/>
            <a:gdLst/>
            <a:ahLst/>
            <a:cxnLst/>
            <a:rect r="r" b="b" t="t" l="l"/>
            <a:pathLst>
              <a:path h="865845" w="831746">
                <a:moveTo>
                  <a:pt x="0" y="0"/>
                </a:moveTo>
                <a:lnTo>
                  <a:pt x="831746" y="0"/>
                </a:lnTo>
                <a:lnTo>
                  <a:pt x="831746" y="865846"/>
                </a:lnTo>
                <a:lnTo>
                  <a:pt x="0" y="8658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0">
            <a:off x="18114650" y="6848300"/>
            <a:ext cx="380400" cy="380400"/>
            <a:chOff x="0" y="0"/>
            <a:chExt cx="507200" cy="507200"/>
          </a:xfrm>
        </p:grpSpPr>
        <p:sp>
          <p:nvSpPr>
            <p:cNvPr name="Freeform 6" id="6"/>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sp>
        <p:nvSpPr>
          <p:cNvPr name="Freeform 7" id="7"/>
          <p:cNvSpPr/>
          <p:nvPr/>
        </p:nvSpPr>
        <p:spPr>
          <a:xfrm flipH="false" flipV="false" rot="0">
            <a:off x="-739465" y="1078774"/>
            <a:ext cx="2007788" cy="2272793"/>
          </a:xfrm>
          <a:custGeom>
            <a:avLst/>
            <a:gdLst/>
            <a:ahLst/>
            <a:cxnLst/>
            <a:rect r="r" b="b" t="t" l="l"/>
            <a:pathLst>
              <a:path h="2272793" w="2007788">
                <a:moveTo>
                  <a:pt x="0" y="0"/>
                </a:moveTo>
                <a:lnTo>
                  <a:pt x="2007788" y="0"/>
                </a:lnTo>
                <a:lnTo>
                  <a:pt x="2007788" y="2272794"/>
                </a:lnTo>
                <a:lnTo>
                  <a:pt x="0" y="22727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p:nvPr/>
        </p:nvGrpSpPr>
        <p:grpSpPr>
          <a:xfrm rot="0">
            <a:off x="1235976" y="198600"/>
            <a:ext cx="380400" cy="380400"/>
            <a:chOff x="0" y="0"/>
            <a:chExt cx="507200" cy="507200"/>
          </a:xfrm>
        </p:grpSpPr>
        <p:sp>
          <p:nvSpPr>
            <p:cNvPr name="Freeform 9" id="9"/>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10" id="10"/>
          <p:cNvGrpSpPr/>
          <p:nvPr/>
        </p:nvGrpSpPr>
        <p:grpSpPr>
          <a:xfrm rot="0">
            <a:off x="5608700" y="4540300"/>
            <a:ext cx="1898400" cy="1002600"/>
            <a:chOff x="0" y="0"/>
            <a:chExt cx="2531200" cy="1336800"/>
          </a:xfrm>
        </p:grpSpPr>
        <p:sp>
          <p:nvSpPr>
            <p:cNvPr name="Freeform 11" id="11"/>
            <p:cNvSpPr/>
            <p:nvPr/>
          </p:nvSpPr>
          <p:spPr>
            <a:xfrm flipH="false" flipV="false" rot="0">
              <a:off x="0" y="0"/>
              <a:ext cx="2531237" cy="1336802"/>
            </a:xfrm>
            <a:custGeom>
              <a:avLst/>
              <a:gdLst/>
              <a:ahLst/>
              <a:cxnLst/>
              <a:rect r="r" b="b" t="t" l="l"/>
              <a:pathLst>
                <a:path h="1336802" w="2531237">
                  <a:moveTo>
                    <a:pt x="0" y="668401"/>
                  </a:moveTo>
                  <a:cubicBezTo>
                    <a:pt x="0" y="299212"/>
                    <a:pt x="299212" y="0"/>
                    <a:pt x="668401" y="0"/>
                  </a:cubicBezTo>
                  <a:lnTo>
                    <a:pt x="1862836" y="0"/>
                  </a:lnTo>
                  <a:cubicBezTo>
                    <a:pt x="2232025" y="0"/>
                    <a:pt x="2531237" y="299212"/>
                    <a:pt x="2531237" y="668401"/>
                  </a:cubicBezTo>
                  <a:cubicBezTo>
                    <a:pt x="2531237" y="1037590"/>
                    <a:pt x="2232025" y="1336802"/>
                    <a:pt x="1862836" y="1336802"/>
                  </a:cubicBezTo>
                  <a:lnTo>
                    <a:pt x="668401" y="1336802"/>
                  </a:lnTo>
                  <a:cubicBezTo>
                    <a:pt x="299212" y="1336802"/>
                    <a:pt x="0" y="1037590"/>
                    <a:pt x="0" y="668401"/>
                  </a:cubicBezTo>
                  <a:close/>
                </a:path>
              </a:pathLst>
            </a:custGeom>
            <a:solidFill>
              <a:srgbClr val="0F1524">
                <a:alpha val="5490"/>
              </a:srgbClr>
            </a:solidFill>
          </p:spPr>
        </p:sp>
      </p:grpSp>
      <p:grpSp>
        <p:nvGrpSpPr>
          <p:cNvPr name="Group 12" id="12"/>
          <p:cNvGrpSpPr/>
          <p:nvPr/>
        </p:nvGrpSpPr>
        <p:grpSpPr>
          <a:xfrm rot="0">
            <a:off x="5608700" y="5937300"/>
            <a:ext cx="1898400" cy="1002600"/>
            <a:chOff x="0" y="0"/>
            <a:chExt cx="2531200" cy="1336800"/>
          </a:xfrm>
        </p:grpSpPr>
        <p:sp>
          <p:nvSpPr>
            <p:cNvPr name="Freeform 13" id="13"/>
            <p:cNvSpPr/>
            <p:nvPr/>
          </p:nvSpPr>
          <p:spPr>
            <a:xfrm flipH="false" flipV="false" rot="0">
              <a:off x="0" y="0"/>
              <a:ext cx="2531237" cy="1336802"/>
            </a:xfrm>
            <a:custGeom>
              <a:avLst/>
              <a:gdLst/>
              <a:ahLst/>
              <a:cxnLst/>
              <a:rect r="r" b="b" t="t" l="l"/>
              <a:pathLst>
                <a:path h="1336802" w="2531237">
                  <a:moveTo>
                    <a:pt x="0" y="668401"/>
                  </a:moveTo>
                  <a:cubicBezTo>
                    <a:pt x="0" y="299212"/>
                    <a:pt x="299212" y="0"/>
                    <a:pt x="668401" y="0"/>
                  </a:cubicBezTo>
                  <a:lnTo>
                    <a:pt x="1862836" y="0"/>
                  </a:lnTo>
                  <a:cubicBezTo>
                    <a:pt x="2232025" y="0"/>
                    <a:pt x="2531237" y="299212"/>
                    <a:pt x="2531237" y="668401"/>
                  </a:cubicBezTo>
                  <a:cubicBezTo>
                    <a:pt x="2531237" y="1037590"/>
                    <a:pt x="2232025" y="1336802"/>
                    <a:pt x="1862836" y="1336802"/>
                  </a:cubicBezTo>
                  <a:lnTo>
                    <a:pt x="668401" y="1336802"/>
                  </a:lnTo>
                  <a:cubicBezTo>
                    <a:pt x="299212" y="1336802"/>
                    <a:pt x="0" y="1037590"/>
                    <a:pt x="0" y="668401"/>
                  </a:cubicBezTo>
                  <a:close/>
                </a:path>
              </a:pathLst>
            </a:custGeom>
            <a:solidFill>
              <a:srgbClr val="0F1524">
                <a:alpha val="5490"/>
              </a:srgbClr>
            </a:solidFill>
          </p:spPr>
        </p:sp>
      </p:grpSp>
      <p:grpSp>
        <p:nvGrpSpPr>
          <p:cNvPr name="Group 14" id="14"/>
          <p:cNvGrpSpPr/>
          <p:nvPr/>
        </p:nvGrpSpPr>
        <p:grpSpPr>
          <a:xfrm rot="0">
            <a:off x="5608700" y="7334300"/>
            <a:ext cx="1898400" cy="1002600"/>
            <a:chOff x="0" y="0"/>
            <a:chExt cx="2531200" cy="1336800"/>
          </a:xfrm>
        </p:grpSpPr>
        <p:sp>
          <p:nvSpPr>
            <p:cNvPr name="Freeform 15" id="15"/>
            <p:cNvSpPr/>
            <p:nvPr/>
          </p:nvSpPr>
          <p:spPr>
            <a:xfrm flipH="false" flipV="false" rot="0">
              <a:off x="0" y="0"/>
              <a:ext cx="2531237" cy="1336802"/>
            </a:xfrm>
            <a:custGeom>
              <a:avLst/>
              <a:gdLst/>
              <a:ahLst/>
              <a:cxnLst/>
              <a:rect r="r" b="b" t="t" l="l"/>
              <a:pathLst>
                <a:path h="1336802" w="2531237">
                  <a:moveTo>
                    <a:pt x="0" y="668401"/>
                  </a:moveTo>
                  <a:cubicBezTo>
                    <a:pt x="0" y="299212"/>
                    <a:pt x="299212" y="0"/>
                    <a:pt x="668401" y="0"/>
                  </a:cubicBezTo>
                  <a:lnTo>
                    <a:pt x="1862836" y="0"/>
                  </a:lnTo>
                  <a:cubicBezTo>
                    <a:pt x="2232025" y="0"/>
                    <a:pt x="2531237" y="299212"/>
                    <a:pt x="2531237" y="668401"/>
                  </a:cubicBezTo>
                  <a:cubicBezTo>
                    <a:pt x="2531237" y="1037590"/>
                    <a:pt x="2232025" y="1336802"/>
                    <a:pt x="1862836" y="1336802"/>
                  </a:cubicBezTo>
                  <a:lnTo>
                    <a:pt x="668401" y="1336802"/>
                  </a:lnTo>
                  <a:cubicBezTo>
                    <a:pt x="299212" y="1336802"/>
                    <a:pt x="0" y="1037590"/>
                    <a:pt x="0" y="668401"/>
                  </a:cubicBezTo>
                  <a:close/>
                </a:path>
              </a:pathLst>
            </a:custGeom>
            <a:solidFill>
              <a:srgbClr val="0F1524">
                <a:alpha val="5490"/>
              </a:srgbClr>
            </a:solidFill>
          </p:spPr>
        </p:sp>
      </p:grpSp>
      <p:grpSp>
        <p:nvGrpSpPr>
          <p:cNvPr name="Group 16" id="16"/>
          <p:cNvGrpSpPr/>
          <p:nvPr/>
        </p:nvGrpSpPr>
        <p:grpSpPr>
          <a:xfrm rot="0">
            <a:off x="9771500" y="4540300"/>
            <a:ext cx="1898400" cy="1002600"/>
            <a:chOff x="0" y="0"/>
            <a:chExt cx="2531200" cy="1336800"/>
          </a:xfrm>
        </p:grpSpPr>
        <p:sp>
          <p:nvSpPr>
            <p:cNvPr name="Freeform 17" id="17"/>
            <p:cNvSpPr/>
            <p:nvPr/>
          </p:nvSpPr>
          <p:spPr>
            <a:xfrm flipH="false" flipV="false" rot="0">
              <a:off x="0" y="0"/>
              <a:ext cx="2531237" cy="1336802"/>
            </a:xfrm>
            <a:custGeom>
              <a:avLst/>
              <a:gdLst/>
              <a:ahLst/>
              <a:cxnLst/>
              <a:rect r="r" b="b" t="t" l="l"/>
              <a:pathLst>
                <a:path h="1336802" w="2531237">
                  <a:moveTo>
                    <a:pt x="0" y="668401"/>
                  </a:moveTo>
                  <a:cubicBezTo>
                    <a:pt x="0" y="299212"/>
                    <a:pt x="299212" y="0"/>
                    <a:pt x="668401" y="0"/>
                  </a:cubicBezTo>
                  <a:lnTo>
                    <a:pt x="1862836" y="0"/>
                  </a:lnTo>
                  <a:cubicBezTo>
                    <a:pt x="2232025" y="0"/>
                    <a:pt x="2531237" y="299212"/>
                    <a:pt x="2531237" y="668401"/>
                  </a:cubicBezTo>
                  <a:cubicBezTo>
                    <a:pt x="2531237" y="1037590"/>
                    <a:pt x="2232025" y="1336802"/>
                    <a:pt x="1862836" y="1336802"/>
                  </a:cubicBezTo>
                  <a:lnTo>
                    <a:pt x="668401" y="1336802"/>
                  </a:lnTo>
                  <a:cubicBezTo>
                    <a:pt x="299212" y="1336802"/>
                    <a:pt x="0" y="1037590"/>
                    <a:pt x="0" y="668401"/>
                  </a:cubicBezTo>
                  <a:close/>
                </a:path>
              </a:pathLst>
            </a:custGeom>
            <a:solidFill>
              <a:srgbClr val="0F1524">
                <a:alpha val="5490"/>
              </a:srgbClr>
            </a:solidFill>
          </p:spPr>
        </p:sp>
      </p:grpSp>
      <p:grpSp>
        <p:nvGrpSpPr>
          <p:cNvPr name="Group 18" id="18"/>
          <p:cNvGrpSpPr/>
          <p:nvPr/>
        </p:nvGrpSpPr>
        <p:grpSpPr>
          <a:xfrm rot="0">
            <a:off x="9771500" y="5937300"/>
            <a:ext cx="1898400" cy="1002600"/>
            <a:chOff x="0" y="0"/>
            <a:chExt cx="2531200" cy="1336800"/>
          </a:xfrm>
        </p:grpSpPr>
        <p:sp>
          <p:nvSpPr>
            <p:cNvPr name="Freeform 19" id="19"/>
            <p:cNvSpPr/>
            <p:nvPr/>
          </p:nvSpPr>
          <p:spPr>
            <a:xfrm flipH="false" flipV="false" rot="0">
              <a:off x="0" y="0"/>
              <a:ext cx="2531237" cy="1336802"/>
            </a:xfrm>
            <a:custGeom>
              <a:avLst/>
              <a:gdLst/>
              <a:ahLst/>
              <a:cxnLst/>
              <a:rect r="r" b="b" t="t" l="l"/>
              <a:pathLst>
                <a:path h="1336802" w="2531237">
                  <a:moveTo>
                    <a:pt x="0" y="668401"/>
                  </a:moveTo>
                  <a:cubicBezTo>
                    <a:pt x="0" y="299212"/>
                    <a:pt x="299212" y="0"/>
                    <a:pt x="668401" y="0"/>
                  </a:cubicBezTo>
                  <a:lnTo>
                    <a:pt x="1862836" y="0"/>
                  </a:lnTo>
                  <a:cubicBezTo>
                    <a:pt x="2232025" y="0"/>
                    <a:pt x="2531237" y="299212"/>
                    <a:pt x="2531237" y="668401"/>
                  </a:cubicBezTo>
                  <a:cubicBezTo>
                    <a:pt x="2531237" y="1037590"/>
                    <a:pt x="2232025" y="1336802"/>
                    <a:pt x="1862836" y="1336802"/>
                  </a:cubicBezTo>
                  <a:lnTo>
                    <a:pt x="668401" y="1336802"/>
                  </a:lnTo>
                  <a:cubicBezTo>
                    <a:pt x="299212" y="1336802"/>
                    <a:pt x="0" y="1037590"/>
                    <a:pt x="0" y="668401"/>
                  </a:cubicBezTo>
                  <a:close/>
                </a:path>
              </a:pathLst>
            </a:custGeom>
            <a:solidFill>
              <a:srgbClr val="0F1524">
                <a:alpha val="5490"/>
              </a:srgbClr>
            </a:solidFill>
          </p:spPr>
        </p:sp>
      </p:grpSp>
      <p:grpSp>
        <p:nvGrpSpPr>
          <p:cNvPr name="Group 20" id="20"/>
          <p:cNvGrpSpPr/>
          <p:nvPr/>
        </p:nvGrpSpPr>
        <p:grpSpPr>
          <a:xfrm rot="0">
            <a:off x="9771500" y="7334300"/>
            <a:ext cx="1898400" cy="1002600"/>
            <a:chOff x="0" y="0"/>
            <a:chExt cx="2531200" cy="1336800"/>
          </a:xfrm>
        </p:grpSpPr>
        <p:sp>
          <p:nvSpPr>
            <p:cNvPr name="Freeform 21" id="21"/>
            <p:cNvSpPr/>
            <p:nvPr/>
          </p:nvSpPr>
          <p:spPr>
            <a:xfrm flipH="false" flipV="false" rot="0">
              <a:off x="0" y="0"/>
              <a:ext cx="2531237" cy="1336802"/>
            </a:xfrm>
            <a:custGeom>
              <a:avLst/>
              <a:gdLst/>
              <a:ahLst/>
              <a:cxnLst/>
              <a:rect r="r" b="b" t="t" l="l"/>
              <a:pathLst>
                <a:path h="1336802" w="2531237">
                  <a:moveTo>
                    <a:pt x="0" y="668401"/>
                  </a:moveTo>
                  <a:cubicBezTo>
                    <a:pt x="0" y="299212"/>
                    <a:pt x="299212" y="0"/>
                    <a:pt x="668401" y="0"/>
                  </a:cubicBezTo>
                  <a:lnTo>
                    <a:pt x="1862836" y="0"/>
                  </a:lnTo>
                  <a:cubicBezTo>
                    <a:pt x="2232025" y="0"/>
                    <a:pt x="2531237" y="299212"/>
                    <a:pt x="2531237" y="668401"/>
                  </a:cubicBezTo>
                  <a:cubicBezTo>
                    <a:pt x="2531237" y="1037590"/>
                    <a:pt x="2232025" y="1336802"/>
                    <a:pt x="1862836" y="1336802"/>
                  </a:cubicBezTo>
                  <a:lnTo>
                    <a:pt x="668401" y="1336802"/>
                  </a:lnTo>
                  <a:cubicBezTo>
                    <a:pt x="299212" y="1336802"/>
                    <a:pt x="0" y="1037590"/>
                    <a:pt x="0" y="668401"/>
                  </a:cubicBezTo>
                  <a:close/>
                </a:path>
              </a:pathLst>
            </a:custGeom>
            <a:solidFill>
              <a:srgbClr val="0F1524">
                <a:alpha val="5490"/>
              </a:srgbClr>
            </a:solidFill>
          </p:spPr>
        </p:sp>
      </p:grpSp>
      <p:grpSp>
        <p:nvGrpSpPr>
          <p:cNvPr name="Group 22" id="22"/>
          <p:cNvGrpSpPr/>
          <p:nvPr/>
        </p:nvGrpSpPr>
        <p:grpSpPr>
          <a:xfrm rot="0">
            <a:off x="13849600" y="4540300"/>
            <a:ext cx="1898400" cy="1002600"/>
            <a:chOff x="0" y="0"/>
            <a:chExt cx="2531200" cy="1336800"/>
          </a:xfrm>
        </p:grpSpPr>
        <p:sp>
          <p:nvSpPr>
            <p:cNvPr name="Freeform 23" id="23"/>
            <p:cNvSpPr/>
            <p:nvPr/>
          </p:nvSpPr>
          <p:spPr>
            <a:xfrm flipH="false" flipV="false" rot="0">
              <a:off x="0" y="0"/>
              <a:ext cx="2531237" cy="1336802"/>
            </a:xfrm>
            <a:custGeom>
              <a:avLst/>
              <a:gdLst/>
              <a:ahLst/>
              <a:cxnLst/>
              <a:rect r="r" b="b" t="t" l="l"/>
              <a:pathLst>
                <a:path h="1336802" w="2531237">
                  <a:moveTo>
                    <a:pt x="0" y="668401"/>
                  </a:moveTo>
                  <a:cubicBezTo>
                    <a:pt x="0" y="299212"/>
                    <a:pt x="299212" y="0"/>
                    <a:pt x="668401" y="0"/>
                  </a:cubicBezTo>
                  <a:lnTo>
                    <a:pt x="1862836" y="0"/>
                  </a:lnTo>
                  <a:cubicBezTo>
                    <a:pt x="2232025" y="0"/>
                    <a:pt x="2531237" y="299212"/>
                    <a:pt x="2531237" y="668401"/>
                  </a:cubicBezTo>
                  <a:cubicBezTo>
                    <a:pt x="2531237" y="1037590"/>
                    <a:pt x="2232025" y="1336802"/>
                    <a:pt x="1862836" y="1336802"/>
                  </a:cubicBezTo>
                  <a:lnTo>
                    <a:pt x="668401" y="1336802"/>
                  </a:lnTo>
                  <a:cubicBezTo>
                    <a:pt x="299212" y="1336802"/>
                    <a:pt x="0" y="1037590"/>
                    <a:pt x="0" y="668401"/>
                  </a:cubicBezTo>
                  <a:close/>
                </a:path>
              </a:pathLst>
            </a:custGeom>
            <a:solidFill>
              <a:srgbClr val="0F1524">
                <a:alpha val="5490"/>
              </a:srgbClr>
            </a:solidFill>
          </p:spPr>
        </p:sp>
      </p:grpSp>
      <p:grpSp>
        <p:nvGrpSpPr>
          <p:cNvPr name="Group 24" id="24"/>
          <p:cNvGrpSpPr/>
          <p:nvPr/>
        </p:nvGrpSpPr>
        <p:grpSpPr>
          <a:xfrm rot="0">
            <a:off x="13849600" y="5937300"/>
            <a:ext cx="1898400" cy="1002600"/>
            <a:chOff x="0" y="0"/>
            <a:chExt cx="2531200" cy="1336800"/>
          </a:xfrm>
        </p:grpSpPr>
        <p:sp>
          <p:nvSpPr>
            <p:cNvPr name="Freeform 25" id="25"/>
            <p:cNvSpPr/>
            <p:nvPr/>
          </p:nvSpPr>
          <p:spPr>
            <a:xfrm flipH="false" flipV="false" rot="0">
              <a:off x="0" y="0"/>
              <a:ext cx="2531237" cy="1336802"/>
            </a:xfrm>
            <a:custGeom>
              <a:avLst/>
              <a:gdLst/>
              <a:ahLst/>
              <a:cxnLst/>
              <a:rect r="r" b="b" t="t" l="l"/>
              <a:pathLst>
                <a:path h="1336802" w="2531237">
                  <a:moveTo>
                    <a:pt x="0" y="668401"/>
                  </a:moveTo>
                  <a:cubicBezTo>
                    <a:pt x="0" y="299212"/>
                    <a:pt x="299212" y="0"/>
                    <a:pt x="668401" y="0"/>
                  </a:cubicBezTo>
                  <a:lnTo>
                    <a:pt x="1862836" y="0"/>
                  </a:lnTo>
                  <a:cubicBezTo>
                    <a:pt x="2232025" y="0"/>
                    <a:pt x="2531237" y="299212"/>
                    <a:pt x="2531237" y="668401"/>
                  </a:cubicBezTo>
                  <a:cubicBezTo>
                    <a:pt x="2531237" y="1037590"/>
                    <a:pt x="2232025" y="1336802"/>
                    <a:pt x="1862836" y="1336802"/>
                  </a:cubicBezTo>
                  <a:lnTo>
                    <a:pt x="668401" y="1336802"/>
                  </a:lnTo>
                  <a:cubicBezTo>
                    <a:pt x="299212" y="1336802"/>
                    <a:pt x="0" y="1037590"/>
                    <a:pt x="0" y="668401"/>
                  </a:cubicBezTo>
                  <a:close/>
                </a:path>
              </a:pathLst>
            </a:custGeom>
            <a:solidFill>
              <a:srgbClr val="0F1524">
                <a:alpha val="5490"/>
              </a:srgbClr>
            </a:solidFill>
          </p:spPr>
        </p:sp>
      </p:grpSp>
      <p:grpSp>
        <p:nvGrpSpPr>
          <p:cNvPr name="Group 26" id="26"/>
          <p:cNvGrpSpPr/>
          <p:nvPr/>
        </p:nvGrpSpPr>
        <p:grpSpPr>
          <a:xfrm rot="0">
            <a:off x="13849600" y="7334300"/>
            <a:ext cx="1898400" cy="1002600"/>
            <a:chOff x="0" y="0"/>
            <a:chExt cx="2531200" cy="1336800"/>
          </a:xfrm>
        </p:grpSpPr>
        <p:sp>
          <p:nvSpPr>
            <p:cNvPr name="Freeform 27" id="27"/>
            <p:cNvSpPr/>
            <p:nvPr/>
          </p:nvSpPr>
          <p:spPr>
            <a:xfrm flipH="false" flipV="false" rot="0">
              <a:off x="0" y="0"/>
              <a:ext cx="2531237" cy="1336802"/>
            </a:xfrm>
            <a:custGeom>
              <a:avLst/>
              <a:gdLst/>
              <a:ahLst/>
              <a:cxnLst/>
              <a:rect r="r" b="b" t="t" l="l"/>
              <a:pathLst>
                <a:path h="1336802" w="2531237">
                  <a:moveTo>
                    <a:pt x="0" y="668401"/>
                  </a:moveTo>
                  <a:cubicBezTo>
                    <a:pt x="0" y="299212"/>
                    <a:pt x="299212" y="0"/>
                    <a:pt x="668401" y="0"/>
                  </a:cubicBezTo>
                  <a:lnTo>
                    <a:pt x="1862836" y="0"/>
                  </a:lnTo>
                  <a:cubicBezTo>
                    <a:pt x="2232025" y="0"/>
                    <a:pt x="2531237" y="299212"/>
                    <a:pt x="2531237" y="668401"/>
                  </a:cubicBezTo>
                  <a:cubicBezTo>
                    <a:pt x="2531237" y="1037590"/>
                    <a:pt x="2232025" y="1336802"/>
                    <a:pt x="1862836" y="1336802"/>
                  </a:cubicBezTo>
                  <a:lnTo>
                    <a:pt x="668401" y="1336802"/>
                  </a:lnTo>
                  <a:cubicBezTo>
                    <a:pt x="299212" y="1336802"/>
                    <a:pt x="0" y="1037590"/>
                    <a:pt x="0" y="668401"/>
                  </a:cubicBezTo>
                  <a:close/>
                </a:path>
              </a:pathLst>
            </a:custGeom>
            <a:solidFill>
              <a:srgbClr val="0F1524">
                <a:alpha val="5490"/>
              </a:srgbClr>
            </a:solidFill>
          </p:spPr>
        </p:sp>
      </p:grpSp>
      <p:grpSp>
        <p:nvGrpSpPr>
          <p:cNvPr name="Group 28" id="28"/>
          <p:cNvGrpSpPr/>
          <p:nvPr/>
        </p:nvGrpSpPr>
        <p:grpSpPr>
          <a:xfrm rot="0">
            <a:off x="1426200" y="4540306"/>
            <a:ext cx="3078000" cy="1002600"/>
            <a:chOff x="0" y="0"/>
            <a:chExt cx="4104000" cy="1336800"/>
          </a:xfrm>
        </p:grpSpPr>
        <p:sp>
          <p:nvSpPr>
            <p:cNvPr name="Freeform 29" id="29"/>
            <p:cNvSpPr/>
            <p:nvPr/>
          </p:nvSpPr>
          <p:spPr>
            <a:xfrm flipH="false" flipV="false" rot="0">
              <a:off x="0" y="0"/>
              <a:ext cx="4104005" cy="1336802"/>
            </a:xfrm>
            <a:custGeom>
              <a:avLst/>
              <a:gdLst/>
              <a:ahLst/>
              <a:cxnLst/>
              <a:rect r="r" b="b" t="t" l="l"/>
              <a:pathLst>
                <a:path h="1336802" w="4104005">
                  <a:moveTo>
                    <a:pt x="0" y="668401"/>
                  </a:moveTo>
                  <a:cubicBezTo>
                    <a:pt x="0" y="299212"/>
                    <a:pt x="299212" y="0"/>
                    <a:pt x="668401" y="0"/>
                  </a:cubicBezTo>
                  <a:lnTo>
                    <a:pt x="3435604" y="0"/>
                  </a:lnTo>
                  <a:cubicBezTo>
                    <a:pt x="3804793" y="0"/>
                    <a:pt x="4104005" y="299212"/>
                    <a:pt x="4104005" y="668401"/>
                  </a:cubicBezTo>
                  <a:cubicBezTo>
                    <a:pt x="4104005" y="1037590"/>
                    <a:pt x="3804793" y="1336802"/>
                    <a:pt x="3435604" y="1336802"/>
                  </a:cubicBezTo>
                  <a:lnTo>
                    <a:pt x="668401" y="1336802"/>
                  </a:lnTo>
                  <a:cubicBezTo>
                    <a:pt x="299212" y="1336802"/>
                    <a:pt x="0" y="1037590"/>
                    <a:pt x="0" y="668401"/>
                  </a:cubicBezTo>
                  <a:close/>
                </a:path>
              </a:pathLst>
            </a:custGeom>
            <a:gradFill rotWithShape="true">
              <a:gsLst>
                <a:gs pos="0">
                  <a:srgbClr val="FB54F4">
                    <a:alpha val="100000"/>
                  </a:srgbClr>
                </a:gs>
                <a:gs pos="100000">
                  <a:srgbClr val="FDA7F9">
                    <a:alpha val="100000"/>
                  </a:srgbClr>
                </a:gs>
              </a:gsLst>
              <a:lin ang="5401696"/>
            </a:gradFill>
          </p:spPr>
        </p:sp>
      </p:grpSp>
      <p:grpSp>
        <p:nvGrpSpPr>
          <p:cNvPr name="Group 30" id="30"/>
          <p:cNvGrpSpPr/>
          <p:nvPr/>
        </p:nvGrpSpPr>
        <p:grpSpPr>
          <a:xfrm rot="0">
            <a:off x="1426200" y="5937306"/>
            <a:ext cx="3078000" cy="1002600"/>
            <a:chOff x="0" y="0"/>
            <a:chExt cx="4104000" cy="1336800"/>
          </a:xfrm>
        </p:grpSpPr>
        <p:sp>
          <p:nvSpPr>
            <p:cNvPr name="Freeform 31" id="31"/>
            <p:cNvSpPr/>
            <p:nvPr/>
          </p:nvSpPr>
          <p:spPr>
            <a:xfrm flipH="false" flipV="false" rot="0">
              <a:off x="0" y="0"/>
              <a:ext cx="4104005" cy="1336802"/>
            </a:xfrm>
            <a:custGeom>
              <a:avLst/>
              <a:gdLst/>
              <a:ahLst/>
              <a:cxnLst/>
              <a:rect r="r" b="b" t="t" l="l"/>
              <a:pathLst>
                <a:path h="1336802" w="4104005">
                  <a:moveTo>
                    <a:pt x="0" y="668401"/>
                  </a:moveTo>
                  <a:cubicBezTo>
                    <a:pt x="0" y="299212"/>
                    <a:pt x="299212" y="0"/>
                    <a:pt x="668401" y="0"/>
                  </a:cubicBezTo>
                  <a:lnTo>
                    <a:pt x="3435604" y="0"/>
                  </a:lnTo>
                  <a:cubicBezTo>
                    <a:pt x="3804793" y="0"/>
                    <a:pt x="4104005" y="299212"/>
                    <a:pt x="4104005" y="668401"/>
                  </a:cubicBezTo>
                  <a:cubicBezTo>
                    <a:pt x="4104005" y="1037590"/>
                    <a:pt x="3804793" y="1336802"/>
                    <a:pt x="3435604" y="1336802"/>
                  </a:cubicBezTo>
                  <a:lnTo>
                    <a:pt x="668401" y="1336802"/>
                  </a:lnTo>
                  <a:cubicBezTo>
                    <a:pt x="299212" y="1336802"/>
                    <a:pt x="0" y="1037590"/>
                    <a:pt x="0" y="668401"/>
                  </a:cubicBezTo>
                  <a:close/>
                </a:path>
              </a:pathLst>
            </a:custGeom>
            <a:gradFill rotWithShape="true">
              <a:gsLst>
                <a:gs pos="0">
                  <a:srgbClr val="FB54F4">
                    <a:alpha val="100000"/>
                  </a:srgbClr>
                </a:gs>
                <a:gs pos="100000">
                  <a:srgbClr val="FDA7F9">
                    <a:alpha val="100000"/>
                  </a:srgbClr>
                </a:gs>
              </a:gsLst>
              <a:lin ang="5401696"/>
            </a:gradFill>
          </p:spPr>
        </p:sp>
      </p:grpSp>
      <p:grpSp>
        <p:nvGrpSpPr>
          <p:cNvPr name="Group 32" id="32"/>
          <p:cNvGrpSpPr/>
          <p:nvPr/>
        </p:nvGrpSpPr>
        <p:grpSpPr>
          <a:xfrm rot="0">
            <a:off x="1426200" y="7334306"/>
            <a:ext cx="3078000" cy="1002600"/>
            <a:chOff x="0" y="0"/>
            <a:chExt cx="4104000" cy="1336800"/>
          </a:xfrm>
        </p:grpSpPr>
        <p:sp>
          <p:nvSpPr>
            <p:cNvPr name="Freeform 33" id="33"/>
            <p:cNvSpPr/>
            <p:nvPr/>
          </p:nvSpPr>
          <p:spPr>
            <a:xfrm flipH="false" flipV="false" rot="0">
              <a:off x="0" y="0"/>
              <a:ext cx="4104005" cy="1336802"/>
            </a:xfrm>
            <a:custGeom>
              <a:avLst/>
              <a:gdLst/>
              <a:ahLst/>
              <a:cxnLst/>
              <a:rect r="r" b="b" t="t" l="l"/>
              <a:pathLst>
                <a:path h="1336802" w="4104005">
                  <a:moveTo>
                    <a:pt x="0" y="668401"/>
                  </a:moveTo>
                  <a:cubicBezTo>
                    <a:pt x="0" y="299212"/>
                    <a:pt x="299212" y="0"/>
                    <a:pt x="668401" y="0"/>
                  </a:cubicBezTo>
                  <a:lnTo>
                    <a:pt x="3435604" y="0"/>
                  </a:lnTo>
                  <a:cubicBezTo>
                    <a:pt x="3804793" y="0"/>
                    <a:pt x="4104005" y="299212"/>
                    <a:pt x="4104005" y="668401"/>
                  </a:cubicBezTo>
                  <a:cubicBezTo>
                    <a:pt x="4104005" y="1037590"/>
                    <a:pt x="3804793" y="1336802"/>
                    <a:pt x="3435604" y="1336802"/>
                  </a:cubicBezTo>
                  <a:lnTo>
                    <a:pt x="668401" y="1336802"/>
                  </a:lnTo>
                  <a:cubicBezTo>
                    <a:pt x="299212" y="1336802"/>
                    <a:pt x="0" y="1037590"/>
                    <a:pt x="0" y="668401"/>
                  </a:cubicBezTo>
                  <a:close/>
                </a:path>
              </a:pathLst>
            </a:custGeom>
            <a:gradFill rotWithShape="true">
              <a:gsLst>
                <a:gs pos="0">
                  <a:srgbClr val="FB54F4">
                    <a:alpha val="100000"/>
                  </a:srgbClr>
                </a:gs>
                <a:gs pos="100000">
                  <a:srgbClr val="FDA7F9">
                    <a:alpha val="100000"/>
                  </a:srgbClr>
                </a:gs>
              </a:gsLst>
              <a:lin ang="5401696"/>
            </a:gradFill>
          </p:spPr>
        </p:sp>
      </p:grpSp>
      <p:sp>
        <p:nvSpPr>
          <p:cNvPr name="TextBox 34" id="34"/>
          <p:cNvSpPr txBox="true"/>
          <p:nvPr/>
        </p:nvSpPr>
        <p:spPr>
          <a:xfrm rot="0">
            <a:off x="1517625" y="943375"/>
            <a:ext cx="15252750" cy="1000650"/>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HERE IS A TABLE</a:t>
            </a:r>
          </a:p>
        </p:txBody>
      </p:sp>
      <p:graphicFrame>
        <p:nvGraphicFramePr>
          <p:cNvPr name="Table 35" id="35"/>
          <p:cNvGraphicFramePr>
            <a:graphicFrameLocks noGrp="true"/>
          </p:cNvGraphicFramePr>
          <p:nvPr/>
        </p:nvGraphicFramePr>
        <p:xfrm>
          <a:off x="1426200" y="2578450"/>
          <a:ext cx="15417800" cy="5918200"/>
        </p:xfrm>
        <a:graphic>
          <a:graphicData uri="http://schemas.openxmlformats.org/drawingml/2006/table">
            <a:tbl>
              <a:tblPr/>
              <a:tblGrid>
                <a:gridCol w="3089408"/>
                <a:gridCol w="4109464"/>
                <a:gridCol w="4109464"/>
                <a:gridCol w="4109464"/>
              </a:tblGrid>
              <a:tr h="1722579">
                <a:tc>
                  <a:txBody>
                    <a:bodyPr anchor="t" rtlCol="false"/>
                    <a:lstStyle/>
                    <a:p>
                      <a:pPr algn="l">
                        <a:lnSpc>
                          <a:spcPts val="1679"/>
                        </a:lnSpc>
                        <a:defRPr/>
                      </a:pPr>
                      <a:endParaRPr lang="en-US" sz="1100"/>
                    </a:p>
                  </a:txBody>
                  <a:tcPr marL="91425" marR="91425" marT="91425" marB="91425" anchor="ctr">
                    <a:lnL cmpd="sng" algn="ctr" cap="flat" w="19050">
                      <a:solidFill>
                        <a:srgbClr val="F6F5F0"/>
                      </a:solidFill>
                      <a:prstDash val="solid"/>
                      <a:round/>
                      <a:headEnd type="none" w="med" len="med"/>
                      <a:tailEnd type="none" w="med" len="med"/>
                    </a:lnL>
                    <a:lnR cmpd="sng" algn="ctr" cap="flat" w="19050">
                      <a:solidFill>
                        <a:srgbClr val="F6F5F0"/>
                      </a:solidFill>
                      <a:prstDash val="solid"/>
                      <a:round/>
                      <a:headEnd type="none" w="med" len="med"/>
                      <a:tailEnd type="none" w="med" len="med"/>
                    </a:lnR>
                    <a:lnT cmpd="sng" algn="ctr" cap="flat" w="19050">
                      <a:solidFill>
                        <a:srgbClr val="F6F5F0"/>
                      </a:solidFill>
                      <a:prstDash val="solid"/>
                      <a:round/>
                      <a:headEnd type="none" w="med" len="med"/>
                      <a:tailEnd type="none" w="med" len="med"/>
                    </a:lnT>
                    <a:lnB cmpd="sng" algn="ctr" cap="flat" w="19050">
                      <a:solidFill>
                        <a:srgbClr val="F6F5F0"/>
                      </a:solidFill>
                      <a:prstDash val="solid"/>
                      <a:round/>
                      <a:headEnd type="none" w="med" len="med"/>
                      <a:tailEnd type="none" w="med" len="med"/>
                    </a:lnB>
                  </a:tcPr>
                </a:tc>
                <a:tc>
                  <a:txBody>
                    <a:bodyPr anchor="t" rtlCol="false"/>
                    <a:lstStyle/>
                    <a:p>
                      <a:pPr algn="ctr">
                        <a:lnSpc>
                          <a:spcPts val="3359"/>
                        </a:lnSpc>
                        <a:defRPr/>
                      </a:pPr>
                      <a:r>
                        <a:rPr lang="en-US" b="true" sz="2799">
                          <a:solidFill>
                            <a:srgbClr val="FFFFFF"/>
                          </a:solidFill>
                          <a:latin typeface="Arimo Bold"/>
                          <a:ea typeface="Arimo Bold"/>
                          <a:cs typeface="Arimo Bold"/>
                          <a:sym typeface="Arimo Bold"/>
                        </a:rPr>
                        <a:t>MASS</a:t>
                      </a:r>
                      <a:endParaRPr lang="en-US" sz="1100"/>
                    </a:p>
                  </a:txBody>
                  <a:tcPr marL="91425" marR="91425" marT="91425" marB="91425" anchor="ctr">
                    <a:lnL cmpd="sng" algn="ctr" cap="flat" w="19050">
                      <a:solidFill>
                        <a:srgbClr val="F6F5F0"/>
                      </a:solidFill>
                      <a:prstDash val="solid"/>
                      <a:round/>
                      <a:headEnd type="none" w="med" len="med"/>
                      <a:tailEnd type="none" w="med" len="med"/>
                    </a:lnL>
                    <a:lnR cmpd="sng" algn="ctr" cap="flat" w="19050">
                      <a:solidFill>
                        <a:srgbClr val="F6F5F0"/>
                      </a:solidFill>
                      <a:prstDash val="solid"/>
                      <a:round/>
                      <a:headEnd type="none" w="med" len="med"/>
                      <a:tailEnd type="none" w="med" len="med"/>
                    </a:lnR>
                    <a:lnT cmpd="sng" algn="ctr" cap="flat" w="19050">
                      <a:solidFill>
                        <a:srgbClr val="F6F5F0"/>
                      </a:solidFill>
                      <a:prstDash val="solid"/>
                      <a:round/>
                      <a:headEnd type="none" w="med" len="med"/>
                      <a:tailEnd type="none" w="med" len="med"/>
                    </a:lnT>
                    <a:lnB cmpd="sng" algn="ctr" cap="flat" w="19050">
                      <a:solidFill>
                        <a:srgbClr val="F6F5F0"/>
                      </a:solidFill>
                      <a:prstDash val="solid"/>
                      <a:round/>
                      <a:headEnd type="none" w="med" len="med"/>
                      <a:tailEnd type="none" w="med" len="med"/>
                    </a:lnB>
                  </a:tcPr>
                </a:tc>
                <a:tc>
                  <a:txBody>
                    <a:bodyPr anchor="t" rtlCol="false"/>
                    <a:lstStyle/>
                    <a:p>
                      <a:pPr algn="ctr">
                        <a:lnSpc>
                          <a:spcPts val="3359"/>
                        </a:lnSpc>
                        <a:defRPr/>
                      </a:pPr>
                      <a:r>
                        <a:rPr lang="en-US" b="true" sz="2799">
                          <a:solidFill>
                            <a:srgbClr val="FFFFFF"/>
                          </a:solidFill>
                          <a:latin typeface="Arimo Bold"/>
                          <a:ea typeface="Arimo Bold"/>
                          <a:cs typeface="Arimo Bold"/>
                          <a:sym typeface="Arimo Bold"/>
                        </a:rPr>
                        <a:t>DIAMETER </a:t>
                      </a:r>
                      <a:endParaRPr lang="en-US" sz="1100"/>
                    </a:p>
                  </a:txBody>
                  <a:tcPr marL="91425" marR="91425" marT="91425" marB="91425" anchor="ctr">
                    <a:lnL cmpd="sng" algn="ctr" cap="flat" w="19050">
                      <a:solidFill>
                        <a:srgbClr val="F6F5F0"/>
                      </a:solidFill>
                      <a:prstDash val="solid"/>
                      <a:round/>
                      <a:headEnd type="none" w="med" len="med"/>
                      <a:tailEnd type="none" w="med" len="med"/>
                    </a:lnL>
                    <a:lnR cmpd="sng" algn="ctr" cap="flat" w="19050">
                      <a:solidFill>
                        <a:srgbClr val="F6F5F0"/>
                      </a:solidFill>
                      <a:prstDash val="solid"/>
                      <a:round/>
                      <a:headEnd type="none" w="med" len="med"/>
                      <a:tailEnd type="none" w="med" len="med"/>
                    </a:lnR>
                    <a:lnT cmpd="sng" algn="ctr" cap="flat" w="19050">
                      <a:solidFill>
                        <a:srgbClr val="F6F5F0"/>
                      </a:solidFill>
                      <a:prstDash val="solid"/>
                      <a:round/>
                      <a:headEnd type="none" w="med" len="med"/>
                      <a:tailEnd type="none" w="med" len="med"/>
                    </a:lnT>
                    <a:lnB cmpd="sng" algn="ctr" cap="flat" w="19050">
                      <a:solidFill>
                        <a:srgbClr val="F6F5F0"/>
                      </a:solidFill>
                      <a:prstDash val="solid"/>
                      <a:round/>
                      <a:headEnd type="none" w="med" len="med"/>
                      <a:tailEnd type="none" w="med" len="med"/>
                    </a:lnB>
                  </a:tcPr>
                </a:tc>
                <a:tc>
                  <a:txBody>
                    <a:bodyPr anchor="t" rtlCol="false"/>
                    <a:lstStyle/>
                    <a:p>
                      <a:pPr algn="ctr">
                        <a:lnSpc>
                          <a:spcPts val="3359"/>
                        </a:lnSpc>
                        <a:defRPr/>
                      </a:pPr>
                      <a:r>
                        <a:rPr lang="en-US" b="true" sz="2799">
                          <a:solidFill>
                            <a:srgbClr val="FFFFFF"/>
                          </a:solidFill>
                          <a:latin typeface="Arimo Bold"/>
                          <a:ea typeface="Arimo Bold"/>
                          <a:cs typeface="Arimo Bold"/>
                          <a:sym typeface="Arimo Bold"/>
                        </a:rPr>
                        <a:t>GRAVITY</a:t>
                      </a:r>
                      <a:endParaRPr lang="en-US" sz="1100"/>
                    </a:p>
                  </a:txBody>
                  <a:tcPr marL="91425" marR="91425" marT="91425" marB="91425" anchor="ctr">
                    <a:lnL cmpd="sng" algn="ctr" cap="flat" w="19050">
                      <a:solidFill>
                        <a:srgbClr val="F6F5F0"/>
                      </a:solidFill>
                      <a:prstDash val="solid"/>
                      <a:round/>
                      <a:headEnd type="none" w="med" len="med"/>
                      <a:tailEnd type="none" w="med" len="med"/>
                    </a:lnL>
                    <a:lnR cmpd="sng" algn="ctr" cap="flat" w="19050">
                      <a:solidFill>
                        <a:srgbClr val="F6F5F0"/>
                      </a:solidFill>
                      <a:prstDash val="solid"/>
                      <a:round/>
                      <a:headEnd type="none" w="med" len="med"/>
                      <a:tailEnd type="none" w="med" len="med"/>
                    </a:lnR>
                    <a:lnT cmpd="sng" algn="ctr" cap="flat" w="19050">
                      <a:solidFill>
                        <a:srgbClr val="F6F5F0"/>
                      </a:solidFill>
                      <a:prstDash val="solid"/>
                      <a:round/>
                      <a:headEnd type="none" w="med" len="med"/>
                      <a:tailEnd type="none" w="med" len="med"/>
                    </a:lnT>
                    <a:lnB cmpd="sng" algn="ctr" cap="flat" w="19050">
                      <a:solidFill>
                        <a:srgbClr val="F6F5F0"/>
                      </a:solidFill>
                      <a:prstDash val="solid"/>
                      <a:round/>
                      <a:headEnd type="none" w="med" len="med"/>
                      <a:tailEnd type="none" w="med" len="med"/>
                    </a:lnB>
                  </a:tcPr>
                </a:tc>
              </a:tr>
              <a:tr h="1398540">
                <a:tc>
                  <a:txBody>
                    <a:bodyPr anchor="t" rtlCol="false"/>
                    <a:lstStyle/>
                    <a:p>
                      <a:pPr algn="ctr">
                        <a:lnSpc>
                          <a:spcPts val="3840"/>
                        </a:lnSpc>
                        <a:defRPr/>
                      </a:pPr>
                      <a:r>
                        <a:rPr lang="en-US" b="true" sz="3200">
                          <a:solidFill>
                            <a:srgbClr val="FFFFFF"/>
                          </a:solidFill>
                          <a:latin typeface="Arimo Bold"/>
                          <a:ea typeface="Arimo Bold"/>
                          <a:cs typeface="Arimo Bold"/>
                          <a:sym typeface="Arimo Bold"/>
                        </a:rPr>
                        <a:t>MERCURY</a:t>
                      </a:r>
                      <a:endParaRPr lang="en-US" sz="1100"/>
                    </a:p>
                  </a:txBody>
                  <a:tcPr marL="91425" marR="91425" marT="91425" marB="91425" anchor="ctr">
                    <a:lnL cmpd="sng" algn="ctr" cap="flat" w="19050">
                      <a:solidFill>
                        <a:srgbClr val="F6F5F0"/>
                      </a:solidFill>
                      <a:prstDash val="solid"/>
                      <a:round/>
                      <a:headEnd type="none" w="med" len="med"/>
                      <a:tailEnd type="none" w="med" len="med"/>
                    </a:lnL>
                    <a:lnR cmpd="sng" algn="ctr" cap="flat" w="19050">
                      <a:solidFill>
                        <a:srgbClr val="F6F5F0"/>
                      </a:solidFill>
                      <a:prstDash val="solid"/>
                      <a:round/>
                      <a:headEnd type="none" w="med" len="med"/>
                      <a:tailEnd type="none" w="med" len="med"/>
                    </a:lnR>
                    <a:lnT cmpd="sng" algn="ctr" cap="flat" w="19050">
                      <a:solidFill>
                        <a:srgbClr val="F6F5F0"/>
                      </a:solidFill>
                      <a:prstDash val="solid"/>
                      <a:round/>
                      <a:headEnd type="none" w="med" len="med"/>
                      <a:tailEnd type="none" w="med" len="med"/>
                    </a:lnT>
                    <a:lnB cmpd="sng" algn="ctr" cap="flat" w="19050">
                      <a:solidFill>
                        <a:srgbClr val="F6F5F0"/>
                      </a:solidFill>
                      <a:prstDash val="solid"/>
                      <a:round/>
                      <a:headEnd type="none" w="med" len="med"/>
                      <a:tailEnd type="none" w="med" len="med"/>
                    </a:lnB>
                  </a:tcPr>
                </a:tc>
                <a:tc>
                  <a:txBody>
                    <a:bodyPr anchor="t" rtlCol="false"/>
                    <a:lstStyle/>
                    <a:p>
                      <a:pPr algn="ctr">
                        <a:lnSpc>
                          <a:spcPts val="3840"/>
                        </a:lnSpc>
                        <a:defRPr/>
                      </a:pPr>
                      <a:r>
                        <a:rPr lang="en-US" sz="3200">
                          <a:solidFill>
                            <a:srgbClr val="FFFFFF"/>
                          </a:solidFill>
                          <a:latin typeface="IBM Plex Sans"/>
                          <a:ea typeface="IBM Plex Sans"/>
                          <a:cs typeface="IBM Plex Sans"/>
                          <a:sym typeface="IBM Plex Sans"/>
                        </a:rPr>
                        <a:t>0.06</a:t>
                      </a:r>
                      <a:endParaRPr lang="en-US" sz="1100"/>
                    </a:p>
                  </a:txBody>
                  <a:tcPr marL="91425" marR="91425" marT="91425" marB="91425" anchor="ctr">
                    <a:lnL cmpd="sng" algn="ctr" cap="flat" w="19050">
                      <a:solidFill>
                        <a:srgbClr val="F6F5F0"/>
                      </a:solidFill>
                      <a:prstDash val="solid"/>
                      <a:round/>
                      <a:headEnd type="none" w="med" len="med"/>
                      <a:tailEnd type="none" w="med" len="med"/>
                    </a:lnL>
                    <a:lnR cmpd="sng" algn="ctr" cap="flat" w="19050">
                      <a:solidFill>
                        <a:srgbClr val="F6F5F0"/>
                      </a:solidFill>
                      <a:prstDash val="solid"/>
                      <a:round/>
                      <a:headEnd type="none" w="med" len="med"/>
                      <a:tailEnd type="none" w="med" len="med"/>
                    </a:lnR>
                    <a:lnT cmpd="sng" algn="ctr" cap="flat" w="19050">
                      <a:solidFill>
                        <a:srgbClr val="F6F5F0"/>
                      </a:solidFill>
                      <a:prstDash val="solid"/>
                      <a:round/>
                      <a:headEnd type="none" w="med" len="med"/>
                      <a:tailEnd type="none" w="med" len="med"/>
                    </a:lnT>
                    <a:lnB cmpd="sng" algn="ctr" cap="flat" w="19050">
                      <a:solidFill>
                        <a:srgbClr val="F6F5F0"/>
                      </a:solidFill>
                      <a:prstDash val="solid"/>
                      <a:round/>
                      <a:headEnd type="none" w="med" len="med"/>
                      <a:tailEnd type="none" w="med" len="med"/>
                    </a:lnB>
                  </a:tcPr>
                </a:tc>
                <a:tc>
                  <a:txBody>
                    <a:bodyPr anchor="t" rtlCol="false"/>
                    <a:lstStyle/>
                    <a:p>
                      <a:pPr algn="ctr">
                        <a:lnSpc>
                          <a:spcPts val="3840"/>
                        </a:lnSpc>
                        <a:defRPr/>
                      </a:pPr>
                      <a:r>
                        <a:rPr lang="en-US" sz="3200">
                          <a:solidFill>
                            <a:srgbClr val="FFFFFF"/>
                          </a:solidFill>
                          <a:latin typeface="IBM Plex Sans"/>
                          <a:ea typeface="IBM Plex Sans"/>
                          <a:cs typeface="IBM Plex Sans"/>
                          <a:sym typeface="IBM Plex Sans"/>
                        </a:rPr>
                        <a:t>0.38</a:t>
                      </a:r>
                      <a:endParaRPr lang="en-US" sz="1100"/>
                    </a:p>
                  </a:txBody>
                  <a:tcPr marL="91425" marR="91425" marT="91425" marB="91425" anchor="ctr">
                    <a:lnL cmpd="sng" algn="ctr" cap="flat" w="19050">
                      <a:solidFill>
                        <a:srgbClr val="F6F5F0"/>
                      </a:solidFill>
                      <a:prstDash val="solid"/>
                      <a:round/>
                      <a:headEnd type="none" w="med" len="med"/>
                      <a:tailEnd type="none" w="med" len="med"/>
                    </a:lnL>
                    <a:lnR cmpd="sng" algn="ctr" cap="flat" w="19050">
                      <a:solidFill>
                        <a:srgbClr val="F6F5F0"/>
                      </a:solidFill>
                      <a:prstDash val="solid"/>
                      <a:round/>
                      <a:headEnd type="none" w="med" len="med"/>
                      <a:tailEnd type="none" w="med" len="med"/>
                    </a:lnR>
                    <a:lnT cmpd="sng" algn="ctr" cap="flat" w="19050">
                      <a:solidFill>
                        <a:srgbClr val="F6F5F0"/>
                      </a:solidFill>
                      <a:prstDash val="solid"/>
                      <a:round/>
                      <a:headEnd type="none" w="med" len="med"/>
                      <a:tailEnd type="none" w="med" len="med"/>
                    </a:lnT>
                    <a:lnB cmpd="sng" algn="ctr" cap="flat" w="19050">
                      <a:solidFill>
                        <a:srgbClr val="F6F5F0"/>
                      </a:solidFill>
                      <a:prstDash val="solid"/>
                      <a:round/>
                      <a:headEnd type="none" w="med" len="med"/>
                      <a:tailEnd type="none" w="med" len="med"/>
                    </a:lnB>
                  </a:tcPr>
                </a:tc>
                <a:tc>
                  <a:txBody>
                    <a:bodyPr anchor="t" rtlCol="false"/>
                    <a:lstStyle/>
                    <a:p>
                      <a:pPr algn="ctr">
                        <a:lnSpc>
                          <a:spcPts val="3840"/>
                        </a:lnSpc>
                        <a:defRPr/>
                      </a:pPr>
                      <a:r>
                        <a:rPr lang="en-US" sz="3200">
                          <a:solidFill>
                            <a:srgbClr val="FFFFFF"/>
                          </a:solidFill>
                          <a:latin typeface="IBM Plex Sans"/>
                          <a:ea typeface="IBM Plex Sans"/>
                          <a:cs typeface="IBM Plex Sans"/>
                          <a:sym typeface="IBM Plex Sans"/>
                        </a:rPr>
                        <a:t>0.38</a:t>
                      </a:r>
                      <a:endParaRPr lang="en-US" sz="1100"/>
                    </a:p>
                  </a:txBody>
                  <a:tcPr marL="91425" marR="91425" marT="91425" marB="91425" anchor="ctr">
                    <a:lnL cmpd="sng" algn="ctr" cap="flat" w="19050">
                      <a:solidFill>
                        <a:srgbClr val="F6F5F0"/>
                      </a:solidFill>
                      <a:prstDash val="solid"/>
                      <a:round/>
                      <a:headEnd type="none" w="med" len="med"/>
                      <a:tailEnd type="none" w="med" len="med"/>
                    </a:lnL>
                    <a:lnR cmpd="sng" algn="ctr" cap="flat" w="19050">
                      <a:solidFill>
                        <a:srgbClr val="F6F5F0"/>
                      </a:solidFill>
                      <a:prstDash val="solid"/>
                      <a:round/>
                      <a:headEnd type="none" w="med" len="med"/>
                      <a:tailEnd type="none" w="med" len="med"/>
                    </a:lnR>
                    <a:lnT cmpd="sng" algn="ctr" cap="flat" w="19050">
                      <a:solidFill>
                        <a:srgbClr val="F6F5F0"/>
                      </a:solidFill>
                      <a:prstDash val="solid"/>
                      <a:round/>
                      <a:headEnd type="none" w="med" len="med"/>
                      <a:tailEnd type="none" w="med" len="med"/>
                    </a:lnT>
                    <a:lnB cmpd="sng" algn="ctr" cap="flat" w="19050">
                      <a:solidFill>
                        <a:srgbClr val="F6F5F0"/>
                      </a:solidFill>
                      <a:prstDash val="solid"/>
                      <a:round/>
                      <a:headEnd type="none" w="med" len="med"/>
                      <a:tailEnd type="none" w="med" len="med"/>
                    </a:lnB>
                  </a:tcPr>
                </a:tc>
              </a:tr>
              <a:tr h="1398540">
                <a:tc>
                  <a:txBody>
                    <a:bodyPr anchor="t" rtlCol="false"/>
                    <a:lstStyle/>
                    <a:p>
                      <a:pPr algn="ctr">
                        <a:lnSpc>
                          <a:spcPts val="3840"/>
                        </a:lnSpc>
                        <a:defRPr/>
                      </a:pPr>
                      <a:r>
                        <a:rPr lang="en-US" b="true" sz="3200">
                          <a:solidFill>
                            <a:srgbClr val="FFFFFF"/>
                          </a:solidFill>
                          <a:latin typeface="Arimo Bold"/>
                          <a:ea typeface="Arimo Bold"/>
                          <a:cs typeface="Arimo Bold"/>
                          <a:sym typeface="Arimo Bold"/>
                        </a:rPr>
                        <a:t>MARS</a:t>
                      </a:r>
                      <a:endParaRPr lang="en-US" sz="1100"/>
                    </a:p>
                  </a:txBody>
                  <a:tcPr marL="91425" marR="91425" marT="91425" marB="91425" anchor="ctr">
                    <a:lnL cmpd="sng" algn="ctr" cap="flat" w="19050">
                      <a:solidFill>
                        <a:srgbClr val="F6F5F0"/>
                      </a:solidFill>
                      <a:prstDash val="solid"/>
                      <a:round/>
                      <a:headEnd type="none" w="med" len="med"/>
                      <a:tailEnd type="none" w="med" len="med"/>
                    </a:lnL>
                    <a:lnR cmpd="sng" algn="ctr" cap="flat" w="19050">
                      <a:solidFill>
                        <a:srgbClr val="F6F5F0"/>
                      </a:solidFill>
                      <a:prstDash val="solid"/>
                      <a:round/>
                      <a:headEnd type="none" w="med" len="med"/>
                      <a:tailEnd type="none" w="med" len="med"/>
                    </a:lnR>
                    <a:lnT cmpd="sng" algn="ctr" cap="flat" w="19050">
                      <a:solidFill>
                        <a:srgbClr val="F6F5F0"/>
                      </a:solidFill>
                      <a:prstDash val="solid"/>
                      <a:round/>
                      <a:headEnd type="none" w="med" len="med"/>
                      <a:tailEnd type="none" w="med" len="med"/>
                    </a:lnT>
                    <a:lnB cmpd="sng" algn="ctr" cap="flat" w="19050">
                      <a:solidFill>
                        <a:srgbClr val="F6F5F0"/>
                      </a:solidFill>
                      <a:prstDash val="solid"/>
                      <a:round/>
                      <a:headEnd type="none" w="med" len="med"/>
                      <a:tailEnd type="none" w="med" len="med"/>
                    </a:lnB>
                  </a:tcPr>
                </a:tc>
                <a:tc>
                  <a:txBody>
                    <a:bodyPr anchor="t" rtlCol="false"/>
                    <a:lstStyle/>
                    <a:p>
                      <a:pPr algn="ctr">
                        <a:lnSpc>
                          <a:spcPts val="3840"/>
                        </a:lnSpc>
                        <a:defRPr/>
                      </a:pPr>
                      <a:r>
                        <a:rPr lang="en-US" sz="3200">
                          <a:solidFill>
                            <a:srgbClr val="FFFFFF"/>
                          </a:solidFill>
                          <a:latin typeface="IBM Plex Sans"/>
                          <a:ea typeface="IBM Plex Sans"/>
                          <a:cs typeface="IBM Plex Sans"/>
                          <a:sym typeface="IBM Plex Sans"/>
                        </a:rPr>
                        <a:t>0.11</a:t>
                      </a:r>
                      <a:endParaRPr lang="en-US" sz="1100"/>
                    </a:p>
                  </a:txBody>
                  <a:tcPr marL="91425" marR="91425" marT="91425" marB="91425" anchor="ctr">
                    <a:lnL cmpd="sng" algn="ctr" cap="flat" w="19050">
                      <a:solidFill>
                        <a:srgbClr val="F6F5F0"/>
                      </a:solidFill>
                      <a:prstDash val="solid"/>
                      <a:round/>
                      <a:headEnd type="none" w="med" len="med"/>
                      <a:tailEnd type="none" w="med" len="med"/>
                    </a:lnL>
                    <a:lnR cmpd="sng" algn="ctr" cap="flat" w="19050">
                      <a:solidFill>
                        <a:srgbClr val="F6F5F0"/>
                      </a:solidFill>
                      <a:prstDash val="solid"/>
                      <a:round/>
                      <a:headEnd type="none" w="med" len="med"/>
                      <a:tailEnd type="none" w="med" len="med"/>
                    </a:lnR>
                    <a:lnT cmpd="sng" algn="ctr" cap="flat" w="19050">
                      <a:solidFill>
                        <a:srgbClr val="F6F5F0"/>
                      </a:solidFill>
                      <a:prstDash val="solid"/>
                      <a:round/>
                      <a:headEnd type="none" w="med" len="med"/>
                      <a:tailEnd type="none" w="med" len="med"/>
                    </a:lnT>
                    <a:lnB cmpd="sng" algn="ctr" cap="flat" w="19050">
                      <a:solidFill>
                        <a:srgbClr val="F6F5F0"/>
                      </a:solidFill>
                      <a:prstDash val="solid"/>
                      <a:round/>
                      <a:headEnd type="none" w="med" len="med"/>
                      <a:tailEnd type="none" w="med" len="med"/>
                    </a:lnB>
                  </a:tcPr>
                </a:tc>
                <a:tc>
                  <a:txBody>
                    <a:bodyPr anchor="t" rtlCol="false"/>
                    <a:lstStyle/>
                    <a:p>
                      <a:pPr algn="ctr">
                        <a:lnSpc>
                          <a:spcPts val="3840"/>
                        </a:lnSpc>
                        <a:defRPr/>
                      </a:pPr>
                      <a:r>
                        <a:rPr lang="en-US" sz="3200">
                          <a:solidFill>
                            <a:srgbClr val="FFFFFF"/>
                          </a:solidFill>
                          <a:latin typeface="IBM Plex Sans"/>
                          <a:ea typeface="IBM Plex Sans"/>
                          <a:cs typeface="IBM Plex Sans"/>
                          <a:sym typeface="IBM Plex Sans"/>
                        </a:rPr>
                        <a:t>0.53</a:t>
                      </a:r>
                      <a:endParaRPr lang="en-US" sz="1100"/>
                    </a:p>
                  </a:txBody>
                  <a:tcPr marL="91425" marR="91425" marT="91425" marB="91425" anchor="ctr">
                    <a:lnL cmpd="sng" algn="ctr" cap="flat" w="19050">
                      <a:solidFill>
                        <a:srgbClr val="F6F5F0"/>
                      </a:solidFill>
                      <a:prstDash val="solid"/>
                      <a:round/>
                      <a:headEnd type="none" w="med" len="med"/>
                      <a:tailEnd type="none" w="med" len="med"/>
                    </a:lnL>
                    <a:lnR cmpd="sng" algn="ctr" cap="flat" w="19050">
                      <a:solidFill>
                        <a:srgbClr val="F6F5F0"/>
                      </a:solidFill>
                      <a:prstDash val="solid"/>
                      <a:round/>
                      <a:headEnd type="none" w="med" len="med"/>
                      <a:tailEnd type="none" w="med" len="med"/>
                    </a:lnR>
                    <a:lnT cmpd="sng" algn="ctr" cap="flat" w="19050">
                      <a:solidFill>
                        <a:srgbClr val="F6F5F0"/>
                      </a:solidFill>
                      <a:prstDash val="solid"/>
                      <a:round/>
                      <a:headEnd type="none" w="med" len="med"/>
                      <a:tailEnd type="none" w="med" len="med"/>
                    </a:lnT>
                    <a:lnB cmpd="sng" algn="ctr" cap="flat" w="19050">
                      <a:solidFill>
                        <a:srgbClr val="F6F5F0"/>
                      </a:solidFill>
                      <a:prstDash val="solid"/>
                      <a:round/>
                      <a:headEnd type="none" w="med" len="med"/>
                      <a:tailEnd type="none" w="med" len="med"/>
                    </a:lnB>
                  </a:tcPr>
                </a:tc>
                <a:tc>
                  <a:txBody>
                    <a:bodyPr anchor="t" rtlCol="false"/>
                    <a:lstStyle/>
                    <a:p>
                      <a:pPr algn="ctr">
                        <a:lnSpc>
                          <a:spcPts val="3840"/>
                        </a:lnSpc>
                        <a:defRPr/>
                      </a:pPr>
                      <a:r>
                        <a:rPr lang="en-US" sz="3200">
                          <a:solidFill>
                            <a:srgbClr val="FFFFFF"/>
                          </a:solidFill>
                          <a:latin typeface="IBM Plex Sans"/>
                          <a:ea typeface="IBM Plex Sans"/>
                          <a:cs typeface="IBM Plex Sans"/>
                          <a:sym typeface="IBM Plex Sans"/>
                        </a:rPr>
                        <a:t>0.38</a:t>
                      </a:r>
                      <a:endParaRPr lang="en-US" sz="1100"/>
                    </a:p>
                  </a:txBody>
                  <a:tcPr marL="91425" marR="91425" marT="91425" marB="91425" anchor="ctr">
                    <a:lnL cmpd="sng" algn="ctr" cap="flat" w="19050">
                      <a:solidFill>
                        <a:srgbClr val="F6F5F0"/>
                      </a:solidFill>
                      <a:prstDash val="solid"/>
                      <a:round/>
                      <a:headEnd type="none" w="med" len="med"/>
                      <a:tailEnd type="none" w="med" len="med"/>
                    </a:lnL>
                    <a:lnR cmpd="sng" algn="ctr" cap="flat" w="19050">
                      <a:solidFill>
                        <a:srgbClr val="F6F5F0"/>
                      </a:solidFill>
                      <a:prstDash val="solid"/>
                      <a:round/>
                      <a:headEnd type="none" w="med" len="med"/>
                      <a:tailEnd type="none" w="med" len="med"/>
                    </a:lnR>
                    <a:lnT cmpd="sng" algn="ctr" cap="flat" w="19050">
                      <a:solidFill>
                        <a:srgbClr val="F6F5F0"/>
                      </a:solidFill>
                      <a:prstDash val="solid"/>
                      <a:round/>
                      <a:headEnd type="none" w="med" len="med"/>
                      <a:tailEnd type="none" w="med" len="med"/>
                    </a:lnT>
                    <a:lnB cmpd="sng" algn="ctr" cap="flat" w="19050">
                      <a:solidFill>
                        <a:srgbClr val="F6F5F0"/>
                      </a:solidFill>
                      <a:prstDash val="solid"/>
                      <a:round/>
                      <a:headEnd type="none" w="med" len="med"/>
                      <a:tailEnd type="none" w="med" len="med"/>
                    </a:lnB>
                  </a:tcPr>
                </a:tc>
              </a:tr>
              <a:tr h="1398540">
                <a:tc>
                  <a:txBody>
                    <a:bodyPr anchor="t" rtlCol="false"/>
                    <a:lstStyle/>
                    <a:p>
                      <a:pPr algn="ctr">
                        <a:lnSpc>
                          <a:spcPts val="3840"/>
                        </a:lnSpc>
                        <a:defRPr/>
                      </a:pPr>
                      <a:r>
                        <a:rPr lang="en-US" b="true" sz="3200">
                          <a:solidFill>
                            <a:srgbClr val="FFFFFF"/>
                          </a:solidFill>
                          <a:latin typeface="Arimo Bold"/>
                          <a:ea typeface="Arimo Bold"/>
                          <a:cs typeface="Arimo Bold"/>
                          <a:sym typeface="Arimo Bold"/>
                        </a:rPr>
                        <a:t>SATURN</a:t>
                      </a:r>
                      <a:endParaRPr lang="en-US" sz="1100"/>
                    </a:p>
                  </a:txBody>
                  <a:tcPr marL="91425" marR="91425" marT="91425" marB="91425" anchor="ctr">
                    <a:lnL cmpd="sng" algn="ctr" cap="flat" w="19050">
                      <a:solidFill>
                        <a:srgbClr val="F6F5F0"/>
                      </a:solidFill>
                      <a:prstDash val="solid"/>
                      <a:round/>
                      <a:headEnd type="none" w="med" len="med"/>
                      <a:tailEnd type="none" w="med" len="med"/>
                    </a:lnL>
                    <a:lnR cmpd="sng" algn="ctr" cap="flat" w="19050">
                      <a:solidFill>
                        <a:srgbClr val="F6F5F0"/>
                      </a:solidFill>
                      <a:prstDash val="solid"/>
                      <a:round/>
                      <a:headEnd type="none" w="med" len="med"/>
                      <a:tailEnd type="none" w="med" len="med"/>
                    </a:lnR>
                    <a:lnT cmpd="sng" algn="ctr" cap="flat" w="19050">
                      <a:solidFill>
                        <a:srgbClr val="F6F5F0"/>
                      </a:solidFill>
                      <a:prstDash val="solid"/>
                      <a:round/>
                      <a:headEnd type="none" w="med" len="med"/>
                      <a:tailEnd type="none" w="med" len="med"/>
                    </a:lnT>
                    <a:lnB cmpd="sng" algn="ctr" cap="flat" w="19050">
                      <a:solidFill>
                        <a:srgbClr val="F6F5F0"/>
                      </a:solidFill>
                      <a:prstDash val="solid"/>
                      <a:round/>
                      <a:headEnd type="none" w="med" len="med"/>
                      <a:tailEnd type="none" w="med" len="med"/>
                    </a:lnB>
                  </a:tcPr>
                </a:tc>
                <a:tc>
                  <a:txBody>
                    <a:bodyPr anchor="t" rtlCol="false"/>
                    <a:lstStyle/>
                    <a:p>
                      <a:pPr algn="ctr">
                        <a:lnSpc>
                          <a:spcPts val="3840"/>
                        </a:lnSpc>
                        <a:defRPr/>
                      </a:pPr>
                      <a:r>
                        <a:rPr lang="en-US" sz="3200">
                          <a:solidFill>
                            <a:srgbClr val="FFFFFF"/>
                          </a:solidFill>
                          <a:latin typeface="IBM Plex Sans"/>
                          <a:ea typeface="IBM Plex Sans"/>
                          <a:cs typeface="IBM Plex Sans"/>
                          <a:sym typeface="IBM Plex Sans"/>
                        </a:rPr>
                        <a:t>95.2</a:t>
                      </a:r>
                      <a:endParaRPr lang="en-US" sz="1100"/>
                    </a:p>
                  </a:txBody>
                  <a:tcPr marL="91425" marR="91425" marT="91425" marB="91425" anchor="ctr">
                    <a:lnL cmpd="sng" algn="ctr" cap="flat" w="19050">
                      <a:solidFill>
                        <a:srgbClr val="F6F5F0"/>
                      </a:solidFill>
                      <a:prstDash val="solid"/>
                      <a:round/>
                      <a:headEnd type="none" w="med" len="med"/>
                      <a:tailEnd type="none" w="med" len="med"/>
                    </a:lnL>
                    <a:lnR cmpd="sng" algn="ctr" cap="flat" w="19050">
                      <a:solidFill>
                        <a:srgbClr val="F6F5F0"/>
                      </a:solidFill>
                      <a:prstDash val="solid"/>
                      <a:round/>
                      <a:headEnd type="none" w="med" len="med"/>
                      <a:tailEnd type="none" w="med" len="med"/>
                    </a:lnR>
                    <a:lnT cmpd="sng" algn="ctr" cap="flat" w="19050">
                      <a:solidFill>
                        <a:srgbClr val="F6F5F0"/>
                      </a:solidFill>
                      <a:prstDash val="solid"/>
                      <a:round/>
                      <a:headEnd type="none" w="med" len="med"/>
                      <a:tailEnd type="none" w="med" len="med"/>
                    </a:lnT>
                    <a:lnB cmpd="sng" algn="ctr" cap="flat" w="19050">
                      <a:solidFill>
                        <a:srgbClr val="F6F5F0"/>
                      </a:solidFill>
                      <a:prstDash val="solid"/>
                      <a:round/>
                      <a:headEnd type="none" w="med" len="med"/>
                      <a:tailEnd type="none" w="med" len="med"/>
                    </a:lnB>
                  </a:tcPr>
                </a:tc>
                <a:tc>
                  <a:txBody>
                    <a:bodyPr anchor="t" rtlCol="false"/>
                    <a:lstStyle/>
                    <a:p>
                      <a:pPr algn="ctr">
                        <a:lnSpc>
                          <a:spcPts val="3840"/>
                        </a:lnSpc>
                        <a:defRPr/>
                      </a:pPr>
                      <a:r>
                        <a:rPr lang="en-US" sz="3200">
                          <a:solidFill>
                            <a:srgbClr val="FFFFFF"/>
                          </a:solidFill>
                          <a:latin typeface="IBM Plex Sans"/>
                          <a:ea typeface="IBM Plex Sans"/>
                          <a:cs typeface="IBM Plex Sans"/>
                          <a:sym typeface="IBM Plex Sans"/>
                        </a:rPr>
                        <a:t>9.4</a:t>
                      </a:r>
                      <a:endParaRPr lang="en-US" sz="1100"/>
                    </a:p>
                  </a:txBody>
                  <a:tcPr marL="91425" marR="91425" marT="91425" marB="91425" anchor="ctr">
                    <a:lnL cmpd="sng" algn="ctr" cap="flat" w="19050">
                      <a:solidFill>
                        <a:srgbClr val="F6F5F0"/>
                      </a:solidFill>
                      <a:prstDash val="solid"/>
                      <a:round/>
                      <a:headEnd type="none" w="med" len="med"/>
                      <a:tailEnd type="none" w="med" len="med"/>
                    </a:lnL>
                    <a:lnR cmpd="sng" algn="ctr" cap="flat" w="19050">
                      <a:solidFill>
                        <a:srgbClr val="F6F5F0"/>
                      </a:solidFill>
                      <a:prstDash val="solid"/>
                      <a:round/>
                      <a:headEnd type="none" w="med" len="med"/>
                      <a:tailEnd type="none" w="med" len="med"/>
                    </a:lnR>
                    <a:lnT cmpd="sng" algn="ctr" cap="flat" w="19050">
                      <a:solidFill>
                        <a:srgbClr val="F6F5F0"/>
                      </a:solidFill>
                      <a:prstDash val="solid"/>
                      <a:round/>
                      <a:headEnd type="none" w="med" len="med"/>
                      <a:tailEnd type="none" w="med" len="med"/>
                    </a:lnT>
                    <a:lnB cmpd="sng" algn="ctr" cap="flat" w="19050">
                      <a:solidFill>
                        <a:srgbClr val="F6F5F0"/>
                      </a:solidFill>
                      <a:prstDash val="solid"/>
                      <a:round/>
                      <a:headEnd type="none" w="med" len="med"/>
                      <a:tailEnd type="none" w="med" len="med"/>
                    </a:lnB>
                  </a:tcPr>
                </a:tc>
                <a:tc>
                  <a:txBody>
                    <a:bodyPr anchor="t" rtlCol="false"/>
                    <a:lstStyle/>
                    <a:p>
                      <a:pPr algn="ctr">
                        <a:lnSpc>
                          <a:spcPts val="3840"/>
                        </a:lnSpc>
                        <a:defRPr/>
                      </a:pPr>
                      <a:r>
                        <a:rPr lang="en-US" sz="3200">
                          <a:solidFill>
                            <a:srgbClr val="FFFFFF"/>
                          </a:solidFill>
                          <a:latin typeface="IBM Plex Sans"/>
                          <a:ea typeface="IBM Plex Sans"/>
                          <a:cs typeface="IBM Plex Sans"/>
                          <a:sym typeface="IBM Plex Sans"/>
                        </a:rPr>
                        <a:t>1.16</a:t>
                      </a:r>
                      <a:endParaRPr lang="en-US" sz="1100"/>
                    </a:p>
                  </a:txBody>
                  <a:tcPr marL="91425" marR="91425" marT="91425" marB="91425" anchor="ctr">
                    <a:lnL cmpd="sng" algn="ctr" cap="flat" w="19050">
                      <a:solidFill>
                        <a:srgbClr val="F6F5F0"/>
                      </a:solidFill>
                      <a:prstDash val="solid"/>
                      <a:round/>
                      <a:headEnd type="none" w="med" len="med"/>
                      <a:tailEnd type="none" w="med" len="med"/>
                    </a:lnL>
                    <a:lnR cmpd="sng" algn="ctr" cap="flat" w="19050">
                      <a:solidFill>
                        <a:srgbClr val="F6F5F0"/>
                      </a:solidFill>
                      <a:prstDash val="solid"/>
                      <a:round/>
                      <a:headEnd type="none" w="med" len="med"/>
                      <a:tailEnd type="none" w="med" len="med"/>
                    </a:lnR>
                    <a:lnT cmpd="sng" algn="ctr" cap="flat" w="19050">
                      <a:solidFill>
                        <a:srgbClr val="F6F5F0"/>
                      </a:solidFill>
                      <a:prstDash val="solid"/>
                      <a:round/>
                      <a:headEnd type="none" w="med" len="med"/>
                      <a:tailEnd type="none" w="med" len="med"/>
                    </a:lnT>
                    <a:lnB cmpd="sng" algn="ctr" cap="flat" w="19050">
                      <a:solidFill>
                        <a:srgbClr val="F6F5F0"/>
                      </a:solidFill>
                      <a:prstDash val="solid"/>
                      <a:round/>
                      <a:headEnd type="none" w="med" len="med"/>
                      <a:tailEnd type="none" w="med" len="med"/>
                    </a:lnB>
                  </a:tcPr>
                </a:tc>
              </a:tr>
            </a:tbl>
          </a:graphicData>
        </a:graphic>
      </p:graphicFrame>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451546" y="1744952"/>
            <a:ext cx="806900" cy="751100"/>
          </a:xfrm>
          <a:custGeom>
            <a:avLst/>
            <a:gdLst/>
            <a:ahLst/>
            <a:cxnLst/>
            <a:rect r="r" b="b" t="t" l="l"/>
            <a:pathLst>
              <a:path h="751100" w="806900">
                <a:moveTo>
                  <a:pt x="0" y="0"/>
                </a:moveTo>
                <a:lnTo>
                  <a:pt x="806900" y="0"/>
                </a:lnTo>
                <a:lnTo>
                  <a:pt x="806900" y="751100"/>
                </a:lnTo>
                <a:lnTo>
                  <a:pt x="0" y="751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49880" y="7870042"/>
            <a:ext cx="1007041" cy="1065756"/>
          </a:xfrm>
          <a:custGeom>
            <a:avLst/>
            <a:gdLst/>
            <a:ahLst/>
            <a:cxnLst/>
            <a:rect r="r" b="b" t="t" l="l"/>
            <a:pathLst>
              <a:path h="1065756" w="1007041">
                <a:moveTo>
                  <a:pt x="0" y="0"/>
                </a:moveTo>
                <a:lnTo>
                  <a:pt x="1007042" y="0"/>
                </a:lnTo>
                <a:lnTo>
                  <a:pt x="1007042" y="1065756"/>
                </a:lnTo>
                <a:lnTo>
                  <a:pt x="0" y="10657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2873296" y="1606188"/>
            <a:ext cx="381600" cy="380400"/>
            <a:chOff x="0" y="0"/>
            <a:chExt cx="508800" cy="507200"/>
          </a:xfrm>
        </p:grpSpPr>
        <p:sp>
          <p:nvSpPr>
            <p:cNvPr name="Freeform 5" id="5"/>
            <p:cNvSpPr/>
            <p:nvPr/>
          </p:nvSpPr>
          <p:spPr>
            <a:xfrm flipH="false" flipV="false" rot="0">
              <a:off x="0" y="0"/>
              <a:ext cx="508762" cy="507238"/>
            </a:xfrm>
            <a:custGeom>
              <a:avLst/>
              <a:gdLst/>
              <a:ahLst/>
              <a:cxnLst/>
              <a:rect r="r" b="b" t="t" l="l"/>
              <a:pathLst>
                <a:path h="507238" w="508762">
                  <a:moveTo>
                    <a:pt x="407162" y="253619"/>
                  </a:moveTo>
                  <a:cubicBezTo>
                    <a:pt x="407162" y="169799"/>
                    <a:pt x="338963" y="101600"/>
                    <a:pt x="254381" y="101600"/>
                  </a:cubicBezTo>
                  <a:cubicBezTo>
                    <a:pt x="226314" y="101600"/>
                    <a:pt x="203581" y="78867"/>
                    <a:pt x="203581" y="50800"/>
                  </a:cubicBezTo>
                  <a:cubicBezTo>
                    <a:pt x="203581" y="22733"/>
                    <a:pt x="226314" y="0"/>
                    <a:pt x="254381" y="0"/>
                  </a:cubicBezTo>
                  <a:lnTo>
                    <a:pt x="254381" y="50800"/>
                  </a:lnTo>
                  <a:lnTo>
                    <a:pt x="254381" y="101600"/>
                  </a:lnTo>
                  <a:cubicBezTo>
                    <a:pt x="169799" y="101600"/>
                    <a:pt x="101600" y="169799"/>
                    <a:pt x="101600" y="253619"/>
                  </a:cubicBezTo>
                  <a:lnTo>
                    <a:pt x="50800" y="253619"/>
                  </a:lnTo>
                  <a:lnTo>
                    <a:pt x="101600" y="253619"/>
                  </a:lnTo>
                  <a:cubicBezTo>
                    <a:pt x="101600" y="337439"/>
                    <a:pt x="169799" y="405638"/>
                    <a:pt x="254381" y="405638"/>
                  </a:cubicBezTo>
                  <a:lnTo>
                    <a:pt x="254381" y="456438"/>
                  </a:lnTo>
                  <a:lnTo>
                    <a:pt x="254381" y="405638"/>
                  </a:lnTo>
                  <a:cubicBezTo>
                    <a:pt x="338963" y="405638"/>
                    <a:pt x="407162" y="337439"/>
                    <a:pt x="407162" y="253619"/>
                  </a:cubicBezTo>
                  <a:lnTo>
                    <a:pt x="457962" y="253619"/>
                  </a:lnTo>
                  <a:lnTo>
                    <a:pt x="508762" y="253619"/>
                  </a:lnTo>
                  <a:lnTo>
                    <a:pt x="457962" y="253619"/>
                  </a:lnTo>
                  <a:lnTo>
                    <a:pt x="407162" y="253619"/>
                  </a:lnTo>
                  <a:moveTo>
                    <a:pt x="508762" y="253619"/>
                  </a:moveTo>
                  <a:cubicBezTo>
                    <a:pt x="508762" y="281686"/>
                    <a:pt x="486029" y="304419"/>
                    <a:pt x="457962" y="304419"/>
                  </a:cubicBezTo>
                  <a:cubicBezTo>
                    <a:pt x="429895" y="304419"/>
                    <a:pt x="407162" y="281686"/>
                    <a:pt x="407162" y="253619"/>
                  </a:cubicBezTo>
                  <a:cubicBezTo>
                    <a:pt x="407162" y="225552"/>
                    <a:pt x="429895" y="202819"/>
                    <a:pt x="457962" y="202819"/>
                  </a:cubicBezTo>
                  <a:cubicBezTo>
                    <a:pt x="486029" y="202819"/>
                    <a:pt x="508762" y="225552"/>
                    <a:pt x="508762" y="253619"/>
                  </a:cubicBezTo>
                  <a:cubicBezTo>
                    <a:pt x="508762" y="393827"/>
                    <a:pt x="394716" y="507238"/>
                    <a:pt x="254381" y="507238"/>
                  </a:cubicBezTo>
                  <a:cubicBezTo>
                    <a:pt x="114046" y="507238"/>
                    <a:pt x="0" y="393827"/>
                    <a:pt x="0" y="253619"/>
                  </a:cubicBezTo>
                  <a:cubicBezTo>
                    <a:pt x="0" y="113411"/>
                    <a:pt x="114046" y="0"/>
                    <a:pt x="254381" y="0"/>
                  </a:cubicBezTo>
                  <a:cubicBezTo>
                    <a:pt x="282448" y="0"/>
                    <a:pt x="305181" y="22733"/>
                    <a:pt x="305181" y="50800"/>
                  </a:cubicBezTo>
                  <a:cubicBezTo>
                    <a:pt x="305181" y="78867"/>
                    <a:pt x="282448" y="101600"/>
                    <a:pt x="254381" y="101600"/>
                  </a:cubicBezTo>
                  <a:lnTo>
                    <a:pt x="254381" y="50800"/>
                  </a:lnTo>
                  <a:lnTo>
                    <a:pt x="254381" y="0"/>
                  </a:lnTo>
                  <a:cubicBezTo>
                    <a:pt x="394716" y="0"/>
                    <a:pt x="508762" y="113411"/>
                    <a:pt x="508762" y="253619"/>
                  </a:cubicBezTo>
                  <a:close/>
                </a:path>
              </a:pathLst>
            </a:custGeom>
            <a:solidFill>
              <a:srgbClr val="FB54F4"/>
            </a:solidFill>
          </p:spPr>
        </p:sp>
      </p:grpSp>
      <p:grpSp>
        <p:nvGrpSpPr>
          <p:cNvPr name="Group 6" id="6"/>
          <p:cNvGrpSpPr/>
          <p:nvPr/>
        </p:nvGrpSpPr>
        <p:grpSpPr>
          <a:xfrm rot="0">
            <a:off x="1235396" y="987138"/>
            <a:ext cx="381600" cy="380400"/>
            <a:chOff x="0" y="0"/>
            <a:chExt cx="508800" cy="507200"/>
          </a:xfrm>
        </p:grpSpPr>
        <p:sp>
          <p:nvSpPr>
            <p:cNvPr name="Freeform 7" id="7"/>
            <p:cNvSpPr/>
            <p:nvPr/>
          </p:nvSpPr>
          <p:spPr>
            <a:xfrm flipH="false" flipV="false" rot="0">
              <a:off x="0" y="0"/>
              <a:ext cx="508762" cy="507238"/>
            </a:xfrm>
            <a:custGeom>
              <a:avLst/>
              <a:gdLst/>
              <a:ahLst/>
              <a:cxnLst/>
              <a:rect r="r" b="b" t="t" l="l"/>
              <a:pathLst>
                <a:path h="507238" w="508762">
                  <a:moveTo>
                    <a:pt x="407162" y="253619"/>
                  </a:moveTo>
                  <a:cubicBezTo>
                    <a:pt x="407162" y="169799"/>
                    <a:pt x="338963" y="101600"/>
                    <a:pt x="254381" y="101600"/>
                  </a:cubicBezTo>
                  <a:cubicBezTo>
                    <a:pt x="226314" y="101600"/>
                    <a:pt x="203581" y="78867"/>
                    <a:pt x="203581" y="50800"/>
                  </a:cubicBezTo>
                  <a:cubicBezTo>
                    <a:pt x="203581" y="22733"/>
                    <a:pt x="226314" y="0"/>
                    <a:pt x="254381" y="0"/>
                  </a:cubicBezTo>
                  <a:lnTo>
                    <a:pt x="254381" y="50800"/>
                  </a:lnTo>
                  <a:lnTo>
                    <a:pt x="254381" y="101600"/>
                  </a:lnTo>
                  <a:cubicBezTo>
                    <a:pt x="169799" y="101600"/>
                    <a:pt x="101600" y="169799"/>
                    <a:pt x="101600" y="253619"/>
                  </a:cubicBezTo>
                  <a:lnTo>
                    <a:pt x="50800" y="253619"/>
                  </a:lnTo>
                  <a:lnTo>
                    <a:pt x="101600" y="253619"/>
                  </a:lnTo>
                  <a:cubicBezTo>
                    <a:pt x="101600" y="337439"/>
                    <a:pt x="169799" y="405638"/>
                    <a:pt x="254381" y="405638"/>
                  </a:cubicBezTo>
                  <a:lnTo>
                    <a:pt x="254381" y="456438"/>
                  </a:lnTo>
                  <a:lnTo>
                    <a:pt x="254381" y="405638"/>
                  </a:lnTo>
                  <a:cubicBezTo>
                    <a:pt x="338963" y="405638"/>
                    <a:pt x="407162" y="337439"/>
                    <a:pt x="407162" y="253619"/>
                  </a:cubicBezTo>
                  <a:lnTo>
                    <a:pt x="457962" y="253619"/>
                  </a:lnTo>
                  <a:lnTo>
                    <a:pt x="508762" y="253619"/>
                  </a:lnTo>
                  <a:lnTo>
                    <a:pt x="457962" y="253619"/>
                  </a:lnTo>
                  <a:lnTo>
                    <a:pt x="407162" y="253619"/>
                  </a:lnTo>
                  <a:moveTo>
                    <a:pt x="508762" y="253619"/>
                  </a:moveTo>
                  <a:cubicBezTo>
                    <a:pt x="508762" y="281686"/>
                    <a:pt x="486029" y="304419"/>
                    <a:pt x="457962" y="304419"/>
                  </a:cubicBezTo>
                  <a:cubicBezTo>
                    <a:pt x="429895" y="304419"/>
                    <a:pt x="407162" y="281686"/>
                    <a:pt x="407162" y="253619"/>
                  </a:cubicBezTo>
                  <a:cubicBezTo>
                    <a:pt x="407162" y="225552"/>
                    <a:pt x="429895" y="202819"/>
                    <a:pt x="457962" y="202819"/>
                  </a:cubicBezTo>
                  <a:cubicBezTo>
                    <a:pt x="486029" y="202819"/>
                    <a:pt x="508762" y="225552"/>
                    <a:pt x="508762" y="253619"/>
                  </a:cubicBezTo>
                  <a:cubicBezTo>
                    <a:pt x="508762" y="393827"/>
                    <a:pt x="394716" y="507238"/>
                    <a:pt x="254381" y="507238"/>
                  </a:cubicBezTo>
                  <a:cubicBezTo>
                    <a:pt x="114046" y="507238"/>
                    <a:pt x="0" y="393827"/>
                    <a:pt x="0" y="253619"/>
                  </a:cubicBezTo>
                  <a:cubicBezTo>
                    <a:pt x="0" y="113411"/>
                    <a:pt x="114046" y="0"/>
                    <a:pt x="254381" y="0"/>
                  </a:cubicBezTo>
                  <a:cubicBezTo>
                    <a:pt x="282448" y="0"/>
                    <a:pt x="305181" y="22733"/>
                    <a:pt x="305181" y="50800"/>
                  </a:cubicBezTo>
                  <a:cubicBezTo>
                    <a:pt x="305181" y="78867"/>
                    <a:pt x="282448" y="101600"/>
                    <a:pt x="254381" y="101600"/>
                  </a:cubicBezTo>
                  <a:lnTo>
                    <a:pt x="254381" y="50800"/>
                  </a:lnTo>
                  <a:lnTo>
                    <a:pt x="254381" y="0"/>
                  </a:lnTo>
                  <a:cubicBezTo>
                    <a:pt x="394716" y="0"/>
                    <a:pt x="508762" y="113411"/>
                    <a:pt x="508762" y="253619"/>
                  </a:cubicBezTo>
                  <a:close/>
                </a:path>
              </a:pathLst>
            </a:custGeom>
            <a:solidFill>
              <a:srgbClr val="FFFFFF"/>
            </a:solidFill>
          </p:spPr>
        </p:sp>
      </p:grpSp>
      <p:grpSp>
        <p:nvGrpSpPr>
          <p:cNvPr name="Group 8" id="8"/>
          <p:cNvGrpSpPr/>
          <p:nvPr/>
        </p:nvGrpSpPr>
        <p:grpSpPr>
          <a:xfrm rot="0">
            <a:off x="10479382" y="1329468"/>
            <a:ext cx="7013400" cy="3952800"/>
            <a:chOff x="0" y="0"/>
            <a:chExt cx="9351200" cy="5270400"/>
          </a:xfrm>
        </p:grpSpPr>
        <p:sp>
          <p:nvSpPr>
            <p:cNvPr name="Freeform 9" id="9"/>
            <p:cNvSpPr/>
            <p:nvPr/>
          </p:nvSpPr>
          <p:spPr>
            <a:xfrm flipH="false" flipV="false" rot="0">
              <a:off x="0" y="0"/>
              <a:ext cx="9351264" cy="5270373"/>
            </a:xfrm>
            <a:custGeom>
              <a:avLst/>
              <a:gdLst/>
              <a:ahLst/>
              <a:cxnLst/>
              <a:rect r="r" b="b" t="t" l="l"/>
              <a:pathLst>
                <a:path h="5270373" w="9351264">
                  <a:moveTo>
                    <a:pt x="0" y="895096"/>
                  </a:moveTo>
                  <a:cubicBezTo>
                    <a:pt x="0" y="400685"/>
                    <a:pt x="400685" y="0"/>
                    <a:pt x="895096" y="0"/>
                  </a:cubicBezTo>
                  <a:lnTo>
                    <a:pt x="8456168" y="0"/>
                  </a:lnTo>
                  <a:cubicBezTo>
                    <a:pt x="8950452" y="0"/>
                    <a:pt x="9351264" y="400685"/>
                    <a:pt x="9351264" y="895096"/>
                  </a:cubicBezTo>
                  <a:lnTo>
                    <a:pt x="9351264" y="4375277"/>
                  </a:lnTo>
                  <a:cubicBezTo>
                    <a:pt x="9351264" y="4869561"/>
                    <a:pt x="8950579" y="5270373"/>
                    <a:pt x="8456168" y="5270373"/>
                  </a:cubicBezTo>
                  <a:lnTo>
                    <a:pt x="895096" y="5270373"/>
                  </a:lnTo>
                  <a:cubicBezTo>
                    <a:pt x="400685" y="5270373"/>
                    <a:pt x="0" y="4869688"/>
                    <a:pt x="0" y="4375277"/>
                  </a:cubicBezTo>
                  <a:close/>
                </a:path>
              </a:pathLst>
            </a:custGeom>
            <a:solidFill>
              <a:srgbClr val="0F1524">
                <a:alpha val="5490"/>
              </a:srgbClr>
            </a:solidFill>
          </p:spPr>
        </p:sp>
      </p:grpSp>
      <p:sp>
        <p:nvSpPr>
          <p:cNvPr name="AutoShape 10" id="10"/>
          <p:cNvSpPr/>
          <p:nvPr/>
        </p:nvSpPr>
        <p:spPr>
          <a:xfrm rot="29431">
            <a:off x="10655253" y="2296375"/>
            <a:ext cx="6675395" cy="0"/>
          </a:xfrm>
          <a:prstGeom prst="line">
            <a:avLst/>
          </a:prstGeom>
          <a:ln cap="rnd" w="19050">
            <a:solidFill>
              <a:srgbClr val="4FC1F9"/>
            </a:solidFill>
            <a:prstDash val="solid"/>
            <a:headEnd type="none" len="sm" w="sm"/>
            <a:tailEnd type="none" len="sm" w="sm"/>
          </a:ln>
        </p:spPr>
      </p:sp>
      <p:sp>
        <p:nvSpPr>
          <p:cNvPr name="AutoShape 11" id="11"/>
          <p:cNvSpPr/>
          <p:nvPr/>
        </p:nvSpPr>
        <p:spPr>
          <a:xfrm rot="29431">
            <a:off x="10655253" y="2691025"/>
            <a:ext cx="6675395" cy="0"/>
          </a:xfrm>
          <a:prstGeom prst="line">
            <a:avLst/>
          </a:prstGeom>
          <a:ln cap="rnd" w="19050">
            <a:solidFill>
              <a:srgbClr val="4FC1F9"/>
            </a:solidFill>
            <a:prstDash val="solid"/>
            <a:headEnd type="none" len="sm" w="sm"/>
            <a:tailEnd type="none" len="sm" w="sm"/>
          </a:ln>
        </p:spPr>
      </p:sp>
      <p:sp>
        <p:nvSpPr>
          <p:cNvPr name="AutoShape 12" id="12"/>
          <p:cNvSpPr/>
          <p:nvPr/>
        </p:nvSpPr>
        <p:spPr>
          <a:xfrm rot="29431">
            <a:off x="10655253" y="3085675"/>
            <a:ext cx="6675395" cy="0"/>
          </a:xfrm>
          <a:prstGeom prst="line">
            <a:avLst/>
          </a:prstGeom>
          <a:ln cap="rnd" w="19050">
            <a:solidFill>
              <a:srgbClr val="4FC1F9"/>
            </a:solidFill>
            <a:prstDash val="solid"/>
            <a:headEnd type="none" len="sm" w="sm"/>
            <a:tailEnd type="none" len="sm" w="sm"/>
          </a:ln>
        </p:spPr>
      </p:sp>
      <p:sp>
        <p:nvSpPr>
          <p:cNvPr name="AutoShape 13" id="13"/>
          <p:cNvSpPr/>
          <p:nvPr/>
        </p:nvSpPr>
        <p:spPr>
          <a:xfrm rot="29431">
            <a:off x="10655253" y="3480325"/>
            <a:ext cx="6675395" cy="0"/>
          </a:xfrm>
          <a:prstGeom prst="line">
            <a:avLst/>
          </a:prstGeom>
          <a:ln cap="rnd" w="19050">
            <a:solidFill>
              <a:srgbClr val="4FC1F9"/>
            </a:solidFill>
            <a:prstDash val="solid"/>
            <a:headEnd type="none" len="sm" w="sm"/>
            <a:tailEnd type="none" len="sm" w="sm"/>
          </a:ln>
        </p:spPr>
      </p:sp>
      <p:sp>
        <p:nvSpPr>
          <p:cNvPr name="AutoShape 14" id="14"/>
          <p:cNvSpPr/>
          <p:nvPr/>
        </p:nvSpPr>
        <p:spPr>
          <a:xfrm rot="29431">
            <a:off x="10655253" y="3874975"/>
            <a:ext cx="6675395" cy="0"/>
          </a:xfrm>
          <a:prstGeom prst="line">
            <a:avLst/>
          </a:prstGeom>
          <a:ln cap="rnd" w="19050">
            <a:solidFill>
              <a:srgbClr val="4FC1F9"/>
            </a:solidFill>
            <a:prstDash val="solid"/>
            <a:headEnd type="none" len="sm" w="sm"/>
            <a:tailEnd type="none" len="sm" w="sm"/>
          </a:ln>
        </p:spPr>
      </p:sp>
      <p:sp>
        <p:nvSpPr>
          <p:cNvPr name="AutoShape 15" id="15"/>
          <p:cNvSpPr/>
          <p:nvPr/>
        </p:nvSpPr>
        <p:spPr>
          <a:xfrm rot="29431">
            <a:off x="10655253" y="4269625"/>
            <a:ext cx="6675395" cy="0"/>
          </a:xfrm>
          <a:prstGeom prst="line">
            <a:avLst/>
          </a:prstGeom>
          <a:ln cap="rnd" w="19050">
            <a:solidFill>
              <a:srgbClr val="4FC1F9"/>
            </a:solidFill>
            <a:prstDash val="solid"/>
            <a:headEnd type="none" len="sm" w="sm"/>
            <a:tailEnd type="none" len="sm" w="sm"/>
          </a:ln>
        </p:spPr>
      </p:sp>
      <p:sp>
        <p:nvSpPr>
          <p:cNvPr name="AutoShape 16" id="16"/>
          <p:cNvSpPr/>
          <p:nvPr/>
        </p:nvSpPr>
        <p:spPr>
          <a:xfrm rot="29431">
            <a:off x="10655253" y="4664275"/>
            <a:ext cx="6675395" cy="0"/>
          </a:xfrm>
          <a:prstGeom prst="line">
            <a:avLst/>
          </a:prstGeom>
          <a:ln cap="rnd" w="19050">
            <a:solidFill>
              <a:srgbClr val="4FC1F9"/>
            </a:solidFill>
            <a:prstDash val="solid"/>
            <a:headEnd type="none" len="sm" w="sm"/>
            <a:tailEnd type="none" len="sm" w="sm"/>
          </a:ln>
        </p:spPr>
      </p:sp>
      <p:sp>
        <p:nvSpPr>
          <p:cNvPr name="AutoShape 17" id="17"/>
          <p:cNvSpPr/>
          <p:nvPr/>
        </p:nvSpPr>
        <p:spPr>
          <a:xfrm rot="29431">
            <a:off x="10655253" y="1901725"/>
            <a:ext cx="6675395" cy="0"/>
          </a:xfrm>
          <a:prstGeom prst="line">
            <a:avLst/>
          </a:prstGeom>
          <a:ln cap="rnd" w="19050">
            <a:solidFill>
              <a:srgbClr val="4FC1F9"/>
            </a:solidFill>
            <a:prstDash val="solid"/>
            <a:headEnd type="none" len="sm" w="sm"/>
            <a:tailEnd type="none" len="sm" w="sm"/>
          </a:ln>
        </p:spPr>
      </p:sp>
      <p:grpSp>
        <p:nvGrpSpPr>
          <p:cNvPr name="Group 18" id="18"/>
          <p:cNvGrpSpPr/>
          <p:nvPr/>
        </p:nvGrpSpPr>
        <p:grpSpPr>
          <a:xfrm rot="0">
            <a:off x="10625624" y="1482300"/>
            <a:ext cx="6720600" cy="3647400"/>
            <a:chOff x="0" y="0"/>
            <a:chExt cx="8960800" cy="4863200"/>
          </a:xfrm>
        </p:grpSpPr>
        <p:sp>
          <p:nvSpPr>
            <p:cNvPr name="Freeform 19" id="19"/>
            <p:cNvSpPr/>
            <p:nvPr/>
          </p:nvSpPr>
          <p:spPr>
            <a:xfrm flipH="false" flipV="false" rot="0">
              <a:off x="0" y="0"/>
              <a:ext cx="8960865" cy="4863211"/>
            </a:xfrm>
            <a:custGeom>
              <a:avLst/>
              <a:gdLst/>
              <a:ahLst/>
              <a:cxnLst/>
              <a:rect r="r" b="b" t="t" l="l"/>
              <a:pathLst>
                <a:path h="4863211" w="8960865">
                  <a:moveTo>
                    <a:pt x="0" y="795655"/>
                  </a:moveTo>
                  <a:cubicBezTo>
                    <a:pt x="0" y="355727"/>
                    <a:pt x="359918" y="0"/>
                    <a:pt x="803021" y="0"/>
                  </a:cubicBezTo>
                  <a:lnTo>
                    <a:pt x="8157845" y="0"/>
                  </a:lnTo>
                  <a:lnTo>
                    <a:pt x="8157845" y="50800"/>
                  </a:lnTo>
                  <a:lnTo>
                    <a:pt x="8157845" y="0"/>
                  </a:lnTo>
                  <a:cubicBezTo>
                    <a:pt x="8600821" y="0"/>
                    <a:pt x="8960865" y="355727"/>
                    <a:pt x="8960865" y="795655"/>
                  </a:cubicBezTo>
                  <a:lnTo>
                    <a:pt x="8910065" y="795655"/>
                  </a:lnTo>
                  <a:lnTo>
                    <a:pt x="8960865" y="795655"/>
                  </a:lnTo>
                  <a:lnTo>
                    <a:pt x="8960865" y="4067556"/>
                  </a:lnTo>
                  <a:lnTo>
                    <a:pt x="8910065" y="4067556"/>
                  </a:lnTo>
                  <a:lnTo>
                    <a:pt x="8960865" y="4067556"/>
                  </a:lnTo>
                  <a:cubicBezTo>
                    <a:pt x="8960865" y="4507484"/>
                    <a:pt x="8600948" y="4863211"/>
                    <a:pt x="8157845" y="4863211"/>
                  </a:cubicBezTo>
                  <a:lnTo>
                    <a:pt x="8157845" y="4812411"/>
                  </a:lnTo>
                  <a:lnTo>
                    <a:pt x="8157845" y="4863211"/>
                  </a:lnTo>
                  <a:lnTo>
                    <a:pt x="803021" y="4863211"/>
                  </a:lnTo>
                  <a:lnTo>
                    <a:pt x="803021" y="4812411"/>
                  </a:lnTo>
                  <a:lnTo>
                    <a:pt x="803021" y="4863211"/>
                  </a:lnTo>
                  <a:cubicBezTo>
                    <a:pt x="359918" y="4863211"/>
                    <a:pt x="0" y="4507357"/>
                    <a:pt x="0" y="4067556"/>
                  </a:cubicBezTo>
                  <a:lnTo>
                    <a:pt x="0" y="795655"/>
                  </a:lnTo>
                  <a:lnTo>
                    <a:pt x="50800" y="795655"/>
                  </a:lnTo>
                  <a:lnTo>
                    <a:pt x="0" y="795655"/>
                  </a:lnTo>
                  <a:moveTo>
                    <a:pt x="101600" y="795655"/>
                  </a:moveTo>
                  <a:lnTo>
                    <a:pt x="101600" y="4067556"/>
                  </a:lnTo>
                  <a:lnTo>
                    <a:pt x="50800" y="4067556"/>
                  </a:lnTo>
                  <a:lnTo>
                    <a:pt x="101600" y="4067556"/>
                  </a:lnTo>
                  <a:cubicBezTo>
                    <a:pt x="101600" y="4450461"/>
                    <a:pt x="415163" y="4761611"/>
                    <a:pt x="803021" y="4761611"/>
                  </a:cubicBezTo>
                  <a:lnTo>
                    <a:pt x="8157845" y="4761611"/>
                  </a:lnTo>
                  <a:cubicBezTo>
                    <a:pt x="8545702" y="4761611"/>
                    <a:pt x="8859265" y="4450334"/>
                    <a:pt x="8859265" y="4067556"/>
                  </a:cubicBezTo>
                  <a:lnTo>
                    <a:pt x="8859265" y="795655"/>
                  </a:lnTo>
                  <a:cubicBezTo>
                    <a:pt x="8859139" y="412877"/>
                    <a:pt x="8545703" y="101600"/>
                    <a:pt x="8157845" y="101600"/>
                  </a:cubicBezTo>
                  <a:lnTo>
                    <a:pt x="803021" y="101600"/>
                  </a:lnTo>
                  <a:lnTo>
                    <a:pt x="803021" y="50800"/>
                  </a:lnTo>
                  <a:lnTo>
                    <a:pt x="803021" y="101600"/>
                  </a:lnTo>
                  <a:cubicBezTo>
                    <a:pt x="415163" y="101600"/>
                    <a:pt x="101600" y="412877"/>
                    <a:pt x="101600" y="795655"/>
                  </a:cubicBezTo>
                  <a:close/>
                </a:path>
              </a:pathLst>
            </a:custGeom>
            <a:solidFill>
              <a:srgbClr val="FB54F4"/>
            </a:solidFill>
          </p:spPr>
        </p:sp>
      </p:grpSp>
      <p:sp>
        <p:nvSpPr>
          <p:cNvPr name="TextBox 20" id="20"/>
          <p:cNvSpPr txBox="true"/>
          <p:nvPr/>
        </p:nvSpPr>
        <p:spPr>
          <a:xfrm rot="0">
            <a:off x="1517625" y="5026190"/>
            <a:ext cx="4535550" cy="2222475"/>
          </a:xfrm>
          <a:prstGeom prst="rect">
            <a:avLst/>
          </a:prstGeom>
        </p:spPr>
        <p:txBody>
          <a:bodyPr anchor="t" rtlCol="false" tIns="0" lIns="0" bIns="0" rIns="0">
            <a:spAutoFit/>
          </a:bodyPr>
          <a:lstStyle/>
          <a:p>
            <a:pPr algn="l">
              <a:lnSpc>
                <a:spcPts val="3840"/>
              </a:lnSpc>
            </a:pPr>
            <a:r>
              <a:rPr lang="en-US" sz="3200">
                <a:solidFill>
                  <a:srgbClr val="FFFFFF"/>
                </a:solidFill>
                <a:latin typeface="IBM Plex Sans"/>
                <a:ea typeface="IBM Plex Sans"/>
                <a:cs typeface="IBM Plex Sans"/>
                <a:sym typeface="IBM Plex Sans"/>
              </a:rPr>
              <a:t>Mercury is the closest planet to the Sun and the smallest one in the Solar System</a:t>
            </a:r>
          </a:p>
        </p:txBody>
      </p:sp>
      <p:sp>
        <p:nvSpPr>
          <p:cNvPr name="TextBox 21" id="21"/>
          <p:cNvSpPr txBox="true"/>
          <p:nvPr/>
        </p:nvSpPr>
        <p:spPr>
          <a:xfrm rot="0">
            <a:off x="1517625" y="2927375"/>
            <a:ext cx="4535550" cy="1921650"/>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PRODUCT DEMO</a:t>
            </a:r>
          </a:p>
        </p:txBody>
      </p:sp>
      <p:sp>
        <p:nvSpPr>
          <p:cNvPr name="Freeform 22" id="22"/>
          <p:cNvSpPr/>
          <p:nvPr/>
        </p:nvSpPr>
        <p:spPr>
          <a:xfrm flipH="false" flipV="false" rot="0">
            <a:off x="7281350" y="1948500"/>
            <a:ext cx="9580200" cy="6390000"/>
          </a:xfrm>
          <a:custGeom>
            <a:avLst/>
            <a:gdLst/>
            <a:ahLst/>
            <a:cxnLst/>
            <a:rect r="r" b="b" t="t" l="l"/>
            <a:pathLst>
              <a:path h="6390000" w="9580200">
                <a:moveTo>
                  <a:pt x="0" y="0"/>
                </a:moveTo>
                <a:lnTo>
                  <a:pt x="9580200" y="0"/>
                </a:lnTo>
                <a:lnTo>
                  <a:pt x="9580200" y="6390000"/>
                </a:lnTo>
                <a:lnTo>
                  <a:pt x="0" y="6390000"/>
                </a:lnTo>
                <a:lnTo>
                  <a:pt x="0" y="0"/>
                </a:lnTo>
                <a:close/>
              </a:path>
            </a:pathLst>
          </a:custGeom>
          <a:blipFill>
            <a:blip r:embed="rId7"/>
            <a:stretch>
              <a:fillRect l="0" t="0" r="0" b="0"/>
            </a:stretch>
          </a:blipFill>
        </p:spPr>
      </p:sp>
      <p:grpSp>
        <p:nvGrpSpPr>
          <p:cNvPr name="Group 23" id="23"/>
          <p:cNvGrpSpPr/>
          <p:nvPr/>
        </p:nvGrpSpPr>
        <p:grpSpPr>
          <a:xfrm rot="0">
            <a:off x="11188850" y="4260900"/>
            <a:ext cx="1765200" cy="1765200"/>
            <a:chOff x="0" y="0"/>
            <a:chExt cx="2353600" cy="2353600"/>
          </a:xfrm>
        </p:grpSpPr>
        <p:sp>
          <p:nvSpPr>
            <p:cNvPr name="Freeform 24" id="24"/>
            <p:cNvSpPr/>
            <p:nvPr/>
          </p:nvSpPr>
          <p:spPr>
            <a:xfrm flipH="false" flipV="false" rot="0">
              <a:off x="0" y="0"/>
              <a:ext cx="2353564" cy="2353564"/>
            </a:xfrm>
            <a:custGeom>
              <a:avLst/>
              <a:gdLst/>
              <a:ahLst/>
              <a:cxnLst/>
              <a:rect r="r" b="b" t="t" l="l"/>
              <a:pathLst>
                <a:path h="2353564" w="2353564">
                  <a:moveTo>
                    <a:pt x="0" y="1176782"/>
                  </a:moveTo>
                  <a:cubicBezTo>
                    <a:pt x="0" y="526923"/>
                    <a:pt x="526923" y="0"/>
                    <a:pt x="1176782" y="0"/>
                  </a:cubicBezTo>
                  <a:cubicBezTo>
                    <a:pt x="1826641" y="0"/>
                    <a:pt x="2353564" y="526923"/>
                    <a:pt x="2353564" y="1176782"/>
                  </a:cubicBezTo>
                  <a:cubicBezTo>
                    <a:pt x="2353564" y="1826641"/>
                    <a:pt x="1826641" y="2353564"/>
                    <a:pt x="1176782" y="2353564"/>
                  </a:cubicBezTo>
                  <a:cubicBezTo>
                    <a:pt x="526923" y="2353564"/>
                    <a:pt x="0" y="1826768"/>
                    <a:pt x="0" y="1176782"/>
                  </a:cubicBezTo>
                  <a:close/>
                </a:path>
              </a:pathLst>
            </a:custGeom>
            <a:gradFill rotWithShape="true">
              <a:gsLst>
                <a:gs pos="0">
                  <a:srgbClr val="FB54F4">
                    <a:alpha val="100000"/>
                  </a:srgbClr>
                </a:gs>
                <a:gs pos="100000">
                  <a:srgbClr val="FDA7F9">
                    <a:alpha val="100000"/>
                  </a:srgbClr>
                </a:gs>
              </a:gsLst>
              <a:lin ang="5400700"/>
            </a:gradFill>
          </p:spPr>
        </p:sp>
      </p:grpSp>
      <p:grpSp>
        <p:nvGrpSpPr>
          <p:cNvPr name="Group 25" id="25"/>
          <p:cNvGrpSpPr/>
          <p:nvPr/>
        </p:nvGrpSpPr>
        <p:grpSpPr>
          <a:xfrm rot="5400000">
            <a:off x="11887000" y="4910700"/>
            <a:ext cx="538200" cy="465600"/>
            <a:chOff x="0" y="0"/>
            <a:chExt cx="717600" cy="620800"/>
          </a:xfrm>
        </p:grpSpPr>
        <p:sp>
          <p:nvSpPr>
            <p:cNvPr name="Freeform 26" id="26"/>
            <p:cNvSpPr/>
            <p:nvPr/>
          </p:nvSpPr>
          <p:spPr>
            <a:xfrm flipH="false" flipV="false" rot="0">
              <a:off x="0" y="0"/>
              <a:ext cx="717550" cy="620776"/>
            </a:xfrm>
            <a:custGeom>
              <a:avLst/>
              <a:gdLst/>
              <a:ahLst/>
              <a:cxnLst/>
              <a:rect r="r" b="b" t="t" l="l"/>
              <a:pathLst>
                <a:path h="620776" w="717550">
                  <a:moveTo>
                    <a:pt x="0" y="620776"/>
                  </a:moveTo>
                  <a:lnTo>
                    <a:pt x="358775" y="0"/>
                  </a:lnTo>
                  <a:lnTo>
                    <a:pt x="717550" y="620776"/>
                  </a:lnTo>
                  <a:close/>
                </a:path>
              </a:pathLst>
            </a:custGeom>
            <a:solidFill>
              <a:srgbClr val="FFFFFF"/>
            </a:solidFill>
          </p:spPr>
        </p:sp>
      </p:grpSp>
      <p:sp>
        <p:nvSpPr>
          <p:cNvPr name="TextBox 27" id="27"/>
          <p:cNvSpPr txBox="true"/>
          <p:nvPr/>
        </p:nvSpPr>
        <p:spPr>
          <a:xfrm rot="0">
            <a:off x="7917125" y="2436300"/>
            <a:ext cx="5466750" cy="543675"/>
          </a:xfrm>
          <a:prstGeom prst="rect">
            <a:avLst/>
          </a:prstGeom>
        </p:spPr>
        <p:txBody>
          <a:bodyPr anchor="t" rtlCol="false" tIns="0" lIns="0" bIns="0" rIns="0">
            <a:spAutoFit/>
          </a:bodyPr>
          <a:lstStyle/>
          <a:p>
            <a:pPr algn="l">
              <a:lnSpc>
                <a:spcPts val="2879"/>
              </a:lnSpc>
            </a:pPr>
            <a:r>
              <a:rPr lang="en-US" b="true" sz="2400">
                <a:solidFill>
                  <a:srgbClr val="FFFFFF"/>
                </a:solidFill>
                <a:latin typeface="Arimo Bold"/>
                <a:ea typeface="Arimo Bold"/>
                <a:cs typeface="Arimo Bold"/>
                <a:sym typeface="Arimo Bold"/>
              </a:rPr>
              <a:t>NEON LIGHTS</a:t>
            </a:r>
          </a:p>
        </p:txBody>
      </p:sp>
      <p:sp>
        <p:nvSpPr>
          <p:cNvPr name="TextBox 28" id="28"/>
          <p:cNvSpPr txBox="true"/>
          <p:nvPr/>
        </p:nvSpPr>
        <p:spPr>
          <a:xfrm rot="0">
            <a:off x="7917125" y="3021725"/>
            <a:ext cx="3054750" cy="808350"/>
          </a:xfrm>
          <a:prstGeom prst="rect">
            <a:avLst/>
          </a:prstGeom>
        </p:spPr>
        <p:txBody>
          <a:bodyPr anchor="t" rtlCol="false" tIns="0" lIns="0" bIns="0" rIns="0">
            <a:spAutoFit/>
          </a:bodyPr>
          <a:lstStyle/>
          <a:p>
            <a:pPr algn="l">
              <a:lnSpc>
                <a:spcPts val="2400"/>
              </a:lnSpc>
            </a:pPr>
            <a:r>
              <a:rPr lang="en-US" sz="2000">
                <a:solidFill>
                  <a:srgbClr val="FFFFFF"/>
                </a:solidFill>
                <a:latin typeface="IBM Plex Sans"/>
                <a:ea typeface="IBM Plex Sans"/>
                <a:cs typeface="IBM Plex Sans"/>
                <a:sym typeface="IBM Plex Sans"/>
              </a:rPr>
              <a:t>Insert your multimedia content here</a:t>
            </a:r>
          </a:p>
        </p:txBody>
      </p:sp>
      <p:grpSp>
        <p:nvGrpSpPr>
          <p:cNvPr name="Group 29" id="29"/>
          <p:cNvGrpSpPr/>
          <p:nvPr/>
        </p:nvGrpSpPr>
        <p:grpSpPr>
          <a:xfrm rot="0">
            <a:off x="6287852" y="7536576"/>
            <a:ext cx="2894400" cy="1902000"/>
            <a:chOff x="0" y="0"/>
            <a:chExt cx="3859200" cy="2536000"/>
          </a:xfrm>
        </p:grpSpPr>
        <p:sp>
          <p:nvSpPr>
            <p:cNvPr name="Freeform 30" id="30"/>
            <p:cNvSpPr/>
            <p:nvPr/>
          </p:nvSpPr>
          <p:spPr>
            <a:xfrm flipH="false" flipV="false" rot="0">
              <a:off x="0" y="0"/>
              <a:ext cx="3859149" cy="2536063"/>
            </a:xfrm>
            <a:custGeom>
              <a:avLst/>
              <a:gdLst/>
              <a:ahLst/>
              <a:cxnLst/>
              <a:rect r="r" b="b" t="t" l="l"/>
              <a:pathLst>
                <a:path h="2536063" w="3859149">
                  <a:moveTo>
                    <a:pt x="0" y="910717"/>
                  </a:moveTo>
                  <a:cubicBezTo>
                    <a:pt x="0" y="407035"/>
                    <a:pt x="413893" y="0"/>
                    <a:pt x="923036" y="0"/>
                  </a:cubicBezTo>
                  <a:lnTo>
                    <a:pt x="2936113" y="0"/>
                  </a:lnTo>
                  <a:lnTo>
                    <a:pt x="2936113" y="50800"/>
                  </a:lnTo>
                  <a:lnTo>
                    <a:pt x="2936113" y="0"/>
                  </a:lnTo>
                  <a:lnTo>
                    <a:pt x="2936113" y="50800"/>
                  </a:lnTo>
                  <a:lnTo>
                    <a:pt x="2936113" y="0"/>
                  </a:lnTo>
                  <a:cubicBezTo>
                    <a:pt x="3445256" y="0"/>
                    <a:pt x="3859149" y="407035"/>
                    <a:pt x="3859149" y="910717"/>
                  </a:cubicBezTo>
                  <a:lnTo>
                    <a:pt x="3859149" y="1625219"/>
                  </a:lnTo>
                  <a:lnTo>
                    <a:pt x="3808349" y="1625219"/>
                  </a:lnTo>
                  <a:lnTo>
                    <a:pt x="3859149" y="1625219"/>
                  </a:lnTo>
                  <a:cubicBezTo>
                    <a:pt x="3859149" y="2128901"/>
                    <a:pt x="3445256" y="2535936"/>
                    <a:pt x="2936113" y="2535936"/>
                  </a:cubicBezTo>
                  <a:lnTo>
                    <a:pt x="2936113" y="2485136"/>
                  </a:lnTo>
                  <a:lnTo>
                    <a:pt x="2936113" y="2535936"/>
                  </a:lnTo>
                  <a:lnTo>
                    <a:pt x="923036" y="2535936"/>
                  </a:lnTo>
                  <a:lnTo>
                    <a:pt x="923036" y="2485136"/>
                  </a:lnTo>
                  <a:lnTo>
                    <a:pt x="923036" y="2535936"/>
                  </a:lnTo>
                  <a:cubicBezTo>
                    <a:pt x="413893" y="2536063"/>
                    <a:pt x="0" y="2128901"/>
                    <a:pt x="0" y="1625219"/>
                  </a:cubicBezTo>
                  <a:lnTo>
                    <a:pt x="0" y="910717"/>
                  </a:lnTo>
                  <a:lnTo>
                    <a:pt x="50800" y="910717"/>
                  </a:lnTo>
                  <a:lnTo>
                    <a:pt x="0" y="910717"/>
                  </a:lnTo>
                  <a:moveTo>
                    <a:pt x="101600" y="910717"/>
                  </a:moveTo>
                  <a:lnTo>
                    <a:pt x="101600" y="1625219"/>
                  </a:lnTo>
                  <a:lnTo>
                    <a:pt x="50800" y="1625219"/>
                  </a:lnTo>
                  <a:lnTo>
                    <a:pt x="101600" y="1625219"/>
                  </a:lnTo>
                  <a:cubicBezTo>
                    <a:pt x="101600" y="2071370"/>
                    <a:pt x="468630" y="2434336"/>
                    <a:pt x="923036" y="2434336"/>
                  </a:cubicBezTo>
                  <a:lnTo>
                    <a:pt x="2936113" y="2434336"/>
                  </a:lnTo>
                  <a:cubicBezTo>
                    <a:pt x="3390519" y="2434336"/>
                    <a:pt x="3757549" y="2071370"/>
                    <a:pt x="3757549" y="1625219"/>
                  </a:cubicBezTo>
                  <a:lnTo>
                    <a:pt x="3757549" y="910717"/>
                  </a:lnTo>
                  <a:lnTo>
                    <a:pt x="3808349" y="910717"/>
                  </a:lnTo>
                  <a:lnTo>
                    <a:pt x="3757549" y="910717"/>
                  </a:lnTo>
                  <a:cubicBezTo>
                    <a:pt x="3757549" y="464566"/>
                    <a:pt x="3390519" y="101600"/>
                    <a:pt x="2936113" y="101600"/>
                  </a:cubicBezTo>
                  <a:lnTo>
                    <a:pt x="923036" y="101600"/>
                  </a:lnTo>
                  <a:lnTo>
                    <a:pt x="923036" y="50800"/>
                  </a:lnTo>
                  <a:lnTo>
                    <a:pt x="923036" y="101600"/>
                  </a:lnTo>
                  <a:cubicBezTo>
                    <a:pt x="468630" y="101600"/>
                    <a:pt x="101600" y="464566"/>
                    <a:pt x="101600" y="910717"/>
                  </a:cubicBezTo>
                  <a:close/>
                </a:path>
              </a:pathLst>
            </a:custGeom>
            <a:solidFill>
              <a:srgbClr val="FB54F4"/>
            </a:solid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600007" y="-141076"/>
            <a:ext cx="2948008" cy="3336977"/>
          </a:xfrm>
          <a:custGeom>
            <a:avLst/>
            <a:gdLst/>
            <a:ahLst/>
            <a:cxnLst/>
            <a:rect r="r" b="b" t="t" l="l"/>
            <a:pathLst>
              <a:path h="3336977" w="2948008">
                <a:moveTo>
                  <a:pt x="0" y="0"/>
                </a:moveTo>
                <a:lnTo>
                  <a:pt x="2948008" y="0"/>
                </a:lnTo>
                <a:lnTo>
                  <a:pt x="2948008" y="3336976"/>
                </a:lnTo>
                <a:lnTo>
                  <a:pt x="0" y="3336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5400000">
            <a:off x="67864" y="6831660"/>
            <a:ext cx="115778" cy="1070282"/>
            <a:chOff x="0" y="0"/>
            <a:chExt cx="154371" cy="1427043"/>
          </a:xfrm>
        </p:grpSpPr>
        <p:sp>
          <p:nvSpPr>
            <p:cNvPr name="Freeform 5" id="5"/>
            <p:cNvSpPr/>
            <p:nvPr/>
          </p:nvSpPr>
          <p:spPr>
            <a:xfrm flipH="false" flipV="false" rot="0">
              <a:off x="0" y="0"/>
              <a:ext cx="154432" cy="1426972"/>
            </a:xfrm>
            <a:custGeom>
              <a:avLst/>
              <a:gdLst/>
              <a:ahLst/>
              <a:cxnLst/>
              <a:rect r="r" b="b" t="t" l="l"/>
              <a:pathLst>
                <a:path h="1426972" w="154432">
                  <a:moveTo>
                    <a:pt x="77216" y="0"/>
                  </a:moveTo>
                  <a:cubicBezTo>
                    <a:pt x="35179" y="0"/>
                    <a:pt x="0" y="35179"/>
                    <a:pt x="0" y="77216"/>
                  </a:cubicBezTo>
                  <a:lnTo>
                    <a:pt x="0" y="1349756"/>
                  </a:lnTo>
                  <a:cubicBezTo>
                    <a:pt x="0" y="1391793"/>
                    <a:pt x="35179" y="1426972"/>
                    <a:pt x="77216" y="1426972"/>
                  </a:cubicBezTo>
                  <a:cubicBezTo>
                    <a:pt x="119253" y="1426972"/>
                    <a:pt x="154432" y="1391793"/>
                    <a:pt x="154432" y="1349756"/>
                  </a:cubicBezTo>
                  <a:lnTo>
                    <a:pt x="154432" y="77216"/>
                  </a:lnTo>
                  <a:cubicBezTo>
                    <a:pt x="154432" y="35179"/>
                    <a:pt x="122047" y="0"/>
                    <a:pt x="77216" y="0"/>
                  </a:cubicBezTo>
                  <a:close/>
                </a:path>
              </a:pathLst>
            </a:custGeom>
            <a:solidFill>
              <a:srgbClr val="4FC1F9"/>
            </a:solidFill>
          </p:spPr>
        </p:sp>
      </p:grpSp>
      <p:grpSp>
        <p:nvGrpSpPr>
          <p:cNvPr name="Group 6" id="6"/>
          <p:cNvGrpSpPr/>
          <p:nvPr/>
        </p:nvGrpSpPr>
        <p:grpSpPr>
          <a:xfrm rot="0">
            <a:off x="1542900" y="2986350"/>
            <a:ext cx="380400" cy="380400"/>
            <a:chOff x="0" y="0"/>
            <a:chExt cx="507200" cy="507200"/>
          </a:xfrm>
        </p:grpSpPr>
        <p:sp>
          <p:nvSpPr>
            <p:cNvPr name="Freeform 7" id="7"/>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8" id="8"/>
          <p:cNvGrpSpPr/>
          <p:nvPr/>
        </p:nvGrpSpPr>
        <p:grpSpPr>
          <a:xfrm rot="0">
            <a:off x="1122170" y="4047368"/>
            <a:ext cx="608032" cy="759306"/>
            <a:chOff x="0" y="0"/>
            <a:chExt cx="810709" cy="1012408"/>
          </a:xfrm>
        </p:grpSpPr>
        <p:sp>
          <p:nvSpPr>
            <p:cNvPr name="Freeform 9" id="9"/>
            <p:cNvSpPr/>
            <p:nvPr/>
          </p:nvSpPr>
          <p:spPr>
            <a:xfrm flipH="false" flipV="false" rot="0">
              <a:off x="0" y="127"/>
              <a:ext cx="810641" cy="1012190"/>
            </a:xfrm>
            <a:custGeom>
              <a:avLst/>
              <a:gdLst/>
              <a:ahLst/>
              <a:cxnLst/>
              <a:rect r="r" b="b" t="t" l="l"/>
              <a:pathLst>
                <a:path h="1012190" w="810641">
                  <a:moveTo>
                    <a:pt x="110744" y="156845"/>
                  </a:moveTo>
                  <a:lnTo>
                    <a:pt x="651129" y="506349"/>
                  </a:lnTo>
                  <a:lnTo>
                    <a:pt x="110744" y="855853"/>
                  </a:lnTo>
                  <a:lnTo>
                    <a:pt x="110744" y="156845"/>
                  </a:lnTo>
                  <a:close/>
                  <a:moveTo>
                    <a:pt x="54483" y="0"/>
                  </a:moveTo>
                  <a:cubicBezTo>
                    <a:pt x="45720" y="0"/>
                    <a:pt x="37084" y="2032"/>
                    <a:pt x="29464" y="6477"/>
                  </a:cubicBezTo>
                  <a:cubicBezTo>
                    <a:pt x="11176" y="15621"/>
                    <a:pt x="0" y="34925"/>
                    <a:pt x="0" y="55372"/>
                  </a:cubicBezTo>
                  <a:lnTo>
                    <a:pt x="0" y="958342"/>
                  </a:lnTo>
                  <a:cubicBezTo>
                    <a:pt x="0" y="978662"/>
                    <a:pt x="11176" y="995934"/>
                    <a:pt x="29464" y="1006094"/>
                  </a:cubicBezTo>
                  <a:cubicBezTo>
                    <a:pt x="38608" y="1010158"/>
                    <a:pt x="46736" y="1012190"/>
                    <a:pt x="55880" y="1012190"/>
                  </a:cubicBezTo>
                  <a:cubicBezTo>
                    <a:pt x="66040" y="1012190"/>
                    <a:pt x="76200" y="1010158"/>
                    <a:pt x="86360" y="1007110"/>
                  </a:cubicBezTo>
                  <a:lnTo>
                    <a:pt x="785241" y="554990"/>
                  </a:lnTo>
                  <a:cubicBezTo>
                    <a:pt x="800481" y="544830"/>
                    <a:pt x="810641" y="527558"/>
                    <a:pt x="810641" y="508381"/>
                  </a:cubicBezTo>
                  <a:cubicBezTo>
                    <a:pt x="810641" y="489204"/>
                    <a:pt x="800354" y="471805"/>
                    <a:pt x="785241" y="461645"/>
                  </a:cubicBezTo>
                  <a:lnTo>
                    <a:pt x="86360" y="9652"/>
                  </a:lnTo>
                  <a:cubicBezTo>
                    <a:pt x="76708" y="3429"/>
                    <a:pt x="65405" y="0"/>
                    <a:pt x="54483" y="0"/>
                  </a:cubicBezTo>
                  <a:close/>
                </a:path>
              </a:pathLst>
            </a:custGeom>
            <a:solidFill>
              <a:srgbClr val="FFFFFF"/>
            </a:solidFill>
          </p:spPr>
        </p:sp>
      </p:grpSp>
      <p:grpSp>
        <p:nvGrpSpPr>
          <p:cNvPr name="Group 10" id="10"/>
          <p:cNvGrpSpPr/>
          <p:nvPr/>
        </p:nvGrpSpPr>
        <p:grpSpPr>
          <a:xfrm rot="3599947">
            <a:off x="5538988" y="9894620"/>
            <a:ext cx="608016" cy="759286"/>
            <a:chOff x="0" y="0"/>
            <a:chExt cx="810688" cy="1012381"/>
          </a:xfrm>
        </p:grpSpPr>
        <p:sp>
          <p:nvSpPr>
            <p:cNvPr name="Freeform 11" id="11"/>
            <p:cNvSpPr/>
            <p:nvPr/>
          </p:nvSpPr>
          <p:spPr>
            <a:xfrm flipH="false" flipV="false" rot="0">
              <a:off x="0" y="127"/>
              <a:ext cx="810641" cy="1012190"/>
            </a:xfrm>
            <a:custGeom>
              <a:avLst/>
              <a:gdLst/>
              <a:ahLst/>
              <a:cxnLst/>
              <a:rect r="r" b="b" t="t" l="l"/>
              <a:pathLst>
                <a:path h="1012190" w="810641">
                  <a:moveTo>
                    <a:pt x="110744" y="156845"/>
                  </a:moveTo>
                  <a:lnTo>
                    <a:pt x="651129" y="506349"/>
                  </a:lnTo>
                  <a:lnTo>
                    <a:pt x="110744" y="855726"/>
                  </a:lnTo>
                  <a:lnTo>
                    <a:pt x="110744" y="156845"/>
                  </a:lnTo>
                  <a:close/>
                  <a:moveTo>
                    <a:pt x="54483" y="0"/>
                  </a:moveTo>
                  <a:cubicBezTo>
                    <a:pt x="45720" y="0"/>
                    <a:pt x="37084" y="2032"/>
                    <a:pt x="29464" y="6477"/>
                  </a:cubicBezTo>
                  <a:cubicBezTo>
                    <a:pt x="11176" y="15621"/>
                    <a:pt x="0" y="34925"/>
                    <a:pt x="0" y="55372"/>
                  </a:cubicBezTo>
                  <a:lnTo>
                    <a:pt x="0" y="958342"/>
                  </a:lnTo>
                  <a:cubicBezTo>
                    <a:pt x="0" y="978662"/>
                    <a:pt x="11176" y="995934"/>
                    <a:pt x="29464" y="1006094"/>
                  </a:cubicBezTo>
                  <a:cubicBezTo>
                    <a:pt x="38608" y="1010158"/>
                    <a:pt x="46736" y="1012190"/>
                    <a:pt x="55880" y="1012190"/>
                  </a:cubicBezTo>
                  <a:cubicBezTo>
                    <a:pt x="66040" y="1012190"/>
                    <a:pt x="76200" y="1010158"/>
                    <a:pt x="86360" y="1007110"/>
                  </a:cubicBezTo>
                  <a:lnTo>
                    <a:pt x="785241" y="554990"/>
                  </a:lnTo>
                  <a:cubicBezTo>
                    <a:pt x="800481" y="544830"/>
                    <a:pt x="810641" y="527558"/>
                    <a:pt x="810641" y="508381"/>
                  </a:cubicBezTo>
                  <a:cubicBezTo>
                    <a:pt x="810641" y="489204"/>
                    <a:pt x="800354" y="471805"/>
                    <a:pt x="785241" y="461645"/>
                  </a:cubicBezTo>
                  <a:lnTo>
                    <a:pt x="86360" y="9652"/>
                  </a:lnTo>
                  <a:cubicBezTo>
                    <a:pt x="76708" y="3429"/>
                    <a:pt x="65405" y="0"/>
                    <a:pt x="54483" y="0"/>
                  </a:cubicBezTo>
                  <a:close/>
                </a:path>
              </a:pathLst>
            </a:custGeom>
            <a:solidFill>
              <a:srgbClr val="FB54F4"/>
            </a:solidFill>
          </p:spPr>
        </p:sp>
      </p:grpSp>
      <p:sp>
        <p:nvSpPr>
          <p:cNvPr name="TextBox 12" id="12"/>
          <p:cNvSpPr txBox="true"/>
          <p:nvPr/>
        </p:nvSpPr>
        <p:spPr>
          <a:xfrm rot="0">
            <a:off x="11484825" y="5585925"/>
            <a:ext cx="5285550" cy="3530850"/>
          </a:xfrm>
          <a:prstGeom prst="rect">
            <a:avLst/>
          </a:prstGeom>
        </p:spPr>
        <p:txBody>
          <a:bodyPr anchor="t" rtlCol="false" tIns="0" lIns="0" bIns="0" rIns="0">
            <a:spAutoFit/>
          </a:bodyPr>
          <a:lstStyle/>
          <a:p>
            <a:pPr algn="r">
              <a:lnSpc>
                <a:spcPts val="6719"/>
              </a:lnSpc>
            </a:pPr>
            <a:r>
              <a:rPr lang="en-US" b="true" sz="5599">
                <a:solidFill>
                  <a:srgbClr val="FFFFFF"/>
                </a:solidFill>
                <a:latin typeface="Arimo Bold"/>
                <a:ea typeface="Arimo Bold"/>
                <a:cs typeface="Arimo Bold"/>
                <a:sym typeface="Arimo Bold"/>
              </a:rPr>
              <a:t>A PICTURE IS WORTH THOUSAND WORDS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sp>
        <p:nvSpPr>
          <p:cNvPr name="AutoShape 2" id="2"/>
          <p:cNvSpPr/>
          <p:nvPr/>
        </p:nvSpPr>
        <p:spPr>
          <a:xfrm rot="129376">
            <a:off x="1785583" y="4356207"/>
            <a:ext cx="2025234" cy="0"/>
          </a:xfrm>
          <a:prstGeom prst="line">
            <a:avLst/>
          </a:prstGeom>
          <a:ln cap="rnd" w="28575">
            <a:solidFill>
              <a:srgbClr val="4FC1F9"/>
            </a:solidFill>
            <a:prstDash val="solid"/>
            <a:headEnd type="none" len="sm" w="sm"/>
            <a:tailEnd type="none" len="sm" w="sm"/>
          </a:ln>
        </p:spPr>
      </p:sp>
      <p:sp>
        <p:nvSpPr>
          <p:cNvPr name="AutoShape 3" id="3"/>
          <p:cNvSpPr/>
          <p:nvPr/>
        </p:nvSpPr>
        <p:spPr>
          <a:xfrm rot="129376">
            <a:off x="1785583" y="5005333"/>
            <a:ext cx="2025234" cy="0"/>
          </a:xfrm>
          <a:prstGeom prst="line">
            <a:avLst/>
          </a:prstGeom>
          <a:ln cap="rnd" w="28575">
            <a:solidFill>
              <a:srgbClr val="4FC1F9"/>
            </a:solidFill>
            <a:prstDash val="solid"/>
            <a:headEnd type="none" len="sm" w="sm"/>
            <a:tailEnd type="none" len="sm" w="sm"/>
          </a:ln>
        </p:spPr>
      </p:sp>
      <p:sp>
        <p:nvSpPr>
          <p:cNvPr name="AutoShape 4" id="4"/>
          <p:cNvSpPr/>
          <p:nvPr/>
        </p:nvSpPr>
        <p:spPr>
          <a:xfrm rot="129376">
            <a:off x="1785583" y="5654457"/>
            <a:ext cx="2025234" cy="0"/>
          </a:xfrm>
          <a:prstGeom prst="line">
            <a:avLst/>
          </a:prstGeom>
          <a:ln cap="rnd" w="28575">
            <a:solidFill>
              <a:srgbClr val="4FC1F9"/>
            </a:solidFill>
            <a:prstDash val="solid"/>
            <a:headEnd type="none" len="sm" w="sm"/>
            <a:tailEnd type="none" len="sm" w="sm"/>
          </a:ln>
        </p:spPr>
      </p:sp>
      <p:sp>
        <p:nvSpPr>
          <p:cNvPr name="AutoShape 5" id="5"/>
          <p:cNvSpPr/>
          <p:nvPr/>
        </p:nvSpPr>
        <p:spPr>
          <a:xfrm rot="129376">
            <a:off x="14477183" y="4356207"/>
            <a:ext cx="2025234" cy="0"/>
          </a:xfrm>
          <a:prstGeom prst="line">
            <a:avLst/>
          </a:prstGeom>
          <a:ln cap="rnd" w="28575">
            <a:solidFill>
              <a:srgbClr val="4FC1F9"/>
            </a:solidFill>
            <a:prstDash val="solid"/>
            <a:headEnd type="none" len="sm" w="sm"/>
            <a:tailEnd type="none" len="sm" w="sm"/>
          </a:ln>
        </p:spPr>
      </p:sp>
      <p:sp>
        <p:nvSpPr>
          <p:cNvPr name="AutoShape 6" id="6"/>
          <p:cNvSpPr/>
          <p:nvPr/>
        </p:nvSpPr>
        <p:spPr>
          <a:xfrm rot="129376">
            <a:off x="14477183" y="5005333"/>
            <a:ext cx="2025234" cy="0"/>
          </a:xfrm>
          <a:prstGeom prst="line">
            <a:avLst/>
          </a:prstGeom>
          <a:ln cap="rnd" w="28575">
            <a:solidFill>
              <a:srgbClr val="4FC1F9"/>
            </a:solidFill>
            <a:prstDash val="solid"/>
            <a:headEnd type="none" len="sm" w="sm"/>
            <a:tailEnd type="none" len="sm" w="sm"/>
          </a:ln>
        </p:spPr>
      </p:sp>
      <p:sp>
        <p:nvSpPr>
          <p:cNvPr name="AutoShape 7" id="7"/>
          <p:cNvSpPr/>
          <p:nvPr/>
        </p:nvSpPr>
        <p:spPr>
          <a:xfrm rot="129376">
            <a:off x="14477183" y="5654457"/>
            <a:ext cx="2025234" cy="0"/>
          </a:xfrm>
          <a:prstGeom prst="line">
            <a:avLst/>
          </a:prstGeom>
          <a:ln cap="rnd" w="28575">
            <a:solidFill>
              <a:srgbClr val="4FC1F9"/>
            </a:solidFill>
            <a:prstDash val="solid"/>
            <a:headEnd type="none" len="sm" w="sm"/>
            <a:tailEnd type="none" len="sm" w="sm"/>
          </a:ln>
        </p:spPr>
      </p:sp>
      <p:grpSp>
        <p:nvGrpSpPr>
          <p:cNvPr name="Group 8" id="8"/>
          <p:cNvGrpSpPr/>
          <p:nvPr/>
        </p:nvGrpSpPr>
        <p:grpSpPr>
          <a:xfrm rot="0">
            <a:off x="3473666" y="1818602"/>
            <a:ext cx="11340600" cy="6391800"/>
            <a:chOff x="0" y="0"/>
            <a:chExt cx="15120800" cy="8522400"/>
          </a:xfrm>
        </p:grpSpPr>
        <p:sp>
          <p:nvSpPr>
            <p:cNvPr name="Freeform 9" id="9"/>
            <p:cNvSpPr/>
            <p:nvPr/>
          </p:nvSpPr>
          <p:spPr>
            <a:xfrm flipH="false" flipV="false" rot="0">
              <a:off x="0" y="0"/>
              <a:ext cx="15120874" cy="8522463"/>
            </a:xfrm>
            <a:custGeom>
              <a:avLst/>
              <a:gdLst/>
              <a:ahLst/>
              <a:cxnLst/>
              <a:rect r="r" b="b" t="t" l="l"/>
              <a:pathLst>
                <a:path h="8522463" w="15120874">
                  <a:moveTo>
                    <a:pt x="0" y="1447419"/>
                  </a:moveTo>
                  <a:cubicBezTo>
                    <a:pt x="0" y="647954"/>
                    <a:pt x="647954" y="0"/>
                    <a:pt x="1447419" y="0"/>
                  </a:cubicBezTo>
                  <a:lnTo>
                    <a:pt x="13673455" y="0"/>
                  </a:lnTo>
                  <a:cubicBezTo>
                    <a:pt x="14472793" y="0"/>
                    <a:pt x="15120874" y="647954"/>
                    <a:pt x="15120874" y="1447419"/>
                  </a:cubicBezTo>
                  <a:lnTo>
                    <a:pt x="15120874" y="7075043"/>
                  </a:lnTo>
                  <a:cubicBezTo>
                    <a:pt x="15120874" y="7874381"/>
                    <a:pt x="14472920" y="8522463"/>
                    <a:pt x="13673455" y="8522463"/>
                  </a:cubicBezTo>
                  <a:lnTo>
                    <a:pt x="1447419" y="8522463"/>
                  </a:lnTo>
                  <a:cubicBezTo>
                    <a:pt x="647954" y="8522462"/>
                    <a:pt x="0" y="7874381"/>
                    <a:pt x="0" y="7075043"/>
                  </a:cubicBezTo>
                  <a:close/>
                </a:path>
              </a:pathLst>
            </a:custGeom>
            <a:solidFill>
              <a:srgbClr val="0F1524">
                <a:alpha val="5490"/>
              </a:srgbClr>
            </a:solidFill>
          </p:spPr>
        </p:sp>
      </p:grpSp>
      <p:grpSp>
        <p:nvGrpSpPr>
          <p:cNvPr name="Group 10" id="10"/>
          <p:cNvGrpSpPr/>
          <p:nvPr/>
        </p:nvGrpSpPr>
        <p:grpSpPr>
          <a:xfrm rot="0">
            <a:off x="3733648" y="2089258"/>
            <a:ext cx="10820400" cy="5851200"/>
            <a:chOff x="0" y="0"/>
            <a:chExt cx="14427200" cy="7801600"/>
          </a:xfrm>
        </p:grpSpPr>
        <p:sp>
          <p:nvSpPr>
            <p:cNvPr name="Freeform 11" id="11"/>
            <p:cNvSpPr/>
            <p:nvPr/>
          </p:nvSpPr>
          <p:spPr>
            <a:xfrm flipH="false" flipV="false" rot="0">
              <a:off x="0" y="0"/>
              <a:ext cx="14427200" cy="7801610"/>
            </a:xfrm>
            <a:custGeom>
              <a:avLst/>
              <a:gdLst/>
              <a:ahLst/>
              <a:cxnLst/>
              <a:rect r="r" b="b" t="t" l="l"/>
              <a:pathLst>
                <a:path h="7801610" w="14427200">
                  <a:moveTo>
                    <a:pt x="0" y="1255395"/>
                  </a:moveTo>
                  <a:cubicBezTo>
                    <a:pt x="0" y="561721"/>
                    <a:pt x="565658" y="0"/>
                    <a:pt x="1262634" y="0"/>
                  </a:cubicBezTo>
                  <a:lnTo>
                    <a:pt x="13164440" y="0"/>
                  </a:lnTo>
                  <a:lnTo>
                    <a:pt x="13164440" y="50800"/>
                  </a:lnTo>
                  <a:lnTo>
                    <a:pt x="13164440" y="0"/>
                  </a:lnTo>
                  <a:cubicBezTo>
                    <a:pt x="13861542" y="0"/>
                    <a:pt x="14427200" y="561721"/>
                    <a:pt x="14427200" y="1255395"/>
                  </a:cubicBezTo>
                  <a:lnTo>
                    <a:pt x="14376400" y="1255395"/>
                  </a:lnTo>
                  <a:lnTo>
                    <a:pt x="14427200" y="1255395"/>
                  </a:lnTo>
                  <a:lnTo>
                    <a:pt x="14427200" y="6546215"/>
                  </a:lnTo>
                  <a:lnTo>
                    <a:pt x="14376400" y="6546215"/>
                  </a:lnTo>
                  <a:lnTo>
                    <a:pt x="14427200" y="6546215"/>
                  </a:lnTo>
                  <a:cubicBezTo>
                    <a:pt x="14427200" y="7239889"/>
                    <a:pt x="13861542" y="7801610"/>
                    <a:pt x="13164565" y="7801610"/>
                  </a:cubicBezTo>
                  <a:lnTo>
                    <a:pt x="13164565" y="7750810"/>
                  </a:lnTo>
                  <a:lnTo>
                    <a:pt x="13164565" y="7801610"/>
                  </a:lnTo>
                  <a:lnTo>
                    <a:pt x="1262634" y="7801610"/>
                  </a:lnTo>
                  <a:lnTo>
                    <a:pt x="1262634" y="7750810"/>
                  </a:lnTo>
                  <a:lnTo>
                    <a:pt x="1262634" y="7801610"/>
                  </a:lnTo>
                  <a:cubicBezTo>
                    <a:pt x="565658" y="7801610"/>
                    <a:pt x="0" y="7239889"/>
                    <a:pt x="0" y="6546215"/>
                  </a:cubicBezTo>
                  <a:lnTo>
                    <a:pt x="0" y="1255395"/>
                  </a:lnTo>
                  <a:lnTo>
                    <a:pt x="50800" y="1255395"/>
                  </a:lnTo>
                  <a:lnTo>
                    <a:pt x="0" y="1255395"/>
                  </a:lnTo>
                  <a:moveTo>
                    <a:pt x="101600" y="1255395"/>
                  </a:moveTo>
                  <a:lnTo>
                    <a:pt x="101600" y="6546215"/>
                  </a:lnTo>
                  <a:lnTo>
                    <a:pt x="50800" y="6546215"/>
                  </a:lnTo>
                  <a:lnTo>
                    <a:pt x="101600" y="6546215"/>
                  </a:lnTo>
                  <a:cubicBezTo>
                    <a:pt x="101600" y="7183120"/>
                    <a:pt x="621157" y="7700010"/>
                    <a:pt x="1262634" y="7700010"/>
                  </a:cubicBezTo>
                  <a:lnTo>
                    <a:pt x="13164440" y="7700010"/>
                  </a:lnTo>
                  <a:cubicBezTo>
                    <a:pt x="13806044" y="7700010"/>
                    <a:pt x="14325473" y="7183120"/>
                    <a:pt x="14325473" y="6546215"/>
                  </a:cubicBezTo>
                  <a:lnTo>
                    <a:pt x="14325473" y="1255395"/>
                  </a:lnTo>
                  <a:cubicBezTo>
                    <a:pt x="14325600" y="618490"/>
                    <a:pt x="13806043" y="101600"/>
                    <a:pt x="13164565" y="101600"/>
                  </a:cubicBezTo>
                  <a:lnTo>
                    <a:pt x="1262634" y="101600"/>
                  </a:lnTo>
                  <a:lnTo>
                    <a:pt x="1262634" y="50800"/>
                  </a:lnTo>
                  <a:lnTo>
                    <a:pt x="1262634" y="101600"/>
                  </a:lnTo>
                  <a:cubicBezTo>
                    <a:pt x="621157" y="101600"/>
                    <a:pt x="101600" y="618490"/>
                    <a:pt x="101600" y="1255395"/>
                  </a:cubicBezTo>
                  <a:close/>
                </a:path>
              </a:pathLst>
            </a:custGeom>
            <a:solidFill>
              <a:srgbClr val="FB54F4"/>
            </a:solidFill>
          </p:spPr>
        </p:sp>
      </p:grpSp>
      <p:grpSp>
        <p:nvGrpSpPr>
          <p:cNvPr name="Group 12" id="12"/>
          <p:cNvGrpSpPr/>
          <p:nvPr/>
        </p:nvGrpSpPr>
        <p:grpSpPr>
          <a:xfrm rot="0">
            <a:off x="8287150" y="1304550"/>
            <a:ext cx="1713000" cy="1713000"/>
            <a:chOff x="0" y="0"/>
            <a:chExt cx="2284000" cy="2284000"/>
          </a:xfrm>
        </p:grpSpPr>
        <p:sp>
          <p:nvSpPr>
            <p:cNvPr name="Freeform 13" id="13"/>
            <p:cNvSpPr/>
            <p:nvPr/>
          </p:nvSpPr>
          <p:spPr>
            <a:xfrm flipH="false" flipV="false" rot="0">
              <a:off x="0" y="0"/>
              <a:ext cx="2283968" cy="2283968"/>
            </a:xfrm>
            <a:custGeom>
              <a:avLst/>
              <a:gdLst/>
              <a:ahLst/>
              <a:cxnLst/>
              <a:rect r="r" b="b" t="t" l="l"/>
              <a:pathLst>
                <a:path h="2283968" w="2283968">
                  <a:moveTo>
                    <a:pt x="0" y="1141984"/>
                  </a:moveTo>
                  <a:cubicBezTo>
                    <a:pt x="0" y="511302"/>
                    <a:pt x="511302" y="0"/>
                    <a:pt x="1141984" y="0"/>
                  </a:cubicBezTo>
                  <a:cubicBezTo>
                    <a:pt x="1772666" y="0"/>
                    <a:pt x="2283968" y="511302"/>
                    <a:pt x="2283968" y="1141984"/>
                  </a:cubicBezTo>
                  <a:cubicBezTo>
                    <a:pt x="2283968" y="1772666"/>
                    <a:pt x="1772666" y="2283968"/>
                    <a:pt x="1141984" y="2283968"/>
                  </a:cubicBezTo>
                  <a:cubicBezTo>
                    <a:pt x="511302" y="2283968"/>
                    <a:pt x="0" y="1772666"/>
                    <a:pt x="0" y="1141984"/>
                  </a:cubicBezTo>
                  <a:close/>
                </a:path>
              </a:pathLst>
            </a:custGeom>
            <a:gradFill rotWithShape="true">
              <a:gsLst>
                <a:gs pos="0">
                  <a:srgbClr val="FFFFFF">
                    <a:alpha val="100000"/>
                  </a:srgbClr>
                </a:gs>
                <a:gs pos="100000">
                  <a:srgbClr val="FDA7F9">
                    <a:alpha val="100000"/>
                  </a:srgbClr>
                </a:gs>
              </a:gsLst>
              <a:lin ang="5400012"/>
            </a:gradFill>
          </p:spPr>
        </p:sp>
      </p:grpSp>
      <p:sp>
        <p:nvSpPr>
          <p:cNvPr name="Freeform 14" id="14"/>
          <p:cNvSpPr/>
          <p:nvPr/>
        </p:nvSpPr>
        <p:spPr>
          <a:xfrm flipH="false" flipV="false" rot="0">
            <a:off x="8866976" y="1948474"/>
            <a:ext cx="591244" cy="425150"/>
          </a:xfrm>
          <a:custGeom>
            <a:avLst/>
            <a:gdLst/>
            <a:ahLst/>
            <a:cxnLst/>
            <a:rect r="r" b="b" t="t" l="l"/>
            <a:pathLst>
              <a:path h="425150" w="591244">
                <a:moveTo>
                  <a:pt x="0" y="0"/>
                </a:moveTo>
                <a:lnTo>
                  <a:pt x="591244" y="0"/>
                </a:lnTo>
                <a:lnTo>
                  <a:pt x="591244" y="425150"/>
                </a:lnTo>
                <a:lnTo>
                  <a:pt x="0" y="4251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47807" y="-1068426"/>
            <a:ext cx="2948008" cy="3336977"/>
          </a:xfrm>
          <a:custGeom>
            <a:avLst/>
            <a:gdLst/>
            <a:ahLst/>
            <a:cxnLst/>
            <a:rect r="r" b="b" t="t" l="l"/>
            <a:pathLst>
              <a:path h="3336977" w="2948008">
                <a:moveTo>
                  <a:pt x="0" y="0"/>
                </a:moveTo>
                <a:lnTo>
                  <a:pt x="2948008" y="0"/>
                </a:lnTo>
                <a:lnTo>
                  <a:pt x="2948008" y="3336976"/>
                </a:lnTo>
                <a:lnTo>
                  <a:pt x="0" y="33369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6" id="16"/>
          <p:cNvGrpSpPr/>
          <p:nvPr/>
        </p:nvGrpSpPr>
        <p:grpSpPr>
          <a:xfrm rot="0">
            <a:off x="2869350" y="1565150"/>
            <a:ext cx="380400" cy="380400"/>
            <a:chOff x="0" y="0"/>
            <a:chExt cx="507200" cy="507200"/>
          </a:xfrm>
        </p:grpSpPr>
        <p:sp>
          <p:nvSpPr>
            <p:cNvPr name="Freeform 17" id="17"/>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18" id="18"/>
          <p:cNvGrpSpPr/>
          <p:nvPr/>
        </p:nvGrpSpPr>
        <p:grpSpPr>
          <a:xfrm rot="0">
            <a:off x="1362644" y="2268544"/>
            <a:ext cx="608032" cy="759306"/>
            <a:chOff x="0" y="0"/>
            <a:chExt cx="810709" cy="1012408"/>
          </a:xfrm>
        </p:grpSpPr>
        <p:sp>
          <p:nvSpPr>
            <p:cNvPr name="Freeform 19" id="19"/>
            <p:cNvSpPr/>
            <p:nvPr/>
          </p:nvSpPr>
          <p:spPr>
            <a:xfrm flipH="false" flipV="false" rot="0">
              <a:off x="0" y="127"/>
              <a:ext cx="810641" cy="1012190"/>
            </a:xfrm>
            <a:custGeom>
              <a:avLst/>
              <a:gdLst/>
              <a:ahLst/>
              <a:cxnLst/>
              <a:rect r="r" b="b" t="t" l="l"/>
              <a:pathLst>
                <a:path h="1012190" w="810641">
                  <a:moveTo>
                    <a:pt x="110744" y="156845"/>
                  </a:moveTo>
                  <a:lnTo>
                    <a:pt x="651129" y="506349"/>
                  </a:lnTo>
                  <a:lnTo>
                    <a:pt x="110744" y="855853"/>
                  </a:lnTo>
                  <a:lnTo>
                    <a:pt x="110744" y="156845"/>
                  </a:lnTo>
                  <a:close/>
                  <a:moveTo>
                    <a:pt x="54483" y="0"/>
                  </a:moveTo>
                  <a:cubicBezTo>
                    <a:pt x="45720" y="0"/>
                    <a:pt x="37084" y="2032"/>
                    <a:pt x="29464" y="6477"/>
                  </a:cubicBezTo>
                  <a:cubicBezTo>
                    <a:pt x="11176" y="15621"/>
                    <a:pt x="0" y="34925"/>
                    <a:pt x="0" y="55372"/>
                  </a:cubicBezTo>
                  <a:lnTo>
                    <a:pt x="0" y="958342"/>
                  </a:lnTo>
                  <a:cubicBezTo>
                    <a:pt x="0" y="978662"/>
                    <a:pt x="11176" y="995934"/>
                    <a:pt x="29464" y="1006094"/>
                  </a:cubicBezTo>
                  <a:cubicBezTo>
                    <a:pt x="38608" y="1010158"/>
                    <a:pt x="46736" y="1012190"/>
                    <a:pt x="55880" y="1012190"/>
                  </a:cubicBezTo>
                  <a:cubicBezTo>
                    <a:pt x="66040" y="1012190"/>
                    <a:pt x="76200" y="1010158"/>
                    <a:pt x="86360" y="1007110"/>
                  </a:cubicBezTo>
                  <a:lnTo>
                    <a:pt x="785241" y="554990"/>
                  </a:lnTo>
                  <a:cubicBezTo>
                    <a:pt x="800481" y="544830"/>
                    <a:pt x="810641" y="527558"/>
                    <a:pt x="810641" y="508381"/>
                  </a:cubicBezTo>
                  <a:cubicBezTo>
                    <a:pt x="810641" y="489204"/>
                    <a:pt x="800354" y="471805"/>
                    <a:pt x="785241" y="461645"/>
                  </a:cubicBezTo>
                  <a:lnTo>
                    <a:pt x="86360" y="9652"/>
                  </a:lnTo>
                  <a:cubicBezTo>
                    <a:pt x="76708" y="3429"/>
                    <a:pt x="65405" y="0"/>
                    <a:pt x="54483" y="0"/>
                  </a:cubicBezTo>
                  <a:close/>
                </a:path>
              </a:pathLst>
            </a:custGeom>
            <a:solidFill>
              <a:srgbClr val="FFFFFF"/>
            </a:solidFill>
          </p:spPr>
        </p:sp>
      </p:grpSp>
      <p:sp>
        <p:nvSpPr>
          <p:cNvPr name="Freeform 20" id="20"/>
          <p:cNvSpPr/>
          <p:nvPr/>
        </p:nvSpPr>
        <p:spPr>
          <a:xfrm flipH="false" flipV="false" rot="0">
            <a:off x="15705250" y="7386600"/>
            <a:ext cx="659676" cy="823798"/>
          </a:xfrm>
          <a:custGeom>
            <a:avLst/>
            <a:gdLst/>
            <a:ahLst/>
            <a:cxnLst/>
            <a:rect r="r" b="b" t="t" l="l"/>
            <a:pathLst>
              <a:path h="823798" w="659676">
                <a:moveTo>
                  <a:pt x="0" y="0"/>
                </a:moveTo>
                <a:lnTo>
                  <a:pt x="659676" y="0"/>
                </a:lnTo>
                <a:lnTo>
                  <a:pt x="659676" y="823798"/>
                </a:lnTo>
                <a:lnTo>
                  <a:pt x="0" y="82379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6463564" y="7729828"/>
            <a:ext cx="1920469" cy="2241217"/>
          </a:xfrm>
          <a:custGeom>
            <a:avLst/>
            <a:gdLst/>
            <a:ahLst/>
            <a:cxnLst/>
            <a:rect r="r" b="b" t="t" l="l"/>
            <a:pathLst>
              <a:path h="2241217" w="1920469">
                <a:moveTo>
                  <a:pt x="0" y="0"/>
                </a:moveTo>
                <a:lnTo>
                  <a:pt x="1920468" y="0"/>
                </a:lnTo>
                <a:lnTo>
                  <a:pt x="1920468" y="2241216"/>
                </a:lnTo>
                <a:lnTo>
                  <a:pt x="0" y="224121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2" id="22"/>
          <p:cNvGrpSpPr/>
          <p:nvPr/>
        </p:nvGrpSpPr>
        <p:grpSpPr>
          <a:xfrm rot="0">
            <a:off x="14948450" y="9018000"/>
            <a:ext cx="380400" cy="380400"/>
            <a:chOff x="0" y="0"/>
            <a:chExt cx="507200" cy="507200"/>
          </a:xfrm>
        </p:grpSpPr>
        <p:sp>
          <p:nvSpPr>
            <p:cNvPr name="Freeform 23" id="23"/>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24" id="24"/>
          <p:cNvGrpSpPr/>
          <p:nvPr/>
        </p:nvGrpSpPr>
        <p:grpSpPr>
          <a:xfrm rot="0">
            <a:off x="5850900" y="7322976"/>
            <a:ext cx="6623400" cy="1145400"/>
            <a:chOff x="0" y="0"/>
            <a:chExt cx="8831200" cy="1527200"/>
          </a:xfrm>
        </p:grpSpPr>
        <p:sp>
          <p:nvSpPr>
            <p:cNvPr name="Freeform 25" id="25"/>
            <p:cNvSpPr/>
            <p:nvPr/>
          </p:nvSpPr>
          <p:spPr>
            <a:xfrm flipH="false" flipV="false" rot="0">
              <a:off x="0" y="0"/>
              <a:ext cx="8831199" cy="1527302"/>
            </a:xfrm>
            <a:custGeom>
              <a:avLst/>
              <a:gdLst/>
              <a:ahLst/>
              <a:cxnLst/>
              <a:rect r="r" b="b" t="t" l="l"/>
              <a:pathLst>
                <a:path h="1527302" w="8831199">
                  <a:moveTo>
                    <a:pt x="0" y="763651"/>
                  </a:moveTo>
                  <a:cubicBezTo>
                    <a:pt x="0" y="341884"/>
                    <a:pt x="341884" y="0"/>
                    <a:pt x="763651" y="0"/>
                  </a:cubicBezTo>
                  <a:lnTo>
                    <a:pt x="8067548" y="0"/>
                  </a:lnTo>
                  <a:cubicBezTo>
                    <a:pt x="8489315" y="0"/>
                    <a:pt x="8831199" y="341884"/>
                    <a:pt x="8831199" y="763651"/>
                  </a:cubicBezTo>
                  <a:cubicBezTo>
                    <a:pt x="8831199" y="1185418"/>
                    <a:pt x="8489315" y="1527302"/>
                    <a:pt x="8067548" y="1527302"/>
                  </a:cubicBezTo>
                  <a:lnTo>
                    <a:pt x="763651" y="1527302"/>
                  </a:lnTo>
                  <a:cubicBezTo>
                    <a:pt x="341884" y="1527175"/>
                    <a:pt x="0" y="1185291"/>
                    <a:pt x="0" y="763651"/>
                  </a:cubicBezTo>
                  <a:close/>
                </a:path>
              </a:pathLst>
            </a:custGeom>
            <a:gradFill rotWithShape="true">
              <a:gsLst>
                <a:gs pos="0">
                  <a:srgbClr val="FB54F4">
                    <a:alpha val="100000"/>
                  </a:srgbClr>
                </a:gs>
                <a:gs pos="100000">
                  <a:srgbClr val="FDA7F9">
                    <a:alpha val="100000"/>
                  </a:srgbClr>
                </a:gs>
              </a:gsLst>
              <a:lin ang="5401484"/>
            </a:gradFill>
          </p:spPr>
        </p:sp>
      </p:grpSp>
      <p:sp>
        <p:nvSpPr>
          <p:cNvPr name="TextBox 26" id="26"/>
          <p:cNvSpPr txBox="true"/>
          <p:nvPr/>
        </p:nvSpPr>
        <p:spPr>
          <a:xfrm rot="0">
            <a:off x="4763925" y="3439108"/>
            <a:ext cx="8760150" cy="3154425"/>
          </a:xfrm>
          <a:prstGeom prst="rect">
            <a:avLst/>
          </a:prstGeom>
        </p:spPr>
        <p:txBody>
          <a:bodyPr anchor="t" rtlCol="false" tIns="0" lIns="0" bIns="0" rIns="0">
            <a:spAutoFit/>
          </a:bodyPr>
          <a:lstStyle/>
          <a:p>
            <a:pPr algn="ctr">
              <a:lnSpc>
                <a:spcPts val="5759"/>
              </a:lnSpc>
            </a:pPr>
            <a:r>
              <a:rPr lang="en-US" sz="4800">
                <a:solidFill>
                  <a:srgbClr val="FFFFFF"/>
                </a:solidFill>
                <a:latin typeface="IBM Plex Sans"/>
                <a:ea typeface="IBM Plex Sans"/>
                <a:cs typeface="IBM Plex Sans"/>
                <a:sym typeface="IBM Plex Sans"/>
              </a:rPr>
              <a:t>“This is a quote, words full of wisdom that someone important said and can make the reader get inspired.”</a:t>
            </a:r>
          </a:p>
        </p:txBody>
      </p:sp>
      <p:sp>
        <p:nvSpPr>
          <p:cNvPr name="TextBox 27" id="27"/>
          <p:cNvSpPr txBox="true"/>
          <p:nvPr/>
        </p:nvSpPr>
        <p:spPr>
          <a:xfrm rot="0">
            <a:off x="6300225" y="7540026"/>
            <a:ext cx="5687550" cy="682725"/>
          </a:xfrm>
          <a:prstGeom prst="rect">
            <a:avLst/>
          </a:prstGeom>
        </p:spPr>
        <p:txBody>
          <a:bodyPr anchor="t" rtlCol="false" tIns="0" lIns="0" bIns="0" rIns="0">
            <a:spAutoFit/>
          </a:bodyPr>
          <a:lstStyle/>
          <a:p>
            <a:pPr algn="ctr">
              <a:lnSpc>
                <a:spcPts val="4320"/>
              </a:lnSpc>
            </a:pPr>
            <a:r>
              <a:rPr lang="en-US" b="true" sz="3600">
                <a:solidFill>
                  <a:srgbClr val="FFFFFF"/>
                </a:solidFill>
                <a:latin typeface="Arimo Bold"/>
                <a:ea typeface="Arimo Bold"/>
                <a:cs typeface="Arimo Bold"/>
                <a:sym typeface="Arimo Bold"/>
              </a:rPr>
              <a:t>—SOMEONE FAMOUS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6861794" y="6"/>
            <a:ext cx="1753372" cy="2328177"/>
          </a:xfrm>
          <a:custGeom>
            <a:avLst/>
            <a:gdLst/>
            <a:ahLst/>
            <a:cxnLst/>
            <a:rect r="r" b="b" t="t" l="l"/>
            <a:pathLst>
              <a:path h="2328177" w="1753372">
                <a:moveTo>
                  <a:pt x="0" y="0"/>
                </a:moveTo>
                <a:lnTo>
                  <a:pt x="1753372" y="0"/>
                </a:lnTo>
                <a:lnTo>
                  <a:pt x="1753372" y="2328178"/>
                </a:lnTo>
                <a:lnTo>
                  <a:pt x="0" y="2328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5749444" y="841894"/>
            <a:ext cx="608032" cy="759306"/>
            <a:chOff x="0" y="0"/>
            <a:chExt cx="810709" cy="1012408"/>
          </a:xfrm>
        </p:grpSpPr>
        <p:sp>
          <p:nvSpPr>
            <p:cNvPr name="Freeform 4" id="4"/>
            <p:cNvSpPr/>
            <p:nvPr/>
          </p:nvSpPr>
          <p:spPr>
            <a:xfrm flipH="false" flipV="false" rot="0">
              <a:off x="0" y="127"/>
              <a:ext cx="810641" cy="1012190"/>
            </a:xfrm>
            <a:custGeom>
              <a:avLst/>
              <a:gdLst/>
              <a:ahLst/>
              <a:cxnLst/>
              <a:rect r="r" b="b" t="t" l="l"/>
              <a:pathLst>
                <a:path h="1012190" w="810641">
                  <a:moveTo>
                    <a:pt x="110744" y="156845"/>
                  </a:moveTo>
                  <a:lnTo>
                    <a:pt x="651129" y="506349"/>
                  </a:lnTo>
                  <a:lnTo>
                    <a:pt x="110744" y="855853"/>
                  </a:lnTo>
                  <a:lnTo>
                    <a:pt x="110744" y="156845"/>
                  </a:lnTo>
                  <a:close/>
                  <a:moveTo>
                    <a:pt x="54483" y="0"/>
                  </a:moveTo>
                  <a:cubicBezTo>
                    <a:pt x="45720" y="0"/>
                    <a:pt x="37084" y="2032"/>
                    <a:pt x="29464" y="6477"/>
                  </a:cubicBezTo>
                  <a:cubicBezTo>
                    <a:pt x="11176" y="15621"/>
                    <a:pt x="0" y="34925"/>
                    <a:pt x="0" y="55372"/>
                  </a:cubicBezTo>
                  <a:lnTo>
                    <a:pt x="0" y="958342"/>
                  </a:lnTo>
                  <a:cubicBezTo>
                    <a:pt x="0" y="978662"/>
                    <a:pt x="11176" y="995934"/>
                    <a:pt x="29464" y="1006094"/>
                  </a:cubicBezTo>
                  <a:cubicBezTo>
                    <a:pt x="38608" y="1010158"/>
                    <a:pt x="46736" y="1012190"/>
                    <a:pt x="55880" y="1012190"/>
                  </a:cubicBezTo>
                  <a:cubicBezTo>
                    <a:pt x="66040" y="1012190"/>
                    <a:pt x="76200" y="1010158"/>
                    <a:pt x="86360" y="1007110"/>
                  </a:cubicBezTo>
                  <a:lnTo>
                    <a:pt x="785241" y="554990"/>
                  </a:lnTo>
                  <a:cubicBezTo>
                    <a:pt x="800481" y="544830"/>
                    <a:pt x="810641" y="527558"/>
                    <a:pt x="810641" y="508381"/>
                  </a:cubicBezTo>
                  <a:cubicBezTo>
                    <a:pt x="810641" y="489204"/>
                    <a:pt x="800354" y="471805"/>
                    <a:pt x="785241" y="461645"/>
                  </a:cubicBezTo>
                  <a:lnTo>
                    <a:pt x="86360" y="9652"/>
                  </a:lnTo>
                  <a:cubicBezTo>
                    <a:pt x="76708" y="3429"/>
                    <a:pt x="65405" y="0"/>
                    <a:pt x="54483" y="0"/>
                  </a:cubicBezTo>
                  <a:close/>
                </a:path>
              </a:pathLst>
            </a:custGeom>
            <a:solidFill>
              <a:srgbClr val="4FC1F9"/>
            </a:solidFill>
          </p:spPr>
        </p:sp>
      </p:grpSp>
      <p:sp>
        <p:nvSpPr>
          <p:cNvPr name="Freeform 5" id="5"/>
          <p:cNvSpPr/>
          <p:nvPr/>
        </p:nvSpPr>
        <p:spPr>
          <a:xfrm flipH="false" flipV="false" rot="0">
            <a:off x="13690076" y="515027"/>
            <a:ext cx="831746" cy="865845"/>
          </a:xfrm>
          <a:custGeom>
            <a:avLst/>
            <a:gdLst/>
            <a:ahLst/>
            <a:cxnLst/>
            <a:rect r="r" b="b" t="t" l="l"/>
            <a:pathLst>
              <a:path h="865845" w="831746">
                <a:moveTo>
                  <a:pt x="0" y="0"/>
                </a:moveTo>
                <a:lnTo>
                  <a:pt x="831746" y="0"/>
                </a:lnTo>
                <a:lnTo>
                  <a:pt x="831746" y="865846"/>
                </a:lnTo>
                <a:lnTo>
                  <a:pt x="0" y="8658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4312050" y="1570300"/>
            <a:ext cx="380400" cy="380400"/>
            <a:chOff x="0" y="0"/>
            <a:chExt cx="507200" cy="507200"/>
          </a:xfrm>
        </p:grpSpPr>
        <p:sp>
          <p:nvSpPr>
            <p:cNvPr name="Freeform 7" id="7"/>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FFFFF"/>
            </a:solidFill>
          </p:spPr>
        </p:sp>
      </p:grpSp>
      <p:grpSp>
        <p:nvGrpSpPr>
          <p:cNvPr name="Group 8" id="8"/>
          <p:cNvGrpSpPr/>
          <p:nvPr/>
        </p:nvGrpSpPr>
        <p:grpSpPr>
          <a:xfrm rot="0">
            <a:off x="15274150" y="-185100"/>
            <a:ext cx="380400" cy="380400"/>
            <a:chOff x="0" y="0"/>
            <a:chExt cx="507200" cy="507200"/>
          </a:xfrm>
        </p:grpSpPr>
        <p:sp>
          <p:nvSpPr>
            <p:cNvPr name="Freeform 9" id="9"/>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10" id="10"/>
          <p:cNvGrpSpPr/>
          <p:nvPr/>
        </p:nvGrpSpPr>
        <p:grpSpPr>
          <a:xfrm rot="-2700000">
            <a:off x="-805474" y="8048054"/>
            <a:ext cx="1503100" cy="1503100"/>
            <a:chOff x="0" y="0"/>
            <a:chExt cx="2004133" cy="2004133"/>
          </a:xfrm>
        </p:grpSpPr>
        <p:sp>
          <p:nvSpPr>
            <p:cNvPr name="Freeform 11" id="11"/>
            <p:cNvSpPr/>
            <p:nvPr/>
          </p:nvSpPr>
          <p:spPr>
            <a:xfrm flipH="false" flipV="false" rot="0">
              <a:off x="0" y="0"/>
              <a:ext cx="2004060" cy="2004187"/>
            </a:xfrm>
            <a:custGeom>
              <a:avLst/>
              <a:gdLst/>
              <a:ahLst/>
              <a:cxnLst/>
              <a:rect r="r" b="b" t="t" l="l"/>
              <a:pathLst>
                <a:path h="2004187" w="2004060">
                  <a:moveTo>
                    <a:pt x="1884172" y="121031"/>
                  </a:moveTo>
                  <a:lnTo>
                    <a:pt x="1884172" y="1884172"/>
                  </a:lnTo>
                  <a:lnTo>
                    <a:pt x="121031" y="1884172"/>
                  </a:lnTo>
                  <a:lnTo>
                    <a:pt x="121031" y="1405382"/>
                  </a:lnTo>
                  <a:lnTo>
                    <a:pt x="1344930" y="1405382"/>
                  </a:lnTo>
                  <a:cubicBezTo>
                    <a:pt x="1377950" y="1405382"/>
                    <a:pt x="1405382" y="1377823"/>
                    <a:pt x="1405382" y="1344803"/>
                  </a:cubicBezTo>
                  <a:lnTo>
                    <a:pt x="1405382" y="121031"/>
                  </a:lnTo>
                  <a:close/>
                  <a:moveTo>
                    <a:pt x="1346073" y="0"/>
                  </a:moveTo>
                  <a:cubicBezTo>
                    <a:pt x="1312926" y="0"/>
                    <a:pt x="1285494" y="27559"/>
                    <a:pt x="1285494" y="59436"/>
                  </a:cubicBezTo>
                  <a:lnTo>
                    <a:pt x="1285494" y="1284351"/>
                  </a:lnTo>
                  <a:lnTo>
                    <a:pt x="60579" y="1284351"/>
                  </a:lnTo>
                  <a:cubicBezTo>
                    <a:pt x="27559" y="1284351"/>
                    <a:pt x="0" y="1311910"/>
                    <a:pt x="0" y="1344930"/>
                  </a:cubicBezTo>
                  <a:lnTo>
                    <a:pt x="0" y="1943608"/>
                  </a:lnTo>
                  <a:cubicBezTo>
                    <a:pt x="0" y="1976628"/>
                    <a:pt x="27559" y="2004187"/>
                    <a:pt x="60579" y="2004187"/>
                  </a:cubicBezTo>
                  <a:lnTo>
                    <a:pt x="1943608" y="2004187"/>
                  </a:lnTo>
                  <a:cubicBezTo>
                    <a:pt x="1976628" y="2004187"/>
                    <a:pt x="2004060" y="1977771"/>
                    <a:pt x="2004060" y="1943608"/>
                  </a:cubicBezTo>
                  <a:lnTo>
                    <a:pt x="2004060" y="59436"/>
                  </a:lnTo>
                  <a:cubicBezTo>
                    <a:pt x="2004060" y="27559"/>
                    <a:pt x="1976628" y="0"/>
                    <a:pt x="1943608" y="0"/>
                  </a:cubicBezTo>
                  <a:close/>
                </a:path>
              </a:pathLst>
            </a:custGeom>
            <a:solidFill>
              <a:srgbClr val="4FC1F9"/>
            </a:solidFill>
          </p:spPr>
        </p:sp>
      </p:grpSp>
      <p:grpSp>
        <p:nvGrpSpPr>
          <p:cNvPr name="Group 12" id="12"/>
          <p:cNvGrpSpPr/>
          <p:nvPr/>
        </p:nvGrpSpPr>
        <p:grpSpPr>
          <a:xfrm rot="0">
            <a:off x="2022950" y="10136200"/>
            <a:ext cx="380400" cy="380400"/>
            <a:chOff x="0" y="0"/>
            <a:chExt cx="507200" cy="507200"/>
          </a:xfrm>
        </p:grpSpPr>
        <p:sp>
          <p:nvSpPr>
            <p:cNvPr name="Freeform 13" id="13"/>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4FC1F9"/>
            </a:solidFill>
          </p:spPr>
        </p:sp>
      </p:grpSp>
      <p:grpSp>
        <p:nvGrpSpPr>
          <p:cNvPr name="Group 14" id="14"/>
          <p:cNvGrpSpPr/>
          <p:nvPr/>
        </p:nvGrpSpPr>
        <p:grpSpPr>
          <a:xfrm rot="0">
            <a:off x="666650" y="476950"/>
            <a:ext cx="380400" cy="380400"/>
            <a:chOff x="0" y="0"/>
            <a:chExt cx="507200" cy="507200"/>
          </a:xfrm>
        </p:grpSpPr>
        <p:sp>
          <p:nvSpPr>
            <p:cNvPr name="Freeform 15" id="15"/>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sp>
        <p:nvSpPr>
          <p:cNvPr name="TextBox 16" id="16"/>
          <p:cNvSpPr txBox="true"/>
          <p:nvPr/>
        </p:nvSpPr>
        <p:spPr>
          <a:xfrm rot="0">
            <a:off x="1517625" y="943375"/>
            <a:ext cx="15252750" cy="1000650"/>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TRACTION</a:t>
            </a:r>
          </a:p>
        </p:txBody>
      </p:sp>
      <p:sp>
        <p:nvSpPr>
          <p:cNvPr name="Freeform 17" id="17"/>
          <p:cNvSpPr/>
          <p:nvPr/>
        </p:nvSpPr>
        <p:spPr>
          <a:xfrm flipH="false" flipV="false" rot="0">
            <a:off x="1877750" y="2700800"/>
            <a:ext cx="7173950" cy="6507400"/>
          </a:xfrm>
          <a:custGeom>
            <a:avLst/>
            <a:gdLst/>
            <a:ahLst/>
            <a:cxnLst/>
            <a:rect r="r" b="b" t="t" l="l"/>
            <a:pathLst>
              <a:path h="6507400" w="7173950">
                <a:moveTo>
                  <a:pt x="0" y="0"/>
                </a:moveTo>
                <a:lnTo>
                  <a:pt x="7173950" y="0"/>
                </a:lnTo>
                <a:lnTo>
                  <a:pt x="7173950" y="6507400"/>
                </a:lnTo>
                <a:lnTo>
                  <a:pt x="0" y="6507400"/>
                </a:lnTo>
                <a:lnTo>
                  <a:pt x="0" y="0"/>
                </a:lnTo>
                <a:close/>
              </a:path>
            </a:pathLst>
          </a:custGeom>
          <a:blipFill>
            <a:blip r:embed="rId7"/>
            <a:stretch>
              <a:fillRect l="0" t="0" r="0" b="0"/>
            </a:stretch>
          </a:blipFill>
        </p:spPr>
      </p:sp>
      <p:grpSp>
        <p:nvGrpSpPr>
          <p:cNvPr name="Group 18" id="18"/>
          <p:cNvGrpSpPr/>
          <p:nvPr/>
        </p:nvGrpSpPr>
        <p:grpSpPr>
          <a:xfrm rot="0">
            <a:off x="4127900" y="4617692"/>
            <a:ext cx="2673600" cy="2673600"/>
            <a:chOff x="0" y="0"/>
            <a:chExt cx="3564800" cy="3564800"/>
          </a:xfrm>
        </p:grpSpPr>
        <p:sp>
          <p:nvSpPr>
            <p:cNvPr name="Freeform 19" id="19"/>
            <p:cNvSpPr/>
            <p:nvPr/>
          </p:nvSpPr>
          <p:spPr>
            <a:xfrm flipH="false" flipV="false" rot="0">
              <a:off x="0" y="0"/>
              <a:ext cx="3564763" cy="3564763"/>
            </a:xfrm>
            <a:custGeom>
              <a:avLst/>
              <a:gdLst/>
              <a:ahLst/>
              <a:cxnLst/>
              <a:rect r="r" b="b" t="t" l="l"/>
              <a:pathLst>
                <a:path h="3564763" w="3564763">
                  <a:moveTo>
                    <a:pt x="0" y="1782445"/>
                  </a:moveTo>
                  <a:cubicBezTo>
                    <a:pt x="0" y="798068"/>
                    <a:pt x="798068" y="0"/>
                    <a:pt x="1782445" y="0"/>
                  </a:cubicBezTo>
                  <a:cubicBezTo>
                    <a:pt x="2766822" y="0"/>
                    <a:pt x="3564763" y="798068"/>
                    <a:pt x="3564763" y="1782445"/>
                  </a:cubicBezTo>
                  <a:cubicBezTo>
                    <a:pt x="3564763" y="2766822"/>
                    <a:pt x="2766822" y="3564763"/>
                    <a:pt x="1782445" y="3564763"/>
                  </a:cubicBezTo>
                  <a:cubicBezTo>
                    <a:pt x="798068" y="3564763"/>
                    <a:pt x="0" y="2766822"/>
                    <a:pt x="0" y="1782445"/>
                  </a:cubicBezTo>
                  <a:close/>
                </a:path>
              </a:pathLst>
            </a:custGeom>
            <a:gradFill rotWithShape="true">
              <a:gsLst>
                <a:gs pos="0">
                  <a:srgbClr val="FFFFFF">
                    <a:alpha val="100000"/>
                  </a:srgbClr>
                </a:gs>
                <a:gs pos="100000">
                  <a:srgbClr val="FDA7F9">
                    <a:alpha val="100000"/>
                  </a:srgbClr>
                </a:gs>
              </a:gsLst>
              <a:lin ang="5400012"/>
            </a:gradFill>
          </p:spPr>
        </p:sp>
      </p:grpSp>
      <p:sp>
        <p:nvSpPr>
          <p:cNvPr name="Freeform 20" id="20"/>
          <p:cNvSpPr/>
          <p:nvPr/>
        </p:nvSpPr>
        <p:spPr>
          <a:xfrm flipH="false" flipV="false" rot="0">
            <a:off x="4949590" y="5568628"/>
            <a:ext cx="1030278" cy="771742"/>
          </a:xfrm>
          <a:custGeom>
            <a:avLst/>
            <a:gdLst/>
            <a:ahLst/>
            <a:cxnLst/>
            <a:rect r="r" b="b" t="t" l="l"/>
            <a:pathLst>
              <a:path h="771742" w="1030278">
                <a:moveTo>
                  <a:pt x="0" y="0"/>
                </a:moveTo>
                <a:lnTo>
                  <a:pt x="1030278" y="0"/>
                </a:lnTo>
                <a:lnTo>
                  <a:pt x="1030278" y="771742"/>
                </a:lnTo>
                <a:lnTo>
                  <a:pt x="0" y="77174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10396775" y="4071550"/>
            <a:ext cx="4963350" cy="1197075"/>
          </a:xfrm>
          <a:prstGeom prst="rect">
            <a:avLst/>
          </a:prstGeom>
        </p:spPr>
        <p:txBody>
          <a:bodyPr anchor="t" rtlCol="false" tIns="0" lIns="0" bIns="0" rIns="0">
            <a:spAutoFit/>
          </a:bodyPr>
          <a:lstStyle/>
          <a:p>
            <a:pPr algn="l">
              <a:lnSpc>
                <a:spcPts val="3840"/>
              </a:lnSpc>
            </a:pPr>
            <a:r>
              <a:rPr lang="en-US" sz="3200">
                <a:solidFill>
                  <a:srgbClr val="FFFFFF"/>
                </a:solidFill>
                <a:latin typeface="IBM Plex Sans"/>
                <a:ea typeface="IBM Plex Sans"/>
                <a:cs typeface="IBM Plex Sans"/>
                <a:sym typeface="IBM Plex Sans"/>
              </a:rPr>
              <a:t>Despite being red, Mars is actually a cold place</a:t>
            </a:r>
          </a:p>
        </p:txBody>
      </p:sp>
      <p:grpSp>
        <p:nvGrpSpPr>
          <p:cNvPr name="Group 22" id="22"/>
          <p:cNvGrpSpPr/>
          <p:nvPr/>
        </p:nvGrpSpPr>
        <p:grpSpPr>
          <a:xfrm rot="0">
            <a:off x="10400750" y="3018150"/>
            <a:ext cx="3469200" cy="861000"/>
            <a:chOff x="0" y="0"/>
            <a:chExt cx="4625600" cy="1148000"/>
          </a:xfrm>
        </p:grpSpPr>
        <p:sp>
          <p:nvSpPr>
            <p:cNvPr name="Freeform 23" id="23"/>
            <p:cNvSpPr/>
            <p:nvPr/>
          </p:nvSpPr>
          <p:spPr>
            <a:xfrm flipH="false" flipV="false" rot="0">
              <a:off x="0" y="0"/>
              <a:ext cx="4625594" cy="1148080"/>
            </a:xfrm>
            <a:custGeom>
              <a:avLst/>
              <a:gdLst/>
              <a:ahLst/>
              <a:cxnLst/>
              <a:rect r="r" b="b" t="t" l="l"/>
              <a:pathLst>
                <a:path h="1148080" w="4625594">
                  <a:moveTo>
                    <a:pt x="0" y="574040"/>
                  </a:moveTo>
                  <a:cubicBezTo>
                    <a:pt x="0" y="257048"/>
                    <a:pt x="257048" y="0"/>
                    <a:pt x="574040" y="0"/>
                  </a:cubicBezTo>
                  <a:lnTo>
                    <a:pt x="4051554" y="0"/>
                  </a:lnTo>
                  <a:cubicBezTo>
                    <a:pt x="4368546" y="0"/>
                    <a:pt x="4625594" y="257048"/>
                    <a:pt x="4625594" y="574040"/>
                  </a:cubicBezTo>
                  <a:cubicBezTo>
                    <a:pt x="4625594" y="891032"/>
                    <a:pt x="4368546" y="1148080"/>
                    <a:pt x="4051554" y="1148080"/>
                  </a:cubicBezTo>
                  <a:lnTo>
                    <a:pt x="574040" y="1148080"/>
                  </a:lnTo>
                  <a:cubicBezTo>
                    <a:pt x="257048" y="1147953"/>
                    <a:pt x="0" y="891032"/>
                    <a:pt x="0" y="574040"/>
                  </a:cubicBezTo>
                  <a:close/>
                </a:path>
              </a:pathLst>
            </a:custGeom>
            <a:gradFill rotWithShape="true">
              <a:gsLst>
                <a:gs pos="0">
                  <a:srgbClr val="FB54F4">
                    <a:alpha val="100000"/>
                  </a:srgbClr>
                </a:gs>
                <a:gs pos="100000">
                  <a:srgbClr val="FDA7F9">
                    <a:alpha val="100000"/>
                  </a:srgbClr>
                </a:gs>
              </a:gsLst>
              <a:lin ang="5401975"/>
            </a:gradFill>
          </p:spPr>
        </p:sp>
        <p:sp>
          <p:nvSpPr>
            <p:cNvPr name="TextBox 24" id="24"/>
            <p:cNvSpPr txBox="true"/>
            <p:nvPr/>
          </p:nvSpPr>
          <p:spPr>
            <a:xfrm>
              <a:off x="0" y="-28575"/>
              <a:ext cx="4625600" cy="1176575"/>
            </a:xfrm>
            <a:prstGeom prst="rect">
              <a:avLst/>
            </a:prstGeom>
          </p:spPr>
          <p:txBody>
            <a:bodyPr anchor="ctr" rtlCol="false" tIns="50800" lIns="50800" bIns="50800" rIns="50800"/>
            <a:lstStyle/>
            <a:p>
              <a:pPr algn="ctr">
                <a:lnSpc>
                  <a:spcPts val="4320"/>
                </a:lnSpc>
              </a:pPr>
              <a:r>
                <a:rPr lang="en-US" b="true" sz="3600">
                  <a:solidFill>
                    <a:srgbClr val="FFFFFF"/>
                  </a:solidFill>
                  <a:latin typeface="Arimo Bold"/>
                  <a:ea typeface="Arimo Bold"/>
                  <a:cs typeface="Arimo Bold"/>
                  <a:sym typeface="Arimo Bold"/>
                </a:rPr>
                <a:t>40,000</a:t>
              </a:r>
            </a:p>
          </p:txBody>
        </p:sp>
      </p:grpSp>
      <p:sp>
        <p:nvSpPr>
          <p:cNvPr name="TextBox 25" id="25"/>
          <p:cNvSpPr txBox="true"/>
          <p:nvPr/>
        </p:nvSpPr>
        <p:spPr>
          <a:xfrm rot="0">
            <a:off x="10396775" y="6907900"/>
            <a:ext cx="4963350" cy="1197075"/>
          </a:xfrm>
          <a:prstGeom prst="rect">
            <a:avLst/>
          </a:prstGeom>
        </p:spPr>
        <p:txBody>
          <a:bodyPr anchor="t" rtlCol="false" tIns="0" lIns="0" bIns="0" rIns="0">
            <a:spAutoFit/>
          </a:bodyPr>
          <a:lstStyle/>
          <a:p>
            <a:pPr algn="l">
              <a:lnSpc>
                <a:spcPts val="3840"/>
              </a:lnSpc>
            </a:pPr>
            <a:r>
              <a:rPr lang="en-US" sz="3200">
                <a:solidFill>
                  <a:srgbClr val="FFFFFF"/>
                </a:solidFill>
                <a:latin typeface="IBM Plex Sans"/>
                <a:ea typeface="IBM Plex Sans"/>
                <a:cs typeface="IBM Plex Sans"/>
                <a:sym typeface="IBM Plex Sans"/>
              </a:rPr>
              <a:t>Jupiter is the biggest planet in the Solar System</a:t>
            </a:r>
          </a:p>
        </p:txBody>
      </p:sp>
      <p:grpSp>
        <p:nvGrpSpPr>
          <p:cNvPr name="Group 26" id="26"/>
          <p:cNvGrpSpPr/>
          <p:nvPr/>
        </p:nvGrpSpPr>
        <p:grpSpPr>
          <a:xfrm rot="0">
            <a:off x="10400750" y="5854500"/>
            <a:ext cx="3469200" cy="861000"/>
            <a:chOff x="0" y="0"/>
            <a:chExt cx="4625600" cy="1148000"/>
          </a:xfrm>
        </p:grpSpPr>
        <p:sp>
          <p:nvSpPr>
            <p:cNvPr name="Freeform 27" id="27"/>
            <p:cNvSpPr/>
            <p:nvPr/>
          </p:nvSpPr>
          <p:spPr>
            <a:xfrm flipH="false" flipV="false" rot="0">
              <a:off x="0" y="0"/>
              <a:ext cx="4625594" cy="1148080"/>
            </a:xfrm>
            <a:custGeom>
              <a:avLst/>
              <a:gdLst/>
              <a:ahLst/>
              <a:cxnLst/>
              <a:rect r="r" b="b" t="t" l="l"/>
              <a:pathLst>
                <a:path h="1148080" w="4625594">
                  <a:moveTo>
                    <a:pt x="0" y="574040"/>
                  </a:moveTo>
                  <a:cubicBezTo>
                    <a:pt x="0" y="257048"/>
                    <a:pt x="257048" y="0"/>
                    <a:pt x="574040" y="0"/>
                  </a:cubicBezTo>
                  <a:lnTo>
                    <a:pt x="4051554" y="0"/>
                  </a:lnTo>
                  <a:cubicBezTo>
                    <a:pt x="4368546" y="0"/>
                    <a:pt x="4625594" y="257048"/>
                    <a:pt x="4625594" y="574040"/>
                  </a:cubicBezTo>
                  <a:cubicBezTo>
                    <a:pt x="4625594" y="891032"/>
                    <a:pt x="4368546" y="1148080"/>
                    <a:pt x="4051554" y="1148080"/>
                  </a:cubicBezTo>
                  <a:lnTo>
                    <a:pt x="574040" y="1148080"/>
                  </a:lnTo>
                  <a:cubicBezTo>
                    <a:pt x="257048" y="1147953"/>
                    <a:pt x="0" y="891032"/>
                    <a:pt x="0" y="574040"/>
                  </a:cubicBezTo>
                  <a:close/>
                </a:path>
              </a:pathLst>
            </a:custGeom>
            <a:gradFill rotWithShape="true">
              <a:gsLst>
                <a:gs pos="0">
                  <a:srgbClr val="FB54F4">
                    <a:alpha val="100000"/>
                  </a:srgbClr>
                </a:gs>
                <a:gs pos="100000">
                  <a:srgbClr val="FDA7F9">
                    <a:alpha val="100000"/>
                  </a:srgbClr>
                </a:gs>
              </a:gsLst>
              <a:lin ang="5401975"/>
            </a:gradFill>
          </p:spPr>
        </p:sp>
        <p:sp>
          <p:nvSpPr>
            <p:cNvPr name="TextBox 28" id="28"/>
            <p:cNvSpPr txBox="true"/>
            <p:nvPr/>
          </p:nvSpPr>
          <p:spPr>
            <a:xfrm>
              <a:off x="0" y="-28575"/>
              <a:ext cx="4625600" cy="1176575"/>
            </a:xfrm>
            <a:prstGeom prst="rect">
              <a:avLst/>
            </a:prstGeom>
          </p:spPr>
          <p:txBody>
            <a:bodyPr anchor="ctr" rtlCol="false" tIns="50800" lIns="50800" bIns="50800" rIns="50800"/>
            <a:lstStyle/>
            <a:p>
              <a:pPr algn="ctr">
                <a:lnSpc>
                  <a:spcPts val="4320"/>
                </a:lnSpc>
              </a:pPr>
              <a:r>
                <a:rPr lang="en-US" b="true" sz="3600">
                  <a:solidFill>
                    <a:srgbClr val="FFFFFF"/>
                  </a:solidFill>
                  <a:latin typeface="Arimo Bold"/>
                  <a:ea typeface="Arimo Bold"/>
                  <a:cs typeface="Arimo Bold"/>
                  <a:sym typeface="Arimo Bold"/>
                </a:rPr>
                <a:t>50,000</a:t>
              </a:r>
            </a:p>
          </p:txBody>
        </p:sp>
      </p:grpSp>
      <p:sp>
        <p:nvSpPr>
          <p:cNvPr name="TextBox 29" id="29"/>
          <p:cNvSpPr txBox="true"/>
          <p:nvPr/>
        </p:nvSpPr>
        <p:spPr>
          <a:xfrm rot="0">
            <a:off x="10471800" y="8483750"/>
            <a:ext cx="6390000" cy="724450"/>
          </a:xfrm>
          <a:prstGeom prst="rect">
            <a:avLst/>
          </a:prstGeom>
        </p:spPr>
        <p:txBody>
          <a:bodyPr anchor="t" rtlCol="false" tIns="0" lIns="0" bIns="0" rIns="0">
            <a:spAutoFit/>
          </a:bodyPr>
          <a:lstStyle/>
          <a:p>
            <a:pPr algn="l">
              <a:lnSpc>
                <a:spcPts val="2879"/>
              </a:lnSpc>
            </a:pPr>
            <a:r>
              <a:rPr lang="en-US" sz="2400">
                <a:solidFill>
                  <a:srgbClr val="FFFFFF"/>
                </a:solidFill>
                <a:latin typeface="IBM Plex Sans"/>
                <a:ea typeface="IBM Plex Sans"/>
                <a:cs typeface="IBM Plex Sans"/>
                <a:sym typeface="IBM Plex Sans"/>
              </a:rPr>
              <a:t>To modify this graph, click on it, follow the link, change the data and paste the new graph here</a:t>
            </a:r>
          </a:p>
          <a:p>
            <a:pPr algn="l">
              <a:lnSpc>
                <a:spcPts val="335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626350" y="443114"/>
            <a:ext cx="1621131" cy="1835095"/>
          </a:xfrm>
          <a:custGeom>
            <a:avLst/>
            <a:gdLst/>
            <a:ahLst/>
            <a:cxnLst/>
            <a:rect r="r" b="b" t="t" l="l"/>
            <a:pathLst>
              <a:path h="1835095" w="1621131">
                <a:moveTo>
                  <a:pt x="0" y="0"/>
                </a:moveTo>
                <a:lnTo>
                  <a:pt x="1621130" y="0"/>
                </a:lnTo>
                <a:lnTo>
                  <a:pt x="1621130" y="1835096"/>
                </a:lnTo>
                <a:lnTo>
                  <a:pt x="0" y="18350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459750" y="218792"/>
            <a:ext cx="439800" cy="439800"/>
            <a:chOff x="0" y="0"/>
            <a:chExt cx="586400" cy="586400"/>
          </a:xfrm>
        </p:grpSpPr>
        <p:sp>
          <p:nvSpPr>
            <p:cNvPr name="Freeform 4" id="4"/>
            <p:cNvSpPr/>
            <p:nvPr/>
          </p:nvSpPr>
          <p:spPr>
            <a:xfrm flipH="false" flipV="false" rot="0">
              <a:off x="0" y="0"/>
              <a:ext cx="586359" cy="586486"/>
            </a:xfrm>
            <a:custGeom>
              <a:avLst/>
              <a:gdLst/>
              <a:ahLst/>
              <a:cxnLst/>
              <a:rect r="r" b="b" t="t" l="l"/>
              <a:pathLst>
                <a:path h="586486" w="586359">
                  <a:moveTo>
                    <a:pt x="0" y="293243"/>
                  </a:moveTo>
                  <a:cubicBezTo>
                    <a:pt x="0" y="131318"/>
                    <a:pt x="131318" y="0"/>
                    <a:pt x="293243" y="0"/>
                  </a:cubicBezTo>
                  <a:lnTo>
                    <a:pt x="293243" y="50800"/>
                  </a:lnTo>
                  <a:lnTo>
                    <a:pt x="293243" y="0"/>
                  </a:lnTo>
                  <a:cubicBezTo>
                    <a:pt x="455168" y="0"/>
                    <a:pt x="586359" y="131318"/>
                    <a:pt x="586359" y="293243"/>
                  </a:cubicBezTo>
                  <a:lnTo>
                    <a:pt x="535559" y="293243"/>
                  </a:lnTo>
                  <a:lnTo>
                    <a:pt x="586359" y="293243"/>
                  </a:lnTo>
                  <a:cubicBezTo>
                    <a:pt x="586359" y="455168"/>
                    <a:pt x="455041" y="586486"/>
                    <a:pt x="293116" y="586486"/>
                  </a:cubicBezTo>
                  <a:lnTo>
                    <a:pt x="293116" y="535686"/>
                  </a:lnTo>
                  <a:lnTo>
                    <a:pt x="293116" y="586486"/>
                  </a:lnTo>
                  <a:cubicBezTo>
                    <a:pt x="131318" y="586359"/>
                    <a:pt x="0" y="455168"/>
                    <a:pt x="0" y="293243"/>
                  </a:cubicBezTo>
                  <a:lnTo>
                    <a:pt x="50800" y="293243"/>
                  </a:lnTo>
                  <a:lnTo>
                    <a:pt x="101600" y="293243"/>
                  </a:lnTo>
                  <a:lnTo>
                    <a:pt x="50800" y="293243"/>
                  </a:lnTo>
                  <a:lnTo>
                    <a:pt x="0" y="293243"/>
                  </a:lnTo>
                  <a:moveTo>
                    <a:pt x="101600" y="293243"/>
                  </a:moveTo>
                  <a:cubicBezTo>
                    <a:pt x="101600" y="321310"/>
                    <a:pt x="78867" y="344043"/>
                    <a:pt x="50800" y="344043"/>
                  </a:cubicBezTo>
                  <a:cubicBezTo>
                    <a:pt x="22733" y="344043"/>
                    <a:pt x="0" y="321310"/>
                    <a:pt x="0" y="293243"/>
                  </a:cubicBezTo>
                  <a:cubicBezTo>
                    <a:pt x="0" y="265176"/>
                    <a:pt x="22733" y="242443"/>
                    <a:pt x="50800" y="242443"/>
                  </a:cubicBezTo>
                  <a:cubicBezTo>
                    <a:pt x="78867" y="242443"/>
                    <a:pt x="101600" y="265176"/>
                    <a:pt x="101600" y="293243"/>
                  </a:cubicBezTo>
                  <a:cubicBezTo>
                    <a:pt x="101600" y="399034"/>
                    <a:pt x="187325" y="484886"/>
                    <a:pt x="293243" y="484886"/>
                  </a:cubicBezTo>
                  <a:cubicBezTo>
                    <a:pt x="399161" y="484886"/>
                    <a:pt x="484886" y="399161"/>
                    <a:pt x="484886" y="293243"/>
                  </a:cubicBezTo>
                  <a:cubicBezTo>
                    <a:pt x="484886" y="187325"/>
                    <a:pt x="399034" y="101600"/>
                    <a:pt x="293243" y="101600"/>
                  </a:cubicBezTo>
                  <a:lnTo>
                    <a:pt x="293243" y="50800"/>
                  </a:lnTo>
                  <a:lnTo>
                    <a:pt x="293243" y="101600"/>
                  </a:lnTo>
                  <a:cubicBezTo>
                    <a:pt x="187325" y="101600"/>
                    <a:pt x="101600" y="187325"/>
                    <a:pt x="101600" y="293243"/>
                  </a:cubicBezTo>
                  <a:close/>
                </a:path>
              </a:pathLst>
            </a:custGeom>
            <a:solidFill>
              <a:srgbClr val="4FC1F9"/>
            </a:solidFill>
          </p:spPr>
        </p:sp>
      </p:grpSp>
      <p:grpSp>
        <p:nvGrpSpPr>
          <p:cNvPr name="Group 5" id="5"/>
          <p:cNvGrpSpPr/>
          <p:nvPr/>
        </p:nvGrpSpPr>
        <p:grpSpPr>
          <a:xfrm rot="2700000">
            <a:off x="1674276" y="71398"/>
            <a:ext cx="79468" cy="734626"/>
            <a:chOff x="0" y="0"/>
            <a:chExt cx="105957" cy="979501"/>
          </a:xfrm>
        </p:grpSpPr>
        <p:sp>
          <p:nvSpPr>
            <p:cNvPr name="Freeform 6" id="6"/>
            <p:cNvSpPr/>
            <p:nvPr/>
          </p:nvSpPr>
          <p:spPr>
            <a:xfrm flipH="false" flipV="false" rot="0">
              <a:off x="0" y="0"/>
              <a:ext cx="105918" cy="979424"/>
            </a:xfrm>
            <a:custGeom>
              <a:avLst/>
              <a:gdLst/>
              <a:ahLst/>
              <a:cxnLst/>
              <a:rect r="r" b="b" t="t" l="l"/>
              <a:pathLst>
                <a:path h="979424" w="105918">
                  <a:moveTo>
                    <a:pt x="52959" y="0"/>
                  </a:moveTo>
                  <a:cubicBezTo>
                    <a:pt x="24130" y="0"/>
                    <a:pt x="0" y="24130"/>
                    <a:pt x="0" y="52959"/>
                  </a:cubicBezTo>
                  <a:lnTo>
                    <a:pt x="0" y="926465"/>
                  </a:lnTo>
                  <a:cubicBezTo>
                    <a:pt x="0" y="955294"/>
                    <a:pt x="24130" y="979424"/>
                    <a:pt x="52959" y="979424"/>
                  </a:cubicBezTo>
                  <a:cubicBezTo>
                    <a:pt x="81788" y="979424"/>
                    <a:pt x="105918" y="955294"/>
                    <a:pt x="105918" y="926465"/>
                  </a:cubicBezTo>
                  <a:lnTo>
                    <a:pt x="105918" y="52959"/>
                  </a:lnTo>
                  <a:cubicBezTo>
                    <a:pt x="105918" y="24130"/>
                    <a:pt x="83820" y="0"/>
                    <a:pt x="52959" y="0"/>
                  </a:cubicBezTo>
                  <a:close/>
                </a:path>
              </a:pathLst>
            </a:custGeom>
            <a:solidFill>
              <a:srgbClr val="4FC1F9"/>
            </a:solidFill>
          </p:spPr>
        </p:sp>
      </p:grpSp>
      <p:sp>
        <p:nvSpPr>
          <p:cNvPr name="TextBox 7" id="7"/>
          <p:cNvSpPr txBox="true"/>
          <p:nvPr/>
        </p:nvSpPr>
        <p:spPr>
          <a:xfrm rot="0">
            <a:off x="2902744" y="3625476"/>
            <a:ext cx="12482513" cy="2842562"/>
          </a:xfrm>
          <a:prstGeom prst="rect">
            <a:avLst/>
          </a:prstGeom>
        </p:spPr>
        <p:txBody>
          <a:bodyPr anchor="t" rtlCol="false" tIns="0" lIns="0" bIns="0" rIns="0">
            <a:spAutoFit/>
          </a:bodyPr>
          <a:lstStyle/>
          <a:p>
            <a:pPr algn="just">
              <a:lnSpc>
                <a:spcPts val="3762"/>
              </a:lnSpc>
            </a:pPr>
            <a:r>
              <a:rPr lang="en-US" sz="3135">
                <a:solidFill>
                  <a:srgbClr val="FFFFFF"/>
                </a:solidFill>
                <a:latin typeface="IBM Plex Sans"/>
                <a:ea typeface="IBM Plex Sans"/>
                <a:cs typeface="IBM Plex Sans"/>
                <a:sym typeface="IBM Plex Sans"/>
              </a:rPr>
              <a:t>N</a:t>
            </a:r>
            <a:r>
              <a:rPr lang="en-US" sz="3135">
                <a:solidFill>
                  <a:srgbClr val="FFFFFF"/>
                </a:solidFill>
                <a:latin typeface="IBM Plex Sans"/>
                <a:ea typeface="IBM Plex Sans"/>
                <a:cs typeface="IBM Plex Sans"/>
                <a:sym typeface="IBM Plex Sans"/>
              </a:rPr>
              <a:t>eon Runn</a:t>
            </a:r>
            <a:r>
              <a:rPr lang="en-US" sz="3135" u="none">
                <a:solidFill>
                  <a:srgbClr val="FFFFFF"/>
                </a:solidFill>
                <a:latin typeface="IBM Plex Sans"/>
                <a:ea typeface="IBM Plex Sans"/>
                <a:cs typeface="IBM Plex Sans"/>
                <a:sym typeface="IBM Plex Sans"/>
              </a:rPr>
              <a:t>e</a:t>
            </a:r>
            <a:r>
              <a:rPr lang="en-US" sz="3135">
                <a:solidFill>
                  <a:srgbClr val="FFFFFF"/>
                </a:solidFill>
                <a:latin typeface="IBM Plex Sans"/>
                <a:ea typeface="IBM Plex Sans"/>
                <a:cs typeface="IBM Plex Sans"/>
                <a:sym typeface="IBM Plex Sans"/>
              </a:rPr>
              <a:t>r adalah game endless runner bertema cyberpunk yang me</a:t>
            </a:r>
            <a:r>
              <a:rPr lang="en-US" sz="3135" u="none">
                <a:solidFill>
                  <a:srgbClr val="FFFFFF"/>
                </a:solidFill>
                <a:latin typeface="IBM Plex Sans"/>
                <a:ea typeface="IBM Plex Sans"/>
                <a:cs typeface="IBM Plex Sans"/>
                <a:sym typeface="IBM Plex Sans"/>
              </a:rPr>
              <a:t>n</a:t>
            </a:r>
            <a:r>
              <a:rPr lang="en-US" sz="3135">
                <a:solidFill>
                  <a:srgbClr val="FFFFFF"/>
                </a:solidFill>
                <a:latin typeface="IBM Plex Sans"/>
                <a:ea typeface="IBM Plex Sans"/>
                <a:cs typeface="IBM Plex Sans"/>
                <a:sym typeface="IBM Plex Sans"/>
              </a:rPr>
              <a:t>gg</a:t>
            </a:r>
            <a:r>
              <a:rPr lang="en-US" sz="3135" u="none">
                <a:solidFill>
                  <a:srgbClr val="FFFFFF"/>
                </a:solidFill>
                <a:latin typeface="IBM Plex Sans"/>
                <a:ea typeface="IBM Plex Sans"/>
                <a:cs typeface="IBM Plex Sans"/>
                <a:sym typeface="IBM Plex Sans"/>
              </a:rPr>
              <a:t>a</a:t>
            </a:r>
            <a:r>
              <a:rPr lang="en-US" sz="3135">
                <a:solidFill>
                  <a:srgbClr val="FFFFFF"/>
                </a:solidFill>
                <a:latin typeface="IBM Plex Sans"/>
                <a:ea typeface="IBM Plex Sans"/>
                <a:cs typeface="IBM Plex Sans"/>
                <a:sym typeface="IBM Plex Sans"/>
              </a:rPr>
              <a:t>b</a:t>
            </a:r>
            <a:r>
              <a:rPr lang="en-US" sz="3135" u="none">
                <a:solidFill>
                  <a:srgbClr val="FFFFFF"/>
                </a:solidFill>
                <a:latin typeface="IBM Plex Sans"/>
                <a:ea typeface="IBM Plex Sans"/>
                <a:cs typeface="IBM Plex Sans"/>
                <a:sym typeface="IBM Plex Sans"/>
              </a:rPr>
              <a:t>un</a:t>
            </a:r>
            <a:r>
              <a:rPr lang="en-US" sz="3135">
                <a:solidFill>
                  <a:srgbClr val="FFFFFF"/>
                </a:solidFill>
                <a:latin typeface="IBM Plex Sans"/>
                <a:ea typeface="IBM Plex Sans"/>
                <a:cs typeface="IBM Plex Sans"/>
                <a:sym typeface="IBM Plex Sans"/>
              </a:rPr>
              <a:t>g</a:t>
            </a:r>
            <a:r>
              <a:rPr lang="en-US" sz="3135" u="none">
                <a:solidFill>
                  <a:srgbClr val="FFFFFF"/>
                </a:solidFill>
                <a:latin typeface="IBM Plex Sans"/>
                <a:ea typeface="IBM Plex Sans"/>
                <a:cs typeface="IBM Plex Sans"/>
                <a:sym typeface="IBM Plex Sans"/>
              </a:rPr>
              <a:t>k</a:t>
            </a:r>
            <a:r>
              <a:rPr lang="en-US" sz="3135">
                <a:solidFill>
                  <a:srgbClr val="FFFFFF"/>
                </a:solidFill>
                <a:latin typeface="IBM Plex Sans"/>
                <a:ea typeface="IBM Plex Sans"/>
                <a:cs typeface="IBM Plex Sans"/>
                <a:sym typeface="IBM Plex Sans"/>
              </a:rPr>
              <a:t>an gameplay klasik dengan fit</a:t>
            </a:r>
            <a:r>
              <a:rPr lang="en-US" sz="3135" u="none">
                <a:solidFill>
                  <a:srgbClr val="FFFFFF"/>
                </a:solidFill>
                <a:latin typeface="IBM Plex Sans"/>
                <a:ea typeface="IBM Plex Sans"/>
                <a:cs typeface="IBM Plex Sans"/>
                <a:sym typeface="IBM Plex Sans"/>
              </a:rPr>
              <a:t>ur</a:t>
            </a:r>
            <a:r>
              <a:rPr lang="en-US" sz="3135" u="none">
                <a:solidFill>
                  <a:srgbClr val="FFFFFF"/>
                </a:solidFill>
                <a:latin typeface="IBM Plex Sans"/>
                <a:ea typeface="IBM Plex Sans"/>
                <a:cs typeface="IBM Plex Sans"/>
                <a:sym typeface="IBM Plex Sans"/>
              </a:rPr>
              <a:t> </a:t>
            </a:r>
            <a:r>
              <a:rPr lang="en-US" sz="3135">
                <a:solidFill>
                  <a:srgbClr val="FFFFFF"/>
                </a:solidFill>
                <a:latin typeface="IBM Plex Sans"/>
                <a:ea typeface="IBM Plex Sans"/>
                <a:cs typeface="IBM Plex Sans"/>
                <a:sym typeface="IBM Plex Sans"/>
              </a:rPr>
              <a:t>modern sepe</a:t>
            </a:r>
            <a:r>
              <a:rPr lang="en-US" sz="3135" u="none">
                <a:solidFill>
                  <a:srgbClr val="FFFFFF"/>
                </a:solidFill>
                <a:latin typeface="IBM Plex Sans"/>
                <a:ea typeface="IBM Plex Sans"/>
                <a:cs typeface="IBM Plex Sans"/>
                <a:sym typeface="IBM Plex Sans"/>
              </a:rPr>
              <a:t>rti </a:t>
            </a:r>
            <a:r>
              <a:rPr lang="en-US" sz="3135">
                <a:solidFill>
                  <a:srgbClr val="FFFFFF"/>
                </a:solidFill>
                <a:latin typeface="IBM Plex Sans"/>
                <a:ea typeface="IBM Plex Sans"/>
                <a:cs typeface="IBM Plex Sans"/>
                <a:sym typeface="IBM Plex Sans"/>
              </a:rPr>
              <a:t>l</a:t>
            </a:r>
            <a:r>
              <a:rPr lang="en-US" sz="3135" u="none">
                <a:solidFill>
                  <a:srgbClr val="FFFFFF"/>
                </a:solidFill>
                <a:latin typeface="IBM Plex Sans"/>
                <a:ea typeface="IBM Plex Sans"/>
                <a:cs typeface="IBM Plex Sans"/>
                <a:sym typeface="IBM Plex Sans"/>
              </a:rPr>
              <a:t>e</a:t>
            </a:r>
            <a:r>
              <a:rPr lang="en-US" sz="3135">
                <a:solidFill>
                  <a:srgbClr val="FFFFFF"/>
                </a:solidFill>
                <a:latin typeface="IBM Plex Sans"/>
                <a:ea typeface="IBM Plex Sans"/>
                <a:cs typeface="IBM Plex Sans"/>
                <a:sym typeface="IBM Plex Sans"/>
              </a:rPr>
              <a:t>aderb</a:t>
            </a:r>
            <a:r>
              <a:rPr lang="en-US" sz="3135" u="none">
                <a:solidFill>
                  <a:srgbClr val="FFFFFF"/>
                </a:solidFill>
                <a:latin typeface="IBM Plex Sans"/>
                <a:ea typeface="IBM Plex Sans"/>
                <a:cs typeface="IBM Plex Sans"/>
                <a:sym typeface="IBM Plex Sans"/>
              </a:rPr>
              <a:t>oa</a:t>
            </a:r>
            <a:r>
              <a:rPr lang="en-US" sz="3135">
                <a:solidFill>
                  <a:srgbClr val="FFFFFF"/>
                </a:solidFill>
                <a:latin typeface="IBM Plex Sans"/>
                <a:ea typeface="IBM Plex Sans"/>
                <a:cs typeface="IBM Plex Sans"/>
                <a:sym typeface="IBM Plex Sans"/>
              </a:rPr>
              <a:t>r</a:t>
            </a:r>
            <a:r>
              <a:rPr lang="en-US" sz="3135" u="none">
                <a:solidFill>
                  <a:srgbClr val="FFFFFF"/>
                </a:solidFill>
                <a:latin typeface="IBM Plex Sans"/>
                <a:ea typeface="IBM Plex Sans"/>
                <a:cs typeface="IBM Plex Sans"/>
                <a:sym typeface="IBM Plex Sans"/>
              </a:rPr>
              <a:t>d o</a:t>
            </a:r>
            <a:r>
              <a:rPr lang="en-US" sz="3135">
                <a:solidFill>
                  <a:srgbClr val="FFFFFF"/>
                </a:solidFill>
                <a:latin typeface="IBM Plex Sans"/>
                <a:ea typeface="IBM Plex Sans"/>
                <a:cs typeface="IBM Plex Sans"/>
                <a:sym typeface="IBM Plex Sans"/>
              </a:rPr>
              <a:t>n</a:t>
            </a:r>
            <a:r>
              <a:rPr lang="en-US" sz="3135" u="none">
                <a:solidFill>
                  <a:srgbClr val="FFFFFF"/>
                </a:solidFill>
                <a:latin typeface="IBM Plex Sans"/>
                <a:ea typeface="IBM Plex Sans"/>
                <a:cs typeface="IBM Plex Sans"/>
                <a:sym typeface="IBM Plex Sans"/>
              </a:rPr>
              <a:t>l</a:t>
            </a:r>
            <a:r>
              <a:rPr lang="en-US" sz="3135">
                <a:solidFill>
                  <a:srgbClr val="FFFFFF"/>
                </a:solidFill>
                <a:latin typeface="IBM Plex Sans"/>
                <a:ea typeface="IBM Plex Sans"/>
                <a:cs typeface="IBM Plex Sans"/>
                <a:sym typeface="IBM Plex Sans"/>
              </a:rPr>
              <a:t>ine, powe</a:t>
            </a:r>
            <a:r>
              <a:rPr lang="en-US" sz="3135" u="none">
                <a:solidFill>
                  <a:srgbClr val="FFFFFF"/>
                </a:solidFill>
                <a:latin typeface="IBM Plex Sans"/>
                <a:ea typeface="IBM Plex Sans"/>
                <a:cs typeface="IBM Plex Sans"/>
                <a:sym typeface="IBM Plex Sans"/>
              </a:rPr>
              <a:t>r</a:t>
            </a:r>
            <a:r>
              <a:rPr lang="en-US" sz="3135">
                <a:solidFill>
                  <a:srgbClr val="FFFFFF"/>
                </a:solidFill>
                <a:latin typeface="IBM Plex Sans"/>
                <a:ea typeface="IBM Plex Sans"/>
                <a:cs typeface="IBM Plex Sans"/>
                <a:sym typeface="IBM Plex Sans"/>
              </a:rPr>
              <a:t>-up, shop, dan sistem a</a:t>
            </a:r>
            <a:r>
              <a:rPr lang="en-US" sz="3135" u="none">
                <a:solidFill>
                  <a:srgbClr val="FFFFFF"/>
                </a:solidFill>
                <a:latin typeface="IBM Plex Sans"/>
                <a:ea typeface="IBM Plex Sans"/>
                <a:cs typeface="IBM Plex Sans"/>
                <a:sym typeface="IBM Plex Sans"/>
              </a:rPr>
              <a:t>k</a:t>
            </a:r>
            <a:r>
              <a:rPr lang="en-US" sz="3135">
                <a:solidFill>
                  <a:srgbClr val="FFFFFF"/>
                </a:solidFill>
                <a:latin typeface="IBM Plex Sans"/>
                <a:ea typeface="IBM Plex Sans"/>
                <a:cs typeface="IBM Plex Sans"/>
                <a:sym typeface="IBM Plex Sans"/>
              </a:rPr>
              <a:t>un.</a:t>
            </a:r>
          </a:p>
          <a:p>
            <a:pPr algn="just">
              <a:lnSpc>
                <a:spcPts val="3762"/>
              </a:lnSpc>
            </a:pPr>
          </a:p>
          <a:p>
            <a:pPr algn="just">
              <a:lnSpc>
                <a:spcPts val="3762"/>
              </a:lnSpc>
            </a:pPr>
            <a:r>
              <a:rPr lang="en-US" sz="3135">
                <a:solidFill>
                  <a:srgbClr val="FFFFFF"/>
                </a:solidFill>
                <a:latin typeface="IBM Plex Sans"/>
                <a:ea typeface="IBM Plex Sans"/>
                <a:cs typeface="IBM Plex Sans"/>
                <a:sym typeface="IBM Plex Sans"/>
              </a:rPr>
              <a:t>D</a:t>
            </a:r>
            <a:r>
              <a:rPr lang="en-US" sz="3135" u="none">
                <a:solidFill>
                  <a:srgbClr val="FFFFFF"/>
                </a:solidFill>
                <a:latin typeface="IBM Plex Sans"/>
                <a:ea typeface="IBM Plex Sans"/>
                <a:cs typeface="IBM Plex Sans"/>
                <a:sym typeface="IBM Plex Sans"/>
              </a:rPr>
              <a:t>i</a:t>
            </a:r>
            <a:r>
              <a:rPr lang="en-US" sz="3135">
                <a:solidFill>
                  <a:srgbClr val="FFFFFF"/>
                </a:solidFill>
                <a:latin typeface="IBM Plex Sans"/>
                <a:ea typeface="IBM Plex Sans"/>
                <a:cs typeface="IBM Plex Sans"/>
                <a:sym typeface="IBM Plex Sans"/>
              </a:rPr>
              <a:t>ba</a:t>
            </a:r>
            <a:r>
              <a:rPr lang="en-US" sz="3135" u="none">
                <a:solidFill>
                  <a:srgbClr val="FFFFFF"/>
                </a:solidFill>
                <a:latin typeface="IBM Plex Sans"/>
                <a:ea typeface="IBM Plex Sans"/>
                <a:cs typeface="IBM Plex Sans"/>
                <a:sym typeface="IBM Plex Sans"/>
              </a:rPr>
              <a:t>ngu</a:t>
            </a:r>
            <a:r>
              <a:rPr lang="en-US" sz="3135">
                <a:solidFill>
                  <a:srgbClr val="FFFFFF"/>
                </a:solidFill>
                <a:latin typeface="IBM Plex Sans"/>
                <a:ea typeface="IBM Plex Sans"/>
                <a:cs typeface="IBM Plex Sans"/>
                <a:sym typeface="IBM Plex Sans"/>
              </a:rPr>
              <a:t>n dengan </a:t>
            </a:r>
            <a:r>
              <a:rPr lang="en-US" sz="3135" u="none">
                <a:solidFill>
                  <a:srgbClr val="FFFFFF"/>
                </a:solidFill>
                <a:latin typeface="IBM Plex Sans"/>
                <a:ea typeface="IBM Plex Sans"/>
                <a:cs typeface="IBM Plex Sans"/>
                <a:sym typeface="IBM Plex Sans"/>
              </a:rPr>
              <a:t>stac</a:t>
            </a:r>
            <a:r>
              <a:rPr lang="en-US" sz="3135">
                <a:solidFill>
                  <a:srgbClr val="FFFFFF"/>
                </a:solidFill>
                <a:latin typeface="IBM Plex Sans"/>
                <a:ea typeface="IBM Plex Sans"/>
                <a:cs typeface="IBM Plex Sans"/>
                <a:sym typeface="IBM Plex Sans"/>
              </a:rPr>
              <a:t>k modern: React (frontend), Spring Boot (backend), d</a:t>
            </a:r>
            <a:r>
              <a:rPr lang="en-US" sz="3135">
                <a:solidFill>
                  <a:srgbClr val="FFFFFF"/>
                </a:solidFill>
                <a:latin typeface="IBM Plex Sans"/>
                <a:ea typeface="IBM Plex Sans"/>
                <a:cs typeface="IBM Plex Sans"/>
                <a:sym typeface="IBM Plex Sans"/>
              </a:rPr>
              <a:t>an MySQL (database).</a:t>
            </a:r>
          </a:p>
        </p:txBody>
      </p:sp>
      <p:sp>
        <p:nvSpPr>
          <p:cNvPr name="TextBox 8" id="8"/>
          <p:cNvSpPr txBox="true"/>
          <p:nvPr/>
        </p:nvSpPr>
        <p:spPr>
          <a:xfrm rot="0">
            <a:off x="2468934" y="1277560"/>
            <a:ext cx="15252750" cy="885825"/>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What is  Neon Runner?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grpSp>
        <p:nvGrpSpPr>
          <p:cNvPr name="Group 2" id="2"/>
          <p:cNvGrpSpPr/>
          <p:nvPr/>
        </p:nvGrpSpPr>
        <p:grpSpPr>
          <a:xfrm rot="0">
            <a:off x="1920050" y="-443450"/>
            <a:ext cx="3549600" cy="3549600"/>
            <a:chOff x="0" y="0"/>
            <a:chExt cx="4732800" cy="4732800"/>
          </a:xfrm>
        </p:grpSpPr>
        <p:sp>
          <p:nvSpPr>
            <p:cNvPr name="Freeform 3" id="3"/>
            <p:cNvSpPr/>
            <p:nvPr/>
          </p:nvSpPr>
          <p:spPr>
            <a:xfrm flipH="false" flipV="false" rot="0">
              <a:off x="0" y="0"/>
              <a:ext cx="4732782" cy="4732782"/>
            </a:xfrm>
            <a:custGeom>
              <a:avLst/>
              <a:gdLst/>
              <a:ahLst/>
              <a:cxnLst/>
              <a:rect r="r" b="b" t="t" l="l"/>
              <a:pathLst>
                <a:path h="4732782" w="4732782">
                  <a:moveTo>
                    <a:pt x="0" y="2366391"/>
                  </a:moveTo>
                  <a:cubicBezTo>
                    <a:pt x="0" y="1059434"/>
                    <a:pt x="1059434" y="0"/>
                    <a:pt x="2366391" y="0"/>
                  </a:cubicBezTo>
                  <a:cubicBezTo>
                    <a:pt x="3673348" y="0"/>
                    <a:pt x="4732782" y="1059434"/>
                    <a:pt x="4732782" y="2366391"/>
                  </a:cubicBezTo>
                  <a:cubicBezTo>
                    <a:pt x="4732782" y="3673348"/>
                    <a:pt x="3673348" y="4732782"/>
                    <a:pt x="2366391" y="4732782"/>
                  </a:cubicBezTo>
                  <a:cubicBezTo>
                    <a:pt x="1059434" y="4732782"/>
                    <a:pt x="0" y="3673348"/>
                    <a:pt x="0" y="2366391"/>
                  </a:cubicBezTo>
                  <a:close/>
                </a:path>
              </a:pathLst>
            </a:custGeom>
            <a:gradFill rotWithShape="true">
              <a:gsLst>
                <a:gs pos="0">
                  <a:srgbClr val="FFFFFF">
                    <a:alpha val="100000"/>
                  </a:srgbClr>
                </a:gs>
                <a:gs pos="100000">
                  <a:srgbClr val="FDA7F9">
                    <a:alpha val="100000"/>
                  </a:srgbClr>
                </a:gs>
              </a:gsLst>
              <a:lin ang="5400012"/>
            </a:gradFill>
          </p:spPr>
        </p:sp>
      </p:grpSp>
      <p:sp>
        <p:nvSpPr>
          <p:cNvPr name="Freeform 4" id="4"/>
          <p:cNvSpPr/>
          <p:nvPr/>
        </p:nvSpPr>
        <p:spPr>
          <a:xfrm flipH="false" flipV="false" rot="0">
            <a:off x="1920046" y="8385698"/>
            <a:ext cx="608052" cy="569942"/>
          </a:xfrm>
          <a:custGeom>
            <a:avLst/>
            <a:gdLst/>
            <a:ahLst/>
            <a:cxnLst/>
            <a:rect r="r" b="b" t="t" l="l"/>
            <a:pathLst>
              <a:path h="569942" w="608052">
                <a:moveTo>
                  <a:pt x="0" y="0"/>
                </a:moveTo>
                <a:lnTo>
                  <a:pt x="608052" y="0"/>
                </a:lnTo>
                <a:lnTo>
                  <a:pt x="608052" y="569942"/>
                </a:lnTo>
                <a:lnTo>
                  <a:pt x="0" y="5699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1650217">
            <a:off x="941472" y="7541832"/>
            <a:ext cx="84406" cy="780272"/>
            <a:chOff x="0" y="0"/>
            <a:chExt cx="112541" cy="1040363"/>
          </a:xfrm>
        </p:grpSpPr>
        <p:sp>
          <p:nvSpPr>
            <p:cNvPr name="Freeform 6" id="6"/>
            <p:cNvSpPr/>
            <p:nvPr/>
          </p:nvSpPr>
          <p:spPr>
            <a:xfrm flipH="false" flipV="false" rot="0">
              <a:off x="0" y="0"/>
              <a:ext cx="112522" cy="1040257"/>
            </a:xfrm>
            <a:custGeom>
              <a:avLst/>
              <a:gdLst/>
              <a:ahLst/>
              <a:cxnLst/>
              <a:rect r="r" b="b" t="t" l="l"/>
              <a:pathLst>
                <a:path h="1040257" w="112522">
                  <a:moveTo>
                    <a:pt x="56261" y="0"/>
                  </a:moveTo>
                  <a:cubicBezTo>
                    <a:pt x="25654" y="0"/>
                    <a:pt x="0" y="25654"/>
                    <a:pt x="0" y="56261"/>
                  </a:cubicBezTo>
                  <a:lnTo>
                    <a:pt x="0" y="983996"/>
                  </a:lnTo>
                  <a:cubicBezTo>
                    <a:pt x="0" y="1014603"/>
                    <a:pt x="25654" y="1040257"/>
                    <a:pt x="56261" y="1040257"/>
                  </a:cubicBezTo>
                  <a:cubicBezTo>
                    <a:pt x="86868" y="1040257"/>
                    <a:pt x="112522" y="1014603"/>
                    <a:pt x="112522" y="983996"/>
                  </a:cubicBezTo>
                  <a:lnTo>
                    <a:pt x="112522" y="56261"/>
                  </a:lnTo>
                  <a:cubicBezTo>
                    <a:pt x="112522" y="25654"/>
                    <a:pt x="89027" y="0"/>
                    <a:pt x="56261" y="0"/>
                  </a:cubicBezTo>
                  <a:close/>
                </a:path>
              </a:pathLst>
            </a:custGeom>
            <a:solidFill>
              <a:srgbClr val="FFFFFF"/>
            </a:solidFill>
          </p:spPr>
        </p:sp>
      </p:grpSp>
      <p:grpSp>
        <p:nvGrpSpPr>
          <p:cNvPr name="Group 7" id="7"/>
          <p:cNvGrpSpPr/>
          <p:nvPr/>
        </p:nvGrpSpPr>
        <p:grpSpPr>
          <a:xfrm rot="0">
            <a:off x="16020544" y="6461744"/>
            <a:ext cx="608032" cy="759306"/>
            <a:chOff x="0" y="0"/>
            <a:chExt cx="810709" cy="1012408"/>
          </a:xfrm>
        </p:grpSpPr>
        <p:sp>
          <p:nvSpPr>
            <p:cNvPr name="Freeform 8" id="8"/>
            <p:cNvSpPr/>
            <p:nvPr/>
          </p:nvSpPr>
          <p:spPr>
            <a:xfrm flipH="false" flipV="false" rot="0">
              <a:off x="0" y="127"/>
              <a:ext cx="810641" cy="1012190"/>
            </a:xfrm>
            <a:custGeom>
              <a:avLst/>
              <a:gdLst/>
              <a:ahLst/>
              <a:cxnLst/>
              <a:rect r="r" b="b" t="t" l="l"/>
              <a:pathLst>
                <a:path h="1012190" w="810641">
                  <a:moveTo>
                    <a:pt x="110744" y="156845"/>
                  </a:moveTo>
                  <a:lnTo>
                    <a:pt x="651129" y="506349"/>
                  </a:lnTo>
                  <a:lnTo>
                    <a:pt x="110744" y="855853"/>
                  </a:lnTo>
                  <a:lnTo>
                    <a:pt x="110744" y="156845"/>
                  </a:lnTo>
                  <a:close/>
                  <a:moveTo>
                    <a:pt x="54483" y="0"/>
                  </a:moveTo>
                  <a:cubicBezTo>
                    <a:pt x="45720" y="0"/>
                    <a:pt x="37084" y="2032"/>
                    <a:pt x="29464" y="6477"/>
                  </a:cubicBezTo>
                  <a:cubicBezTo>
                    <a:pt x="11176" y="15621"/>
                    <a:pt x="0" y="34925"/>
                    <a:pt x="0" y="55372"/>
                  </a:cubicBezTo>
                  <a:lnTo>
                    <a:pt x="0" y="958342"/>
                  </a:lnTo>
                  <a:cubicBezTo>
                    <a:pt x="0" y="978662"/>
                    <a:pt x="11176" y="995934"/>
                    <a:pt x="29464" y="1006094"/>
                  </a:cubicBezTo>
                  <a:cubicBezTo>
                    <a:pt x="38608" y="1010158"/>
                    <a:pt x="46736" y="1012190"/>
                    <a:pt x="55880" y="1012190"/>
                  </a:cubicBezTo>
                  <a:cubicBezTo>
                    <a:pt x="66040" y="1012190"/>
                    <a:pt x="76200" y="1010158"/>
                    <a:pt x="86360" y="1007110"/>
                  </a:cubicBezTo>
                  <a:lnTo>
                    <a:pt x="785241" y="554990"/>
                  </a:lnTo>
                  <a:cubicBezTo>
                    <a:pt x="800481" y="544830"/>
                    <a:pt x="810641" y="527558"/>
                    <a:pt x="810641" y="508381"/>
                  </a:cubicBezTo>
                  <a:cubicBezTo>
                    <a:pt x="810641" y="489204"/>
                    <a:pt x="800354" y="471805"/>
                    <a:pt x="785241" y="461645"/>
                  </a:cubicBezTo>
                  <a:lnTo>
                    <a:pt x="86360" y="9652"/>
                  </a:lnTo>
                  <a:cubicBezTo>
                    <a:pt x="76708" y="3429"/>
                    <a:pt x="65405" y="0"/>
                    <a:pt x="54483" y="0"/>
                  </a:cubicBezTo>
                  <a:close/>
                </a:path>
              </a:pathLst>
            </a:custGeom>
            <a:solidFill>
              <a:srgbClr val="FFFFFF"/>
            </a:solidFill>
          </p:spPr>
        </p:sp>
      </p:grpSp>
      <p:sp>
        <p:nvSpPr>
          <p:cNvPr name="Freeform 9" id="9"/>
          <p:cNvSpPr/>
          <p:nvPr/>
        </p:nvSpPr>
        <p:spPr>
          <a:xfrm flipH="false" flipV="false" rot="0">
            <a:off x="17142465" y="7919233"/>
            <a:ext cx="897332" cy="934117"/>
          </a:xfrm>
          <a:custGeom>
            <a:avLst/>
            <a:gdLst/>
            <a:ahLst/>
            <a:cxnLst/>
            <a:rect r="r" b="b" t="t" l="l"/>
            <a:pathLst>
              <a:path h="934117" w="897332">
                <a:moveTo>
                  <a:pt x="0" y="0"/>
                </a:moveTo>
                <a:lnTo>
                  <a:pt x="897332" y="0"/>
                </a:lnTo>
                <a:lnTo>
                  <a:pt x="897332" y="934118"/>
                </a:lnTo>
                <a:lnTo>
                  <a:pt x="0" y="9341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1704800" y="6651200"/>
            <a:ext cx="380400" cy="380400"/>
            <a:chOff x="0" y="0"/>
            <a:chExt cx="507200" cy="507200"/>
          </a:xfrm>
        </p:grpSpPr>
        <p:sp>
          <p:nvSpPr>
            <p:cNvPr name="Freeform 11" id="11"/>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12" id="12"/>
          <p:cNvGrpSpPr/>
          <p:nvPr/>
        </p:nvGrpSpPr>
        <p:grpSpPr>
          <a:xfrm rot="0">
            <a:off x="17766100" y="6171450"/>
            <a:ext cx="380400" cy="380400"/>
            <a:chOff x="0" y="0"/>
            <a:chExt cx="507200" cy="507200"/>
          </a:xfrm>
        </p:grpSpPr>
        <p:sp>
          <p:nvSpPr>
            <p:cNvPr name="Freeform 13" id="13"/>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14" id="14"/>
          <p:cNvGrpSpPr/>
          <p:nvPr/>
        </p:nvGrpSpPr>
        <p:grpSpPr>
          <a:xfrm rot="0">
            <a:off x="16713142" y="7308716"/>
            <a:ext cx="467400" cy="467400"/>
            <a:chOff x="0" y="0"/>
            <a:chExt cx="623200" cy="623200"/>
          </a:xfrm>
        </p:grpSpPr>
        <p:sp>
          <p:nvSpPr>
            <p:cNvPr name="Freeform 15" id="15"/>
            <p:cNvSpPr/>
            <p:nvPr/>
          </p:nvSpPr>
          <p:spPr>
            <a:xfrm flipH="false" flipV="false" rot="0">
              <a:off x="0" y="0"/>
              <a:ext cx="623189" cy="623316"/>
            </a:xfrm>
            <a:custGeom>
              <a:avLst/>
              <a:gdLst/>
              <a:ahLst/>
              <a:cxnLst/>
              <a:rect r="r" b="b" t="t" l="l"/>
              <a:pathLst>
                <a:path h="623316" w="623189">
                  <a:moveTo>
                    <a:pt x="0" y="311658"/>
                  </a:moveTo>
                  <a:cubicBezTo>
                    <a:pt x="0" y="139446"/>
                    <a:pt x="139446" y="0"/>
                    <a:pt x="311658" y="0"/>
                  </a:cubicBezTo>
                  <a:lnTo>
                    <a:pt x="311658" y="50800"/>
                  </a:lnTo>
                  <a:lnTo>
                    <a:pt x="311658" y="0"/>
                  </a:lnTo>
                  <a:cubicBezTo>
                    <a:pt x="483743" y="0"/>
                    <a:pt x="623189" y="139446"/>
                    <a:pt x="623189" y="311658"/>
                  </a:cubicBezTo>
                  <a:lnTo>
                    <a:pt x="572389" y="311658"/>
                  </a:lnTo>
                  <a:lnTo>
                    <a:pt x="623189" y="311658"/>
                  </a:lnTo>
                  <a:cubicBezTo>
                    <a:pt x="623189" y="483743"/>
                    <a:pt x="483743" y="623316"/>
                    <a:pt x="311531" y="623316"/>
                  </a:cubicBezTo>
                  <a:lnTo>
                    <a:pt x="311531" y="572516"/>
                  </a:lnTo>
                  <a:lnTo>
                    <a:pt x="311531" y="623316"/>
                  </a:lnTo>
                  <a:cubicBezTo>
                    <a:pt x="139446" y="623189"/>
                    <a:pt x="0" y="483743"/>
                    <a:pt x="0" y="311658"/>
                  </a:cubicBezTo>
                  <a:lnTo>
                    <a:pt x="50800" y="311658"/>
                  </a:lnTo>
                  <a:lnTo>
                    <a:pt x="101600" y="311658"/>
                  </a:lnTo>
                  <a:lnTo>
                    <a:pt x="50800" y="311658"/>
                  </a:lnTo>
                  <a:lnTo>
                    <a:pt x="0" y="311658"/>
                  </a:lnTo>
                  <a:moveTo>
                    <a:pt x="101600" y="311658"/>
                  </a:moveTo>
                  <a:cubicBezTo>
                    <a:pt x="101600" y="339725"/>
                    <a:pt x="78867" y="362458"/>
                    <a:pt x="50800" y="362458"/>
                  </a:cubicBezTo>
                  <a:cubicBezTo>
                    <a:pt x="22733" y="362458"/>
                    <a:pt x="0" y="339725"/>
                    <a:pt x="0" y="311658"/>
                  </a:cubicBezTo>
                  <a:cubicBezTo>
                    <a:pt x="0" y="283591"/>
                    <a:pt x="22733" y="260858"/>
                    <a:pt x="50800" y="260858"/>
                  </a:cubicBezTo>
                  <a:cubicBezTo>
                    <a:pt x="78867" y="260858"/>
                    <a:pt x="101600" y="283591"/>
                    <a:pt x="101600" y="311658"/>
                  </a:cubicBezTo>
                  <a:cubicBezTo>
                    <a:pt x="101600" y="427609"/>
                    <a:pt x="195580" y="521716"/>
                    <a:pt x="311658" y="521716"/>
                  </a:cubicBezTo>
                  <a:cubicBezTo>
                    <a:pt x="427736" y="521716"/>
                    <a:pt x="521716" y="427736"/>
                    <a:pt x="521716" y="311658"/>
                  </a:cubicBezTo>
                  <a:cubicBezTo>
                    <a:pt x="521716" y="195580"/>
                    <a:pt x="427609" y="101600"/>
                    <a:pt x="311658" y="101600"/>
                  </a:cubicBezTo>
                  <a:lnTo>
                    <a:pt x="311658" y="50800"/>
                  </a:lnTo>
                  <a:lnTo>
                    <a:pt x="311658" y="101600"/>
                  </a:lnTo>
                  <a:cubicBezTo>
                    <a:pt x="195580" y="101600"/>
                    <a:pt x="101600" y="195580"/>
                    <a:pt x="101600" y="311658"/>
                  </a:cubicBezTo>
                  <a:close/>
                </a:path>
              </a:pathLst>
            </a:custGeom>
            <a:solidFill>
              <a:srgbClr val="4FC1F9"/>
            </a:solidFill>
          </p:spPr>
        </p:sp>
      </p:grpSp>
      <p:grpSp>
        <p:nvGrpSpPr>
          <p:cNvPr name="Group 16" id="16"/>
          <p:cNvGrpSpPr/>
          <p:nvPr/>
        </p:nvGrpSpPr>
        <p:grpSpPr>
          <a:xfrm rot="0">
            <a:off x="-172000" y="7881150"/>
            <a:ext cx="380400" cy="380400"/>
            <a:chOff x="0" y="0"/>
            <a:chExt cx="507200" cy="507200"/>
          </a:xfrm>
        </p:grpSpPr>
        <p:sp>
          <p:nvSpPr>
            <p:cNvPr name="Freeform 17" id="17"/>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18" id="18"/>
          <p:cNvGrpSpPr/>
          <p:nvPr/>
        </p:nvGrpSpPr>
        <p:grpSpPr>
          <a:xfrm rot="0">
            <a:off x="15936750" y="3838200"/>
            <a:ext cx="1398600" cy="1398600"/>
            <a:chOff x="0" y="0"/>
            <a:chExt cx="1864800" cy="1864800"/>
          </a:xfrm>
        </p:grpSpPr>
        <p:sp>
          <p:nvSpPr>
            <p:cNvPr name="Freeform 19" id="19"/>
            <p:cNvSpPr/>
            <p:nvPr/>
          </p:nvSpPr>
          <p:spPr>
            <a:xfrm flipH="false" flipV="false" rot="0">
              <a:off x="0" y="0"/>
              <a:ext cx="1864868" cy="1864868"/>
            </a:xfrm>
            <a:custGeom>
              <a:avLst/>
              <a:gdLst/>
              <a:ahLst/>
              <a:cxnLst/>
              <a:rect r="r" b="b" t="t" l="l"/>
              <a:pathLst>
                <a:path h="1864868" w="1864868">
                  <a:moveTo>
                    <a:pt x="0" y="932434"/>
                  </a:moveTo>
                  <a:cubicBezTo>
                    <a:pt x="0" y="417449"/>
                    <a:pt x="417449" y="0"/>
                    <a:pt x="932434" y="0"/>
                  </a:cubicBezTo>
                  <a:cubicBezTo>
                    <a:pt x="1447419" y="0"/>
                    <a:pt x="1864868" y="417449"/>
                    <a:pt x="1864868" y="932434"/>
                  </a:cubicBezTo>
                  <a:cubicBezTo>
                    <a:pt x="1864868" y="1447419"/>
                    <a:pt x="1447419" y="1864868"/>
                    <a:pt x="932434" y="1864868"/>
                  </a:cubicBezTo>
                  <a:cubicBezTo>
                    <a:pt x="417449" y="1864868"/>
                    <a:pt x="0" y="1447292"/>
                    <a:pt x="0" y="932434"/>
                  </a:cubicBezTo>
                  <a:close/>
                </a:path>
              </a:pathLst>
            </a:custGeom>
            <a:gradFill rotWithShape="true">
              <a:gsLst>
                <a:gs pos="0">
                  <a:srgbClr val="FFFFFF">
                    <a:alpha val="100000"/>
                  </a:srgbClr>
                </a:gs>
                <a:gs pos="100000">
                  <a:srgbClr val="FDA7F9">
                    <a:alpha val="100000"/>
                  </a:srgbClr>
                </a:gs>
              </a:gsLst>
              <a:lin ang="5400012"/>
            </a:gradFill>
          </p:spPr>
        </p:sp>
      </p:grpSp>
      <p:sp>
        <p:nvSpPr>
          <p:cNvPr name="Freeform 20" id="20"/>
          <p:cNvSpPr/>
          <p:nvPr/>
        </p:nvSpPr>
        <p:spPr>
          <a:xfrm flipH="false" flipV="false" rot="0">
            <a:off x="3231578" y="1811090"/>
            <a:ext cx="11825294" cy="6664816"/>
          </a:xfrm>
          <a:custGeom>
            <a:avLst/>
            <a:gdLst/>
            <a:ahLst/>
            <a:cxnLst/>
            <a:rect r="r" b="b" t="t" l="l"/>
            <a:pathLst>
              <a:path h="6664816" w="11825294">
                <a:moveTo>
                  <a:pt x="0" y="0"/>
                </a:moveTo>
                <a:lnTo>
                  <a:pt x="11825294" y="0"/>
                </a:lnTo>
                <a:lnTo>
                  <a:pt x="11825294" y="6664816"/>
                </a:lnTo>
                <a:lnTo>
                  <a:pt x="0" y="66648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1" id="21"/>
          <p:cNvSpPr txBox="true"/>
          <p:nvPr/>
        </p:nvSpPr>
        <p:spPr>
          <a:xfrm rot="0">
            <a:off x="4451025" y="3766226"/>
            <a:ext cx="9381750" cy="2699175"/>
          </a:xfrm>
          <a:prstGeom prst="rect">
            <a:avLst/>
          </a:prstGeom>
        </p:spPr>
        <p:txBody>
          <a:bodyPr anchor="t" rtlCol="false" tIns="0" lIns="0" bIns="0" rIns="0">
            <a:spAutoFit/>
          </a:bodyPr>
          <a:lstStyle/>
          <a:p>
            <a:pPr algn="ctr">
              <a:lnSpc>
                <a:spcPts val="11519"/>
              </a:lnSpc>
            </a:pPr>
            <a:r>
              <a:rPr lang="en-US" b="true" sz="9600">
                <a:solidFill>
                  <a:srgbClr val="FFFFFF"/>
                </a:solidFill>
                <a:latin typeface="Arimo Bold"/>
                <a:ea typeface="Arimo Bold"/>
                <a:cs typeface="Arimo Bold"/>
                <a:sym typeface="Arimo Bold"/>
              </a:rPr>
              <a:t>AWESOME WORDS</a:t>
            </a:r>
          </a:p>
        </p:txBody>
      </p:sp>
      <p:sp>
        <p:nvSpPr>
          <p:cNvPr name="Freeform 22" id="22"/>
          <p:cNvSpPr/>
          <p:nvPr/>
        </p:nvSpPr>
        <p:spPr>
          <a:xfrm flipH="false" flipV="false" rot="0">
            <a:off x="13270994" y="7069930"/>
            <a:ext cx="1753372" cy="2328177"/>
          </a:xfrm>
          <a:custGeom>
            <a:avLst/>
            <a:gdLst/>
            <a:ahLst/>
            <a:cxnLst/>
            <a:rect r="r" b="b" t="t" l="l"/>
            <a:pathLst>
              <a:path h="2328177" w="1753372">
                <a:moveTo>
                  <a:pt x="0" y="0"/>
                </a:moveTo>
                <a:lnTo>
                  <a:pt x="1753372" y="0"/>
                </a:lnTo>
                <a:lnTo>
                  <a:pt x="1753372" y="2328178"/>
                </a:lnTo>
                <a:lnTo>
                  <a:pt x="0" y="232817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3" id="23"/>
          <p:cNvSpPr/>
          <p:nvPr/>
        </p:nvSpPr>
        <p:spPr>
          <a:xfrm flipH="false" flipV="false" rot="0">
            <a:off x="2526433" y="6209573"/>
            <a:ext cx="1721870" cy="1949065"/>
          </a:xfrm>
          <a:custGeom>
            <a:avLst/>
            <a:gdLst/>
            <a:ahLst/>
            <a:cxnLst/>
            <a:rect r="r" b="b" t="t" l="l"/>
            <a:pathLst>
              <a:path h="1949065" w="1721870">
                <a:moveTo>
                  <a:pt x="0" y="0"/>
                </a:moveTo>
                <a:lnTo>
                  <a:pt x="1721870" y="0"/>
                </a:lnTo>
                <a:lnTo>
                  <a:pt x="1721870" y="1949066"/>
                </a:lnTo>
                <a:lnTo>
                  <a:pt x="0" y="194906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4" id="24"/>
          <p:cNvGrpSpPr/>
          <p:nvPr/>
        </p:nvGrpSpPr>
        <p:grpSpPr>
          <a:xfrm rot="0">
            <a:off x="4521142" y="8339692"/>
            <a:ext cx="467400" cy="467400"/>
            <a:chOff x="0" y="0"/>
            <a:chExt cx="623200" cy="623200"/>
          </a:xfrm>
        </p:grpSpPr>
        <p:sp>
          <p:nvSpPr>
            <p:cNvPr name="Freeform 25" id="25"/>
            <p:cNvSpPr/>
            <p:nvPr/>
          </p:nvSpPr>
          <p:spPr>
            <a:xfrm flipH="false" flipV="false" rot="0">
              <a:off x="0" y="0"/>
              <a:ext cx="623189" cy="623316"/>
            </a:xfrm>
            <a:custGeom>
              <a:avLst/>
              <a:gdLst/>
              <a:ahLst/>
              <a:cxnLst/>
              <a:rect r="r" b="b" t="t" l="l"/>
              <a:pathLst>
                <a:path h="623316" w="623189">
                  <a:moveTo>
                    <a:pt x="0" y="311658"/>
                  </a:moveTo>
                  <a:cubicBezTo>
                    <a:pt x="0" y="139446"/>
                    <a:pt x="139446" y="0"/>
                    <a:pt x="311658" y="0"/>
                  </a:cubicBezTo>
                  <a:lnTo>
                    <a:pt x="311658" y="50800"/>
                  </a:lnTo>
                  <a:lnTo>
                    <a:pt x="311658" y="0"/>
                  </a:lnTo>
                  <a:cubicBezTo>
                    <a:pt x="483743" y="0"/>
                    <a:pt x="623189" y="139446"/>
                    <a:pt x="623189" y="311658"/>
                  </a:cubicBezTo>
                  <a:lnTo>
                    <a:pt x="572389" y="311658"/>
                  </a:lnTo>
                  <a:lnTo>
                    <a:pt x="623189" y="311658"/>
                  </a:lnTo>
                  <a:cubicBezTo>
                    <a:pt x="623189" y="483743"/>
                    <a:pt x="483743" y="623316"/>
                    <a:pt x="311531" y="623316"/>
                  </a:cubicBezTo>
                  <a:lnTo>
                    <a:pt x="311531" y="572516"/>
                  </a:lnTo>
                  <a:lnTo>
                    <a:pt x="311531" y="623316"/>
                  </a:lnTo>
                  <a:cubicBezTo>
                    <a:pt x="139446" y="623189"/>
                    <a:pt x="0" y="483743"/>
                    <a:pt x="0" y="311658"/>
                  </a:cubicBezTo>
                  <a:lnTo>
                    <a:pt x="50800" y="311658"/>
                  </a:lnTo>
                  <a:lnTo>
                    <a:pt x="101600" y="311658"/>
                  </a:lnTo>
                  <a:lnTo>
                    <a:pt x="50800" y="311658"/>
                  </a:lnTo>
                  <a:lnTo>
                    <a:pt x="0" y="311658"/>
                  </a:lnTo>
                  <a:moveTo>
                    <a:pt x="101600" y="311658"/>
                  </a:moveTo>
                  <a:cubicBezTo>
                    <a:pt x="101600" y="339725"/>
                    <a:pt x="78867" y="362458"/>
                    <a:pt x="50800" y="362458"/>
                  </a:cubicBezTo>
                  <a:cubicBezTo>
                    <a:pt x="22733" y="362458"/>
                    <a:pt x="0" y="339725"/>
                    <a:pt x="0" y="311658"/>
                  </a:cubicBezTo>
                  <a:cubicBezTo>
                    <a:pt x="0" y="283591"/>
                    <a:pt x="22733" y="260858"/>
                    <a:pt x="50800" y="260858"/>
                  </a:cubicBezTo>
                  <a:cubicBezTo>
                    <a:pt x="78867" y="260858"/>
                    <a:pt x="101600" y="283591"/>
                    <a:pt x="101600" y="311658"/>
                  </a:cubicBezTo>
                  <a:cubicBezTo>
                    <a:pt x="101600" y="427609"/>
                    <a:pt x="195580" y="521716"/>
                    <a:pt x="311658" y="521716"/>
                  </a:cubicBezTo>
                  <a:cubicBezTo>
                    <a:pt x="427736" y="521716"/>
                    <a:pt x="521716" y="427736"/>
                    <a:pt x="521716" y="311658"/>
                  </a:cubicBezTo>
                  <a:cubicBezTo>
                    <a:pt x="521716" y="195580"/>
                    <a:pt x="427609" y="101600"/>
                    <a:pt x="311658" y="101600"/>
                  </a:cubicBezTo>
                  <a:lnTo>
                    <a:pt x="311658" y="50800"/>
                  </a:lnTo>
                  <a:lnTo>
                    <a:pt x="311658" y="101600"/>
                  </a:lnTo>
                  <a:cubicBezTo>
                    <a:pt x="195580" y="101600"/>
                    <a:pt x="101600" y="195580"/>
                    <a:pt x="101600" y="311658"/>
                  </a:cubicBezTo>
                  <a:close/>
                </a:path>
              </a:pathLst>
            </a:custGeom>
            <a:solidFill>
              <a:srgbClr val="4FC1F9"/>
            </a:solidFill>
          </p:spPr>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5542944" y="-491594"/>
            <a:ext cx="1753372" cy="2328177"/>
          </a:xfrm>
          <a:custGeom>
            <a:avLst/>
            <a:gdLst/>
            <a:ahLst/>
            <a:cxnLst/>
            <a:rect r="r" b="b" t="t" l="l"/>
            <a:pathLst>
              <a:path h="2328177" w="1753372">
                <a:moveTo>
                  <a:pt x="0" y="0"/>
                </a:moveTo>
                <a:lnTo>
                  <a:pt x="1753372" y="0"/>
                </a:lnTo>
                <a:lnTo>
                  <a:pt x="1753372" y="2328178"/>
                </a:lnTo>
                <a:lnTo>
                  <a:pt x="0" y="2328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4512620" y="506794"/>
            <a:ext cx="608032" cy="759306"/>
            <a:chOff x="0" y="0"/>
            <a:chExt cx="810709" cy="1012408"/>
          </a:xfrm>
        </p:grpSpPr>
        <p:sp>
          <p:nvSpPr>
            <p:cNvPr name="Freeform 4" id="4"/>
            <p:cNvSpPr/>
            <p:nvPr/>
          </p:nvSpPr>
          <p:spPr>
            <a:xfrm flipH="false" flipV="false" rot="0">
              <a:off x="0" y="127"/>
              <a:ext cx="810641" cy="1012190"/>
            </a:xfrm>
            <a:custGeom>
              <a:avLst/>
              <a:gdLst/>
              <a:ahLst/>
              <a:cxnLst/>
              <a:rect r="r" b="b" t="t" l="l"/>
              <a:pathLst>
                <a:path h="1012190" w="810641">
                  <a:moveTo>
                    <a:pt x="110744" y="156845"/>
                  </a:moveTo>
                  <a:lnTo>
                    <a:pt x="651129" y="506349"/>
                  </a:lnTo>
                  <a:lnTo>
                    <a:pt x="110744" y="855853"/>
                  </a:lnTo>
                  <a:lnTo>
                    <a:pt x="110744" y="156845"/>
                  </a:lnTo>
                  <a:close/>
                  <a:moveTo>
                    <a:pt x="54483" y="0"/>
                  </a:moveTo>
                  <a:cubicBezTo>
                    <a:pt x="45720" y="0"/>
                    <a:pt x="37084" y="2032"/>
                    <a:pt x="29464" y="6477"/>
                  </a:cubicBezTo>
                  <a:cubicBezTo>
                    <a:pt x="11176" y="15621"/>
                    <a:pt x="0" y="34925"/>
                    <a:pt x="0" y="55372"/>
                  </a:cubicBezTo>
                  <a:lnTo>
                    <a:pt x="0" y="958342"/>
                  </a:lnTo>
                  <a:cubicBezTo>
                    <a:pt x="0" y="978662"/>
                    <a:pt x="11176" y="995934"/>
                    <a:pt x="29464" y="1006094"/>
                  </a:cubicBezTo>
                  <a:cubicBezTo>
                    <a:pt x="38608" y="1010158"/>
                    <a:pt x="46736" y="1012190"/>
                    <a:pt x="55880" y="1012190"/>
                  </a:cubicBezTo>
                  <a:cubicBezTo>
                    <a:pt x="66040" y="1012190"/>
                    <a:pt x="76200" y="1010158"/>
                    <a:pt x="86360" y="1007110"/>
                  </a:cubicBezTo>
                  <a:lnTo>
                    <a:pt x="785241" y="554990"/>
                  </a:lnTo>
                  <a:cubicBezTo>
                    <a:pt x="800481" y="544830"/>
                    <a:pt x="810641" y="527558"/>
                    <a:pt x="810641" y="508381"/>
                  </a:cubicBezTo>
                  <a:cubicBezTo>
                    <a:pt x="810641" y="489204"/>
                    <a:pt x="800354" y="471805"/>
                    <a:pt x="785241" y="461645"/>
                  </a:cubicBezTo>
                  <a:lnTo>
                    <a:pt x="86360" y="9652"/>
                  </a:lnTo>
                  <a:cubicBezTo>
                    <a:pt x="76708" y="3429"/>
                    <a:pt x="65405" y="0"/>
                    <a:pt x="54483" y="0"/>
                  </a:cubicBezTo>
                  <a:close/>
                </a:path>
              </a:pathLst>
            </a:custGeom>
            <a:solidFill>
              <a:srgbClr val="4FC1F9"/>
            </a:solidFill>
          </p:spPr>
        </p:sp>
      </p:grpSp>
      <p:grpSp>
        <p:nvGrpSpPr>
          <p:cNvPr name="Group 5" id="5"/>
          <p:cNvGrpSpPr/>
          <p:nvPr/>
        </p:nvGrpSpPr>
        <p:grpSpPr>
          <a:xfrm rot="0">
            <a:off x="13010750" y="1140150"/>
            <a:ext cx="380400" cy="380400"/>
            <a:chOff x="0" y="0"/>
            <a:chExt cx="507200" cy="507200"/>
          </a:xfrm>
        </p:grpSpPr>
        <p:sp>
          <p:nvSpPr>
            <p:cNvPr name="Freeform 6" id="6"/>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7" id="7"/>
          <p:cNvGrpSpPr/>
          <p:nvPr/>
        </p:nvGrpSpPr>
        <p:grpSpPr>
          <a:xfrm rot="0">
            <a:off x="17543048" y="482304"/>
            <a:ext cx="380400" cy="380400"/>
            <a:chOff x="0" y="0"/>
            <a:chExt cx="507200" cy="507200"/>
          </a:xfrm>
        </p:grpSpPr>
        <p:sp>
          <p:nvSpPr>
            <p:cNvPr name="Freeform 8" id="8"/>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FFFFF"/>
            </a:solidFill>
          </p:spPr>
        </p:sp>
      </p:grpSp>
      <p:grpSp>
        <p:nvGrpSpPr>
          <p:cNvPr name="Group 9" id="9"/>
          <p:cNvGrpSpPr/>
          <p:nvPr/>
        </p:nvGrpSpPr>
        <p:grpSpPr>
          <a:xfrm rot="-10800000">
            <a:off x="2617292" y="10128136"/>
            <a:ext cx="380400" cy="380400"/>
            <a:chOff x="0" y="0"/>
            <a:chExt cx="507200" cy="507200"/>
          </a:xfrm>
        </p:grpSpPr>
        <p:sp>
          <p:nvSpPr>
            <p:cNvPr name="Freeform 10" id="10"/>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sp>
        <p:nvSpPr>
          <p:cNvPr name="Freeform 11" id="11"/>
          <p:cNvSpPr/>
          <p:nvPr/>
        </p:nvSpPr>
        <p:spPr>
          <a:xfrm flipH="false" flipV="false" rot="0">
            <a:off x="-806450" y="7976740"/>
            <a:ext cx="2202993" cy="2493709"/>
          </a:xfrm>
          <a:custGeom>
            <a:avLst/>
            <a:gdLst/>
            <a:ahLst/>
            <a:cxnLst/>
            <a:rect r="r" b="b" t="t" l="l"/>
            <a:pathLst>
              <a:path h="2493709" w="2202993">
                <a:moveTo>
                  <a:pt x="0" y="0"/>
                </a:moveTo>
                <a:lnTo>
                  <a:pt x="2202992" y="0"/>
                </a:lnTo>
                <a:lnTo>
                  <a:pt x="2202992" y="2493710"/>
                </a:lnTo>
                <a:lnTo>
                  <a:pt x="0" y="24937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10800000">
            <a:off x="1552640" y="9711136"/>
            <a:ext cx="608032" cy="759306"/>
            <a:chOff x="0" y="0"/>
            <a:chExt cx="810709" cy="1012408"/>
          </a:xfrm>
        </p:grpSpPr>
        <p:sp>
          <p:nvSpPr>
            <p:cNvPr name="Freeform 13" id="13"/>
            <p:cNvSpPr/>
            <p:nvPr/>
          </p:nvSpPr>
          <p:spPr>
            <a:xfrm flipH="false" flipV="false" rot="0">
              <a:off x="0" y="127"/>
              <a:ext cx="810641" cy="1012190"/>
            </a:xfrm>
            <a:custGeom>
              <a:avLst/>
              <a:gdLst/>
              <a:ahLst/>
              <a:cxnLst/>
              <a:rect r="r" b="b" t="t" l="l"/>
              <a:pathLst>
                <a:path h="1012190" w="810641">
                  <a:moveTo>
                    <a:pt x="110744" y="156845"/>
                  </a:moveTo>
                  <a:lnTo>
                    <a:pt x="651129" y="506349"/>
                  </a:lnTo>
                  <a:lnTo>
                    <a:pt x="110744" y="855853"/>
                  </a:lnTo>
                  <a:lnTo>
                    <a:pt x="110744" y="156845"/>
                  </a:lnTo>
                  <a:close/>
                  <a:moveTo>
                    <a:pt x="54483" y="0"/>
                  </a:moveTo>
                  <a:cubicBezTo>
                    <a:pt x="45720" y="0"/>
                    <a:pt x="37084" y="2032"/>
                    <a:pt x="29464" y="6477"/>
                  </a:cubicBezTo>
                  <a:cubicBezTo>
                    <a:pt x="11176" y="15621"/>
                    <a:pt x="0" y="34925"/>
                    <a:pt x="0" y="55372"/>
                  </a:cubicBezTo>
                  <a:lnTo>
                    <a:pt x="0" y="958342"/>
                  </a:lnTo>
                  <a:cubicBezTo>
                    <a:pt x="0" y="978662"/>
                    <a:pt x="11176" y="995934"/>
                    <a:pt x="29464" y="1006094"/>
                  </a:cubicBezTo>
                  <a:cubicBezTo>
                    <a:pt x="38608" y="1010158"/>
                    <a:pt x="46736" y="1012190"/>
                    <a:pt x="55880" y="1012190"/>
                  </a:cubicBezTo>
                  <a:cubicBezTo>
                    <a:pt x="66040" y="1012190"/>
                    <a:pt x="76200" y="1010158"/>
                    <a:pt x="86360" y="1007110"/>
                  </a:cubicBezTo>
                  <a:lnTo>
                    <a:pt x="785241" y="554990"/>
                  </a:lnTo>
                  <a:cubicBezTo>
                    <a:pt x="800481" y="544830"/>
                    <a:pt x="810641" y="527558"/>
                    <a:pt x="810641" y="508381"/>
                  </a:cubicBezTo>
                  <a:cubicBezTo>
                    <a:pt x="810641" y="489204"/>
                    <a:pt x="800354" y="471805"/>
                    <a:pt x="785241" y="461645"/>
                  </a:cubicBezTo>
                  <a:lnTo>
                    <a:pt x="86360" y="9652"/>
                  </a:lnTo>
                  <a:cubicBezTo>
                    <a:pt x="76708" y="3429"/>
                    <a:pt x="65405" y="0"/>
                    <a:pt x="54483" y="0"/>
                  </a:cubicBezTo>
                  <a:close/>
                </a:path>
              </a:pathLst>
            </a:custGeom>
            <a:solidFill>
              <a:srgbClr val="4FC1F9"/>
            </a:solidFill>
          </p:spPr>
        </p:sp>
      </p:grpSp>
      <p:grpSp>
        <p:nvGrpSpPr>
          <p:cNvPr name="Group 14" id="14"/>
          <p:cNvGrpSpPr/>
          <p:nvPr/>
        </p:nvGrpSpPr>
        <p:grpSpPr>
          <a:xfrm rot="-10800000">
            <a:off x="544542" y="7572286"/>
            <a:ext cx="380400" cy="380400"/>
            <a:chOff x="0" y="0"/>
            <a:chExt cx="507200" cy="507200"/>
          </a:xfrm>
        </p:grpSpPr>
        <p:sp>
          <p:nvSpPr>
            <p:cNvPr name="Freeform 15" id="15"/>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FFFFF"/>
            </a:solidFill>
          </p:spPr>
        </p:sp>
      </p:grpSp>
      <p:grpSp>
        <p:nvGrpSpPr>
          <p:cNvPr name="Group 16" id="16"/>
          <p:cNvGrpSpPr/>
          <p:nvPr/>
        </p:nvGrpSpPr>
        <p:grpSpPr>
          <a:xfrm rot="0">
            <a:off x="12560700" y="5219526"/>
            <a:ext cx="3975600" cy="807600"/>
            <a:chOff x="0" y="0"/>
            <a:chExt cx="5300800" cy="1076800"/>
          </a:xfrm>
        </p:grpSpPr>
        <p:sp>
          <p:nvSpPr>
            <p:cNvPr name="Freeform 17" id="17"/>
            <p:cNvSpPr/>
            <p:nvPr/>
          </p:nvSpPr>
          <p:spPr>
            <a:xfrm flipH="false" flipV="false" rot="0">
              <a:off x="0" y="0"/>
              <a:ext cx="5300726" cy="1076833"/>
            </a:xfrm>
            <a:custGeom>
              <a:avLst/>
              <a:gdLst/>
              <a:ahLst/>
              <a:cxnLst/>
              <a:rect r="r" b="b" t="t" l="l"/>
              <a:pathLst>
                <a:path h="1076833" w="5300726">
                  <a:moveTo>
                    <a:pt x="0" y="538353"/>
                  </a:moveTo>
                  <a:cubicBezTo>
                    <a:pt x="0" y="241046"/>
                    <a:pt x="241046" y="0"/>
                    <a:pt x="538353" y="0"/>
                  </a:cubicBezTo>
                  <a:lnTo>
                    <a:pt x="4762373" y="0"/>
                  </a:lnTo>
                  <a:cubicBezTo>
                    <a:pt x="5059680" y="0"/>
                    <a:pt x="5300726" y="241046"/>
                    <a:pt x="5300726" y="538353"/>
                  </a:cubicBezTo>
                  <a:cubicBezTo>
                    <a:pt x="5300726" y="835660"/>
                    <a:pt x="5059680" y="1076706"/>
                    <a:pt x="4762373" y="1076706"/>
                  </a:cubicBezTo>
                  <a:lnTo>
                    <a:pt x="538353" y="1076706"/>
                  </a:lnTo>
                  <a:cubicBezTo>
                    <a:pt x="241046" y="1076833"/>
                    <a:pt x="0" y="835787"/>
                    <a:pt x="0" y="538353"/>
                  </a:cubicBezTo>
                  <a:close/>
                </a:path>
              </a:pathLst>
            </a:custGeom>
            <a:gradFill rotWithShape="true">
              <a:gsLst>
                <a:gs pos="0">
                  <a:srgbClr val="FB54F4">
                    <a:alpha val="100000"/>
                  </a:srgbClr>
                </a:gs>
                <a:gs pos="100000">
                  <a:srgbClr val="FDA7F9">
                    <a:alpha val="100000"/>
                  </a:srgbClr>
                </a:gs>
              </a:gsLst>
              <a:lin ang="5402105"/>
            </a:gradFill>
          </p:spPr>
        </p:sp>
      </p:grpSp>
      <p:grpSp>
        <p:nvGrpSpPr>
          <p:cNvPr name="Group 18" id="18"/>
          <p:cNvGrpSpPr/>
          <p:nvPr/>
        </p:nvGrpSpPr>
        <p:grpSpPr>
          <a:xfrm rot="0">
            <a:off x="7156200" y="5219526"/>
            <a:ext cx="3975600" cy="807600"/>
            <a:chOff x="0" y="0"/>
            <a:chExt cx="5300800" cy="1076800"/>
          </a:xfrm>
        </p:grpSpPr>
        <p:sp>
          <p:nvSpPr>
            <p:cNvPr name="Freeform 19" id="19"/>
            <p:cNvSpPr/>
            <p:nvPr/>
          </p:nvSpPr>
          <p:spPr>
            <a:xfrm flipH="false" flipV="false" rot="0">
              <a:off x="0" y="0"/>
              <a:ext cx="5300726" cy="1076833"/>
            </a:xfrm>
            <a:custGeom>
              <a:avLst/>
              <a:gdLst/>
              <a:ahLst/>
              <a:cxnLst/>
              <a:rect r="r" b="b" t="t" l="l"/>
              <a:pathLst>
                <a:path h="1076833" w="5300726">
                  <a:moveTo>
                    <a:pt x="0" y="538353"/>
                  </a:moveTo>
                  <a:cubicBezTo>
                    <a:pt x="0" y="241046"/>
                    <a:pt x="241046" y="0"/>
                    <a:pt x="538353" y="0"/>
                  </a:cubicBezTo>
                  <a:lnTo>
                    <a:pt x="4762373" y="0"/>
                  </a:lnTo>
                  <a:cubicBezTo>
                    <a:pt x="5059680" y="0"/>
                    <a:pt x="5300726" y="241046"/>
                    <a:pt x="5300726" y="538353"/>
                  </a:cubicBezTo>
                  <a:cubicBezTo>
                    <a:pt x="5300726" y="835660"/>
                    <a:pt x="5059680" y="1076706"/>
                    <a:pt x="4762373" y="1076706"/>
                  </a:cubicBezTo>
                  <a:lnTo>
                    <a:pt x="538353" y="1076706"/>
                  </a:lnTo>
                  <a:cubicBezTo>
                    <a:pt x="241046" y="1076833"/>
                    <a:pt x="0" y="835787"/>
                    <a:pt x="0" y="538353"/>
                  </a:cubicBezTo>
                  <a:close/>
                </a:path>
              </a:pathLst>
            </a:custGeom>
            <a:gradFill rotWithShape="true">
              <a:gsLst>
                <a:gs pos="0">
                  <a:srgbClr val="FB54F4">
                    <a:alpha val="100000"/>
                  </a:srgbClr>
                </a:gs>
                <a:gs pos="100000">
                  <a:srgbClr val="FDA7F9">
                    <a:alpha val="100000"/>
                  </a:srgbClr>
                </a:gs>
              </a:gsLst>
              <a:lin ang="5402105"/>
            </a:gradFill>
          </p:spPr>
        </p:sp>
      </p:grpSp>
      <p:grpSp>
        <p:nvGrpSpPr>
          <p:cNvPr name="Group 20" id="20"/>
          <p:cNvGrpSpPr/>
          <p:nvPr/>
        </p:nvGrpSpPr>
        <p:grpSpPr>
          <a:xfrm rot="0">
            <a:off x="1751700" y="5219526"/>
            <a:ext cx="3975600" cy="807600"/>
            <a:chOff x="0" y="0"/>
            <a:chExt cx="5300800" cy="1076800"/>
          </a:xfrm>
        </p:grpSpPr>
        <p:sp>
          <p:nvSpPr>
            <p:cNvPr name="Freeform 21" id="21"/>
            <p:cNvSpPr/>
            <p:nvPr/>
          </p:nvSpPr>
          <p:spPr>
            <a:xfrm flipH="false" flipV="false" rot="0">
              <a:off x="0" y="0"/>
              <a:ext cx="5300726" cy="1076833"/>
            </a:xfrm>
            <a:custGeom>
              <a:avLst/>
              <a:gdLst/>
              <a:ahLst/>
              <a:cxnLst/>
              <a:rect r="r" b="b" t="t" l="l"/>
              <a:pathLst>
                <a:path h="1076833" w="5300726">
                  <a:moveTo>
                    <a:pt x="0" y="538353"/>
                  </a:moveTo>
                  <a:cubicBezTo>
                    <a:pt x="0" y="241046"/>
                    <a:pt x="241046" y="0"/>
                    <a:pt x="538353" y="0"/>
                  </a:cubicBezTo>
                  <a:lnTo>
                    <a:pt x="4762373" y="0"/>
                  </a:lnTo>
                  <a:cubicBezTo>
                    <a:pt x="5059680" y="0"/>
                    <a:pt x="5300726" y="241046"/>
                    <a:pt x="5300726" y="538353"/>
                  </a:cubicBezTo>
                  <a:cubicBezTo>
                    <a:pt x="5300726" y="835660"/>
                    <a:pt x="5059680" y="1076706"/>
                    <a:pt x="4762373" y="1076706"/>
                  </a:cubicBezTo>
                  <a:lnTo>
                    <a:pt x="538353" y="1076706"/>
                  </a:lnTo>
                  <a:cubicBezTo>
                    <a:pt x="241046" y="1076833"/>
                    <a:pt x="0" y="835787"/>
                    <a:pt x="0" y="538353"/>
                  </a:cubicBezTo>
                  <a:close/>
                </a:path>
              </a:pathLst>
            </a:custGeom>
            <a:gradFill rotWithShape="true">
              <a:gsLst>
                <a:gs pos="0">
                  <a:srgbClr val="FB54F4">
                    <a:alpha val="100000"/>
                  </a:srgbClr>
                </a:gs>
                <a:gs pos="100000">
                  <a:srgbClr val="FDA7F9">
                    <a:alpha val="100000"/>
                  </a:srgbClr>
                </a:gs>
              </a:gsLst>
              <a:lin ang="5402105"/>
            </a:gradFill>
          </p:spPr>
        </p:sp>
      </p:grpSp>
      <p:sp>
        <p:nvSpPr>
          <p:cNvPr name="TextBox 22" id="22"/>
          <p:cNvSpPr txBox="true"/>
          <p:nvPr/>
        </p:nvSpPr>
        <p:spPr>
          <a:xfrm rot="0">
            <a:off x="2114325" y="5354376"/>
            <a:ext cx="3255150" cy="503925"/>
          </a:xfrm>
          <a:prstGeom prst="rect">
            <a:avLst/>
          </a:prstGeom>
        </p:spPr>
        <p:txBody>
          <a:bodyPr anchor="t" rtlCol="false" tIns="0" lIns="0" bIns="0" rIns="0">
            <a:spAutoFit/>
          </a:bodyPr>
          <a:lstStyle/>
          <a:p>
            <a:pPr algn="ctr">
              <a:lnSpc>
                <a:spcPts val="3840"/>
              </a:lnSpc>
            </a:pPr>
            <a:r>
              <a:rPr lang="en-US" b="true" sz="3200">
                <a:solidFill>
                  <a:srgbClr val="FFFFFF"/>
                </a:solidFill>
                <a:latin typeface="Arimo Bold"/>
                <a:ea typeface="Arimo Bold"/>
                <a:cs typeface="Arimo Bold"/>
                <a:sym typeface="Arimo Bold"/>
              </a:rPr>
              <a:t>CHALLENGE</a:t>
            </a:r>
          </a:p>
        </p:txBody>
      </p:sp>
      <p:sp>
        <p:nvSpPr>
          <p:cNvPr name="TextBox 23" id="23"/>
          <p:cNvSpPr txBox="true"/>
          <p:nvPr/>
        </p:nvSpPr>
        <p:spPr>
          <a:xfrm rot="0">
            <a:off x="1517625" y="6385076"/>
            <a:ext cx="4443750" cy="16920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Despite being red, Mars is actually a very cold place</a:t>
            </a:r>
          </a:p>
        </p:txBody>
      </p:sp>
      <p:sp>
        <p:nvSpPr>
          <p:cNvPr name="TextBox 24" id="24"/>
          <p:cNvSpPr txBox="true"/>
          <p:nvPr/>
        </p:nvSpPr>
        <p:spPr>
          <a:xfrm rot="0">
            <a:off x="7516425" y="5354376"/>
            <a:ext cx="3255150" cy="503925"/>
          </a:xfrm>
          <a:prstGeom prst="rect">
            <a:avLst/>
          </a:prstGeom>
        </p:spPr>
        <p:txBody>
          <a:bodyPr anchor="t" rtlCol="false" tIns="0" lIns="0" bIns="0" rIns="0">
            <a:spAutoFit/>
          </a:bodyPr>
          <a:lstStyle/>
          <a:p>
            <a:pPr algn="ctr">
              <a:lnSpc>
                <a:spcPts val="3840"/>
              </a:lnSpc>
            </a:pPr>
            <a:r>
              <a:rPr lang="en-US" b="true" sz="3200">
                <a:solidFill>
                  <a:srgbClr val="FFFFFF"/>
                </a:solidFill>
                <a:latin typeface="Arimo Bold"/>
                <a:ea typeface="Arimo Bold"/>
                <a:cs typeface="Arimo Bold"/>
                <a:sym typeface="Arimo Bold"/>
              </a:rPr>
              <a:t>RESULTS</a:t>
            </a:r>
          </a:p>
        </p:txBody>
      </p:sp>
      <p:sp>
        <p:nvSpPr>
          <p:cNvPr name="TextBox 25" id="25"/>
          <p:cNvSpPr txBox="true"/>
          <p:nvPr/>
        </p:nvSpPr>
        <p:spPr>
          <a:xfrm rot="0">
            <a:off x="6922125" y="6385076"/>
            <a:ext cx="4443750" cy="16920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Despite its beautiful name, Venus is a terribly hot planet</a:t>
            </a:r>
          </a:p>
        </p:txBody>
      </p:sp>
      <p:sp>
        <p:nvSpPr>
          <p:cNvPr name="TextBox 26" id="26"/>
          <p:cNvSpPr txBox="true"/>
          <p:nvPr/>
        </p:nvSpPr>
        <p:spPr>
          <a:xfrm rot="0">
            <a:off x="12920925" y="5354376"/>
            <a:ext cx="3255150" cy="503925"/>
          </a:xfrm>
          <a:prstGeom prst="rect">
            <a:avLst/>
          </a:prstGeom>
        </p:spPr>
        <p:txBody>
          <a:bodyPr anchor="t" rtlCol="false" tIns="0" lIns="0" bIns="0" rIns="0">
            <a:spAutoFit/>
          </a:bodyPr>
          <a:lstStyle/>
          <a:p>
            <a:pPr algn="ctr">
              <a:lnSpc>
                <a:spcPts val="3840"/>
              </a:lnSpc>
            </a:pPr>
            <a:r>
              <a:rPr lang="en-US" b="true" sz="3200">
                <a:solidFill>
                  <a:srgbClr val="FFFFFF"/>
                </a:solidFill>
                <a:latin typeface="Arimo Bold"/>
                <a:ea typeface="Arimo Bold"/>
                <a:cs typeface="Arimo Bold"/>
                <a:sym typeface="Arimo Bold"/>
              </a:rPr>
              <a:t>SOLUTION</a:t>
            </a:r>
          </a:p>
        </p:txBody>
      </p:sp>
      <p:sp>
        <p:nvSpPr>
          <p:cNvPr name="TextBox 27" id="27"/>
          <p:cNvSpPr txBox="true"/>
          <p:nvPr/>
        </p:nvSpPr>
        <p:spPr>
          <a:xfrm rot="0">
            <a:off x="12326625" y="6385076"/>
            <a:ext cx="4443750" cy="16920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Jupiter is actually the biggest planet in the Solar System</a:t>
            </a:r>
          </a:p>
        </p:txBody>
      </p:sp>
      <p:sp>
        <p:nvSpPr>
          <p:cNvPr name="TextBox 28" id="28"/>
          <p:cNvSpPr txBox="true"/>
          <p:nvPr/>
        </p:nvSpPr>
        <p:spPr>
          <a:xfrm rot="0">
            <a:off x="1517625" y="943375"/>
            <a:ext cx="15252750" cy="1000650"/>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CASE STUDY</a:t>
            </a:r>
          </a:p>
        </p:txBody>
      </p:sp>
      <p:grpSp>
        <p:nvGrpSpPr>
          <p:cNvPr name="Group 29" id="29"/>
          <p:cNvGrpSpPr/>
          <p:nvPr/>
        </p:nvGrpSpPr>
        <p:grpSpPr>
          <a:xfrm rot="0">
            <a:off x="2998850" y="3040900"/>
            <a:ext cx="1682400" cy="1683000"/>
            <a:chOff x="0" y="0"/>
            <a:chExt cx="2243200" cy="2244000"/>
          </a:xfrm>
        </p:grpSpPr>
        <p:sp>
          <p:nvSpPr>
            <p:cNvPr name="Freeform 30" id="30"/>
            <p:cNvSpPr/>
            <p:nvPr/>
          </p:nvSpPr>
          <p:spPr>
            <a:xfrm flipH="false" flipV="false" rot="0">
              <a:off x="0" y="0"/>
              <a:ext cx="2243074" cy="2244090"/>
            </a:xfrm>
            <a:custGeom>
              <a:avLst/>
              <a:gdLst/>
              <a:ahLst/>
              <a:cxnLst/>
              <a:rect r="r" b="b" t="t" l="l"/>
              <a:pathLst>
                <a:path h="2244090" w="2243074">
                  <a:moveTo>
                    <a:pt x="0" y="1122045"/>
                  </a:moveTo>
                  <a:cubicBezTo>
                    <a:pt x="0" y="502285"/>
                    <a:pt x="502158" y="0"/>
                    <a:pt x="1121537" y="0"/>
                  </a:cubicBezTo>
                  <a:cubicBezTo>
                    <a:pt x="1740916" y="0"/>
                    <a:pt x="2243074" y="502285"/>
                    <a:pt x="2243074" y="1122045"/>
                  </a:cubicBezTo>
                  <a:cubicBezTo>
                    <a:pt x="2243074" y="1741805"/>
                    <a:pt x="1740916" y="2244090"/>
                    <a:pt x="1121537" y="2244090"/>
                  </a:cubicBezTo>
                  <a:cubicBezTo>
                    <a:pt x="502158" y="2244090"/>
                    <a:pt x="0" y="1741678"/>
                    <a:pt x="0" y="1122045"/>
                  </a:cubicBezTo>
                  <a:close/>
                </a:path>
              </a:pathLst>
            </a:custGeom>
            <a:gradFill rotWithShape="true">
              <a:gsLst>
                <a:gs pos="0">
                  <a:srgbClr val="FFFFFF">
                    <a:alpha val="100000"/>
                  </a:srgbClr>
                </a:gs>
                <a:gs pos="100000">
                  <a:srgbClr val="FDA7F9">
                    <a:alpha val="100000"/>
                  </a:srgbClr>
                </a:gs>
              </a:gsLst>
              <a:lin ang="5400012"/>
            </a:gradFill>
          </p:spPr>
        </p:sp>
      </p:grpSp>
      <p:grpSp>
        <p:nvGrpSpPr>
          <p:cNvPr name="Group 31" id="31"/>
          <p:cNvGrpSpPr/>
          <p:nvPr/>
        </p:nvGrpSpPr>
        <p:grpSpPr>
          <a:xfrm rot="0">
            <a:off x="8302800" y="3040900"/>
            <a:ext cx="1682400" cy="1683000"/>
            <a:chOff x="0" y="0"/>
            <a:chExt cx="2243200" cy="2244000"/>
          </a:xfrm>
        </p:grpSpPr>
        <p:sp>
          <p:nvSpPr>
            <p:cNvPr name="Freeform 32" id="32"/>
            <p:cNvSpPr/>
            <p:nvPr/>
          </p:nvSpPr>
          <p:spPr>
            <a:xfrm flipH="false" flipV="false" rot="0">
              <a:off x="0" y="0"/>
              <a:ext cx="2243074" cy="2244090"/>
            </a:xfrm>
            <a:custGeom>
              <a:avLst/>
              <a:gdLst/>
              <a:ahLst/>
              <a:cxnLst/>
              <a:rect r="r" b="b" t="t" l="l"/>
              <a:pathLst>
                <a:path h="2244090" w="2243074">
                  <a:moveTo>
                    <a:pt x="0" y="1122045"/>
                  </a:moveTo>
                  <a:cubicBezTo>
                    <a:pt x="0" y="502285"/>
                    <a:pt x="502158" y="0"/>
                    <a:pt x="1121537" y="0"/>
                  </a:cubicBezTo>
                  <a:cubicBezTo>
                    <a:pt x="1740916" y="0"/>
                    <a:pt x="2243074" y="502285"/>
                    <a:pt x="2243074" y="1122045"/>
                  </a:cubicBezTo>
                  <a:cubicBezTo>
                    <a:pt x="2243074" y="1741805"/>
                    <a:pt x="1740916" y="2244090"/>
                    <a:pt x="1121537" y="2244090"/>
                  </a:cubicBezTo>
                  <a:cubicBezTo>
                    <a:pt x="502158" y="2244090"/>
                    <a:pt x="0" y="1741678"/>
                    <a:pt x="0" y="1122045"/>
                  </a:cubicBezTo>
                  <a:close/>
                </a:path>
              </a:pathLst>
            </a:custGeom>
            <a:gradFill rotWithShape="true">
              <a:gsLst>
                <a:gs pos="0">
                  <a:srgbClr val="FFFFFF">
                    <a:alpha val="100000"/>
                  </a:srgbClr>
                </a:gs>
                <a:gs pos="100000">
                  <a:srgbClr val="FDA7F9">
                    <a:alpha val="100000"/>
                  </a:srgbClr>
                </a:gs>
              </a:gsLst>
              <a:lin ang="5400012"/>
            </a:gradFill>
          </p:spPr>
        </p:sp>
      </p:grpSp>
      <p:grpSp>
        <p:nvGrpSpPr>
          <p:cNvPr name="Group 33" id="33"/>
          <p:cNvGrpSpPr/>
          <p:nvPr/>
        </p:nvGrpSpPr>
        <p:grpSpPr>
          <a:xfrm rot="0">
            <a:off x="13606750" y="3040900"/>
            <a:ext cx="1682400" cy="1683000"/>
            <a:chOff x="0" y="0"/>
            <a:chExt cx="2243200" cy="2244000"/>
          </a:xfrm>
        </p:grpSpPr>
        <p:sp>
          <p:nvSpPr>
            <p:cNvPr name="Freeform 34" id="34"/>
            <p:cNvSpPr/>
            <p:nvPr/>
          </p:nvSpPr>
          <p:spPr>
            <a:xfrm flipH="false" flipV="false" rot="0">
              <a:off x="0" y="0"/>
              <a:ext cx="2243074" cy="2244090"/>
            </a:xfrm>
            <a:custGeom>
              <a:avLst/>
              <a:gdLst/>
              <a:ahLst/>
              <a:cxnLst/>
              <a:rect r="r" b="b" t="t" l="l"/>
              <a:pathLst>
                <a:path h="2244090" w="2243074">
                  <a:moveTo>
                    <a:pt x="0" y="1122045"/>
                  </a:moveTo>
                  <a:cubicBezTo>
                    <a:pt x="0" y="502285"/>
                    <a:pt x="502158" y="0"/>
                    <a:pt x="1121537" y="0"/>
                  </a:cubicBezTo>
                  <a:cubicBezTo>
                    <a:pt x="1740916" y="0"/>
                    <a:pt x="2243074" y="502285"/>
                    <a:pt x="2243074" y="1122045"/>
                  </a:cubicBezTo>
                  <a:cubicBezTo>
                    <a:pt x="2243074" y="1741805"/>
                    <a:pt x="1740916" y="2244090"/>
                    <a:pt x="1121537" y="2244090"/>
                  </a:cubicBezTo>
                  <a:cubicBezTo>
                    <a:pt x="502158" y="2244090"/>
                    <a:pt x="0" y="1741678"/>
                    <a:pt x="0" y="1122045"/>
                  </a:cubicBezTo>
                  <a:close/>
                </a:path>
              </a:pathLst>
            </a:custGeom>
            <a:gradFill rotWithShape="true">
              <a:gsLst>
                <a:gs pos="0">
                  <a:srgbClr val="FFFFFF">
                    <a:alpha val="100000"/>
                  </a:srgbClr>
                </a:gs>
                <a:gs pos="100000">
                  <a:srgbClr val="FDA7F9">
                    <a:alpha val="100000"/>
                  </a:srgbClr>
                </a:gs>
              </a:gsLst>
              <a:lin ang="5400012"/>
            </a:gradFill>
          </p:spPr>
        </p:sp>
      </p:grpSp>
      <p:sp>
        <p:nvSpPr>
          <p:cNvPr name="Freeform 35" id="35"/>
          <p:cNvSpPr/>
          <p:nvPr/>
        </p:nvSpPr>
        <p:spPr>
          <a:xfrm flipH="false" flipV="false" rot="0">
            <a:off x="3376608" y="3551118"/>
            <a:ext cx="927722" cy="663320"/>
          </a:xfrm>
          <a:custGeom>
            <a:avLst/>
            <a:gdLst/>
            <a:ahLst/>
            <a:cxnLst/>
            <a:rect r="r" b="b" t="t" l="l"/>
            <a:pathLst>
              <a:path h="663320" w="927722">
                <a:moveTo>
                  <a:pt x="0" y="0"/>
                </a:moveTo>
                <a:lnTo>
                  <a:pt x="927722" y="0"/>
                </a:lnTo>
                <a:lnTo>
                  <a:pt x="927722" y="663320"/>
                </a:lnTo>
                <a:lnTo>
                  <a:pt x="0" y="6633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6" id="36"/>
          <p:cNvSpPr/>
          <p:nvPr/>
        </p:nvSpPr>
        <p:spPr>
          <a:xfrm flipH="false" flipV="false" rot="0">
            <a:off x="8692510" y="3426658"/>
            <a:ext cx="903104" cy="911242"/>
          </a:xfrm>
          <a:custGeom>
            <a:avLst/>
            <a:gdLst/>
            <a:ahLst/>
            <a:cxnLst/>
            <a:rect r="r" b="b" t="t" l="l"/>
            <a:pathLst>
              <a:path h="911242" w="903104">
                <a:moveTo>
                  <a:pt x="0" y="0"/>
                </a:moveTo>
                <a:lnTo>
                  <a:pt x="903104" y="0"/>
                </a:lnTo>
                <a:lnTo>
                  <a:pt x="903104" y="911242"/>
                </a:lnTo>
                <a:lnTo>
                  <a:pt x="0" y="9112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7" id="37"/>
          <p:cNvSpPr/>
          <p:nvPr/>
        </p:nvSpPr>
        <p:spPr>
          <a:xfrm flipH="false" flipV="false" rot="0">
            <a:off x="13980790" y="3414464"/>
            <a:ext cx="935016" cy="935890"/>
          </a:xfrm>
          <a:custGeom>
            <a:avLst/>
            <a:gdLst/>
            <a:ahLst/>
            <a:cxnLst/>
            <a:rect r="r" b="b" t="t" l="l"/>
            <a:pathLst>
              <a:path h="935890" w="935016">
                <a:moveTo>
                  <a:pt x="0" y="0"/>
                </a:moveTo>
                <a:lnTo>
                  <a:pt x="935016" y="0"/>
                </a:lnTo>
                <a:lnTo>
                  <a:pt x="935016" y="935890"/>
                </a:lnTo>
                <a:lnTo>
                  <a:pt x="0" y="9358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grpSp>
        <p:nvGrpSpPr>
          <p:cNvPr name="Group 2" id="2"/>
          <p:cNvGrpSpPr/>
          <p:nvPr/>
        </p:nvGrpSpPr>
        <p:grpSpPr>
          <a:xfrm rot="0">
            <a:off x="15970900" y="-594952"/>
            <a:ext cx="2630400" cy="2630400"/>
            <a:chOff x="0" y="0"/>
            <a:chExt cx="3507200" cy="3507200"/>
          </a:xfrm>
        </p:grpSpPr>
        <p:sp>
          <p:nvSpPr>
            <p:cNvPr name="Freeform 3" id="3"/>
            <p:cNvSpPr/>
            <p:nvPr/>
          </p:nvSpPr>
          <p:spPr>
            <a:xfrm flipH="false" flipV="false" rot="0">
              <a:off x="0" y="0"/>
              <a:ext cx="3507232" cy="3507232"/>
            </a:xfrm>
            <a:custGeom>
              <a:avLst/>
              <a:gdLst/>
              <a:ahLst/>
              <a:cxnLst/>
              <a:rect r="r" b="b" t="t" l="l"/>
              <a:pathLst>
                <a:path h="3507232" w="3507232">
                  <a:moveTo>
                    <a:pt x="0" y="1753616"/>
                  </a:moveTo>
                  <a:cubicBezTo>
                    <a:pt x="0" y="785114"/>
                    <a:pt x="785114" y="0"/>
                    <a:pt x="1753616" y="0"/>
                  </a:cubicBezTo>
                  <a:cubicBezTo>
                    <a:pt x="2722118" y="0"/>
                    <a:pt x="3507232" y="785114"/>
                    <a:pt x="3507232" y="1753616"/>
                  </a:cubicBezTo>
                  <a:cubicBezTo>
                    <a:pt x="3507232" y="2722118"/>
                    <a:pt x="2722118" y="3507232"/>
                    <a:pt x="1753616" y="3507232"/>
                  </a:cubicBezTo>
                  <a:cubicBezTo>
                    <a:pt x="785114" y="3507232"/>
                    <a:pt x="0" y="2722118"/>
                    <a:pt x="0" y="1753616"/>
                  </a:cubicBezTo>
                  <a:close/>
                </a:path>
              </a:pathLst>
            </a:custGeom>
            <a:gradFill rotWithShape="true">
              <a:gsLst>
                <a:gs pos="0">
                  <a:srgbClr val="FB54F4">
                    <a:alpha val="100000"/>
                  </a:srgbClr>
                </a:gs>
                <a:gs pos="100000">
                  <a:srgbClr val="FDA7F9">
                    <a:alpha val="100000"/>
                  </a:srgbClr>
                </a:gs>
              </a:gsLst>
              <a:lin ang="5400700"/>
            </a:gradFill>
          </p:spPr>
        </p:sp>
      </p:grpSp>
      <p:grpSp>
        <p:nvGrpSpPr>
          <p:cNvPr name="Group 4" id="4"/>
          <p:cNvGrpSpPr/>
          <p:nvPr/>
        </p:nvGrpSpPr>
        <p:grpSpPr>
          <a:xfrm rot="-4499915">
            <a:off x="307722" y="7818322"/>
            <a:ext cx="1503164" cy="1503164"/>
            <a:chOff x="0" y="0"/>
            <a:chExt cx="2004219" cy="2004219"/>
          </a:xfrm>
        </p:grpSpPr>
        <p:sp>
          <p:nvSpPr>
            <p:cNvPr name="Freeform 5" id="5"/>
            <p:cNvSpPr/>
            <p:nvPr/>
          </p:nvSpPr>
          <p:spPr>
            <a:xfrm flipH="false" flipV="false" rot="0">
              <a:off x="0" y="0"/>
              <a:ext cx="2004187" cy="2004187"/>
            </a:xfrm>
            <a:custGeom>
              <a:avLst/>
              <a:gdLst/>
              <a:ahLst/>
              <a:cxnLst/>
              <a:rect r="r" b="b" t="t" l="l"/>
              <a:pathLst>
                <a:path h="2004187" w="2004187">
                  <a:moveTo>
                    <a:pt x="1884172" y="121031"/>
                  </a:moveTo>
                  <a:lnTo>
                    <a:pt x="1884172" y="1884172"/>
                  </a:lnTo>
                  <a:lnTo>
                    <a:pt x="121031" y="1884172"/>
                  </a:lnTo>
                  <a:lnTo>
                    <a:pt x="121031" y="1405382"/>
                  </a:lnTo>
                  <a:lnTo>
                    <a:pt x="1344930" y="1405382"/>
                  </a:lnTo>
                  <a:cubicBezTo>
                    <a:pt x="1377950" y="1405382"/>
                    <a:pt x="1405382" y="1377823"/>
                    <a:pt x="1405382" y="1344803"/>
                  </a:cubicBezTo>
                  <a:lnTo>
                    <a:pt x="1405382" y="121031"/>
                  </a:lnTo>
                  <a:close/>
                  <a:moveTo>
                    <a:pt x="1346073" y="0"/>
                  </a:moveTo>
                  <a:cubicBezTo>
                    <a:pt x="1312926" y="0"/>
                    <a:pt x="1285494" y="27559"/>
                    <a:pt x="1285494" y="59436"/>
                  </a:cubicBezTo>
                  <a:lnTo>
                    <a:pt x="1285494" y="1284351"/>
                  </a:lnTo>
                  <a:lnTo>
                    <a:pt x="60579" y="1284351"/>
                  </a:lnTo>
                  <a:cubicBezTo>
                    <a:pt x="27559" y="1284351"/>
                    <a:pt x="0" y="1311910"/>
                    <a:pt x="0" y="1344930"/>
                  </a:cubicBezTo>
                  <a:lnTo>
                    <a:pt x="0" y="1943608"/>
                  </a:lnTo>
                  <a:cubicBezTo>
                    <a:pt x="0" y="1976628"/>
                    <a:pt x="27559" y="2004187"/>
                    <a:pt x="60579" y="2004187"/>
                  </a:cubicBezTo>
                  <a:lnTo>
                    <a:pt x="1943735" y="2004187"/>
                  </a:lnTo>
                  <a:cubicBezTo>
                    <a:pt x="1976755" y="2004187"/>
                    <a:pt x="2004187" y="1977771"/>
                    <a:pt x="2004187" y="1943608"/>
                  </a:cubicBezTo>
                  <a:lnTo>
                    <a:pt x="2004187" y="59436"/>
                  </a:lnTo>
                  <a:cubicBezTo>
                    <a:pt x="2004187" y="27559"/>
                    <a:pt x="1976755" y="0"/>
                    <a:pt x="1943735" y="0"/>
                  </a:cubicBezTo>
                  <a:close/>
                </a:path>
              </a:pathLst>
            </a:custGeom>
            <a:solidFill>
              <a:srgbClr val="4FC1F9"/>
            </a:solidFill>
          </p:spPr>
        </p:sp>
      </p:grpSp>
      <p:sp>
        <p:nvSpPr>
          <p:cNvPr name="Freeform 6" id="6"/>
          <p:cNvSpPr/>
          <p:nvPr/>
        </p:nvSpPr>
        <p:spPr>
          <a:xfrm flipH="false" flipV="false" rot="0">
            <a:off x="15970892" y="6748099"/>
            <a:ext cx="1921887" cy="2242899"/>
          </a:xfrm>
          <a:custGeom>
            <a:avLst/>
            <a:gdLst/>
            <a:ahLst/>
            <a:cxnLst/>
            <a:rect r="r" b="b" t="t" l="l"/>
            <a:pathLst>
              <a:path h="2242899" w="1921887">
                <a:moveTo>
                  <a:pt x="0" y="0"/>
                </a:moveTo>
                <a:lnTo>
                  <a:pt x="1921888" y="0"/>
                </a:lnTo>
                <a:lnTo>
                  <a:pt x="1921888" y="2242898"/>
                </a:lnTo>
                <a:lnTo>
                  <a:pt x="0" y="22428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757042" y="7097500"/>
            <a:ext cx="380400" cy="380400"/>
            <a:chOff x="0" y="0"/>
            <a:chExt cx="507200" cy="507200"/>
          </a:xfrm>
        </p:grpSpPr>
        <p:sp>
          <p:nvSpPr>
            <p:cNvPr name="Freeform 8" id="8"/>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FFFFF"/>
            </a:solidFill>
          </p:spPr>
        </p:sp>
      </p:grpSp>
      <p:grpSp>
        <p:nvGrpSpPr>
          <p:cNvPr name="Group 9" id="9"/>
          <p:cNvGrpSpPr/>
          <p:nvPr/>
        </p:nvGrpSpPr>
        <p:grpSpPr>
          <a:xfrm rot="0">
            <a:off x="15996850" y="6101274"/>
            <a:ext cx="380400" cy="380400"/>
            <a:chOff x="0" y="0"/>
            <a:chExt cx="507200" cy="507200"/>
          </a:xfrm>
        </p:grpSpPr>
        <p:sp>
          <p:nvSpPr>
            <p:cNvPr name="Freeform 10" id="10"/>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FFFFF"/>
            </a:solidFill>
          </p:spPr>
        </p:sp>
      </p:grpSp>
      <p:grpSp>
        <p:nvGrpSpPr>
          <p:cNvPr name="Group 11" id="11"/>
          <p:cNvGrpSpPr/>
          <p:nvPr/>
        </p:nvGrpSpPr>
        <p:grpSpPr>
          <a:xfrm rot="0">
            <a:off x="-352400" y="5829750"/>
            <a:ext cx="1086000" cy="1086000"/>
            <a:chOff x="0" y="0"/>
            <a:chExt cx="1448000" cy="1448000"/>
          </a:xfrm>
        </p:grpSpPr>
        <p:sp>
          <p:nvSpPr>
            <p:cNvPr name="Freeform 12" id="12"/>
            <p:cNvSpPr/>
            <p:nvPr/>
          </p:nvSpPr>
          <p:spPr>
            <a:xfrm flipH="false" flipV="false" rot="0">
              <a:off x="0" y="0"/>
              <a:ext cx="1448054" cy="1448054"/>
            </a:xfrm>
            <a:custGeom>
              <a:avLst/>
              <a:gdLst/>
              <a:ahLst/>
              <a:cxnLst/>
              <a:rect r="r" b="b" t="t" l="l"/>
              <a:pathLst>
                <a:path h="1448054" w="1448054">
                  <a:moveTo>
                    <a:pt x="0" y="724027"/>
                  </a:moveTo>
                  <a:cubicBezTo>
                    <a:pt x="0" y="324104"/>
                    <a:pt x="324104" y="0"/>
                    <a:pt x="724027" y="0"/>
                  </a:cubicBezTo>
                  <a:cubicBezTo>
                    <a:pt x="1123950" y="0"/>
                    <a:pt x="1448054" y="324104"/>
                    <a:pt x="1448054" y="724027"/>
                  </a:cubicBezTo>
                  <a:cubicBezTo>
                    <a:pt x="1448054" y="1123950"/>
                    <a:pt x="1123950" y="1448054"/>
                    <a:pt x="724027" y="1448054"/>
                  </a:cubicBezTo>
                  <a:cubicBezTo>
                    <a:pt x="324104" y="1448054"/>
                    <a:pt x="0" y="1123823"/>
                    <a:pt x="0" y="724027"/>
                  </a:cubicBezTo>
                  <a:close/>
                </a:path>
              </a:pathLst>
            </a:custGeom>
            <a:gradFill rotWithShape="true">
              <a:gsLst>
                <a:gs pos="0">
                  <a:srgbClr val="FFFFFF">
                    <a:alpha val="100000"/>
                  </a:srgbClr>
                </a:gs>
                <a:gs pos="100000">
                  <a:srgbClr val="FDA7F9">
                    <a:alpha val="100000"/>
                  </a:srgbClr>
                </a:gs>
              </a:gsLst>
              <a:lin ang="5400012"/>
            </a:gradFill>
          </p:spPr>
        </p:sp>
      </p:grpSp>
      <p:sp>
        <p:nvSpPr>
          <p:cNvPr name="Freeform 13" id="13"/>
          <p:cNvSpPr/>
          <p:nvPr/>
        </p:nvSpPr>
        <p:spPr>
          <a:xfrm flipH="false" flipV="false" rot="0">
            <a:off x="2696250" y="2907150"/>
            <a:ext cx="5887200" cy="2440800"/>
          </a:xfrm>
          <a:custGeom>
            <a:avLst/>
            <a:gdLst/>
            <a:ahLst/>
            <a:cxnLst/>
            <a:rect r="r" b="b" t="t" l="l"/>
            <a:pathLst>
              <a:path h="2440800" w="5887200">
                <a:moveTo>
                  <a:pt x="0" y="0"/>
                </a:moveTo>
                <a:lnTo>
                  <a:pt x="5887200" y="0"/>
                </a:lnTo>
                <a:lnTo>
                  <a:pt x="5887200" y="2440800"/>
                </a:lnTo>
                <a:lnTo>
                  <a:pt x="0" y="2440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9695350" y="2907150"/>
            <a:ext cx="5887200" cy="2440800"/>
          </a:xfrm>
          <a:custGeom>
            <a:avLst/>
            <a:gdLst/>
            <a:ahLst/>
            <a:cxnLst/>
            <a:rect r="r" b="b" t="t" l="l"/>
            <a:pathLst>
              <a:path h="2440800" w="5887200">
                <a:moveTo>
                  <a:pt x="0" y="0"/>
                </a:moveTo>
                <a:lnTo>
                  <a:pt x="5887200" y="0"/>
                </a:lnTo>
                <a:lnTo>
                  <a:pt x="5887200" y="2440800"/>
                </a:lnTo>
                <a:lnTo>
                  <a:pt x="0" y="2440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2696250" y="6443550"/>
            <a:ext cx="5887200" cy="2440800"/>
          </a:xfrm>
          <a:custGeom>
            <a:avLst/>
            <a:gdLst/>
            <a:ahLst/>
            <a:cxnLst/>
            <a:rect r="r" b="b" t="t" l="l"/>
            <a:pathLst>
              <a:path h="2440800" w="5887200">
                <a:moveTo>
                  <a:pt x="0" y="0"/>
                </a:moveTo>
                <a:lnTo>
                  <a:pt x="5887200" y="0"/>
                </a:lnTo>
                <a:lnTo>
                  <a:pt x="5887200" y="2440800"/>
                </a:lnTo>
                <a:lnTo>
                  <a:pt x="0" y="2440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9695350" y="6443550"/>
            <a:ext cx="5887200" cy="2440800"/>
          </a:xfrm>
          <a:custGeom>
            <a:avLst/>
            <a:gdLst/>
            <a:ahLst/>
            <a:cxnLst/>
            <a:rect r="r" b="b" t="t" l="l"/>
            <a:pathLst>
              <a:path h="2440800" w="5887200">
                <a:moveTo>
                  <a:pt x="0" y="0"/>
                </a:moveTo>
                <a:lnTo>
                  <a:pt x="5887200" y="0"/>
                </a:lnTo>
                <a:lnTo>
                  <a:pt x="5887200" y="2440800"/>
                </a:lnTo>
                <a:lnTo>
                  <a:pt x="0" y="2440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7" id="17"/>
          <p:cNvGrpSpPr/>
          <p:nvPr/>
        </p:nvGrpSpPr>
        <p:grpSpPr>
          <a:xfrm rot="0">
            <a:off x="3304950" y="4764236"/>
            <a:ext cx="4669800" cy="807600"/>
            <a:chOff x="0" y="0"/>
            <a:chExt cx="6226400" cy="1076800"/>
          </a:xfrm>
        </p:grpSpPr>
        <p:sp>
          <p:nvSpPr>
            <p:cNvPr name="Freeform 18" id="18"/>
            <p:cNvSpPr/>
            <p:nvPr/>
          </p:nvSpPr>
          <p:spPr>
            <a:xfrm flipH="false" flipV="false" rot="0">
              <a:off x="0" y="0"/>
              <a:ext cx="6226302" cy="1076833"/>
            </a:xfrm>
            <a:custGeom>
              <a:avLst/>
              <a:gdLst/>
              <a:ahLst/>
              <a:cxnLst/>
              <a:rect r="r" b="b" t="t" l="l"/>
              <a:pathLst>
                <a:path h="1076833" w="6226302">
                  <a:moveTo>
                    <a:pt x="0" y="538353"/>
                  </a:moveTo>
                  <a:cubicBezTo>
                    <a:pt x="0" y="241046"/>
                    <a:pt x="241046" y="0"/>
                    <a:pt x="538353" y="0"/>
                  </a:cubicBezTo>
                  <a:lnTo>
                    <a:pt x="5687949" y="0"/>
                  </a:lnTo>
                  <a:cubicBezTo>
                    <a:pt x="5985256" y="0"/>
                    <a:pt x="6226302" y="241046"/>
                    <a:pt x="6226302" y="538353"/>
                  </a:cubicBezTo>
                  <a:cubicBezTo>
                    <a:pt x="6226302" y="835660"/>
                    <a:pt x="5985256" y="1076706"/>
                    <a:pt x="5687949" y="1076706"/>
                  </a:cubicBezTo>
                  <a:lnTo>
                    <a:pt x="538353" y="1076706"/>
                  </a:lnTo>
                  <a:cubicBezTo>
                    <a:pt x="241046" y="1076833"/>
                    <a:pt x="0" y="835787"/>
                    <a:pt x="0" y="538353"/>
                  </a:cubicBezTo>
                  <a:close/>
                </a:path>
              </a:pathLst>
            </a:custGeom>
            <a:gradFill rotWithShape="true">
              <a:gsLst>
                <a:gs pos="0">
                  <a:srgbClr val="FB54F4">
                    <a:alpha val="100000"/>
                  </a:srgbClr>
                </a:gs>
                <a:gs pos="100000">
                  <a:srgbClr val="FDA7F9">
                    <a:alpha val="100000"/>
                  </a:srgbClr>
                </a:gs>
              </a:gsLst>
              <a:lin ang="5402105"/>
            </a:gradFill>
          </p:spPr>
        </p:sp>
      </p:grpSp>
      <p:grpSp>
        <p:nvGrpSpPr>
          <p:cNvPr name="Group 19" id="19"/>
          <p:cNvGrpSpPr/>
          <p:nvPr/>
        </p:nvGrpSpPr>
        <p:grpSpPr>
          <a:xfrm rot="0">
            <a:off x="10304050" y="4764236"/>
            <a:ext cx="4669800" cy="807600"/>
            <a:chOff x="0" y="0"/>
            <a:chExt cx="6226400" cy="1076800"/>
          </a:xfrm>
        </p:grpSpPr>
        <p:sp>
          <p:nvSpPr>
            <p:cNvPr name="Freeform 20" id="20"/>
            <p:cNvSpPr/>
            <p:nvPr/>
          </p:nvSpPr>
          <p:spPr>
            <a:xfrm flipH="false" flipV="false" rot="0">
              <a:off x="0" y="0"/>
              <a:ext cx="6226302" cy="1076833"/>
            </a:xfrm>
            <a:custGeom>
              <a:avLst/>
              <a:gdLst/>
              <a:ahLst/>
              <a:cxnLst/>
              <a:rect r="r" b="b" t="t" l="l"/>
              <a:pathLst>
                <a:path h="1076833" w="6226302">
                  <a:moveTo>
                    <a:pt x="0" y="538353"/>
                  </a:moveTo>
                  <a:cubicBezTo>
                    <a:pt x="0" y="241046"/>
                    <a:pt x="241046" y="0"/>
                    <a:pt x="538353" y="0"/>
                  </a:cubicBezTo>
                  <a:lnTo>
                    <a:pt x="5687949" y="0"/>
                  </a:lnTo>
                  <a:cubicBezTo>
                    <a:pt x="5985256" y="0"/>
                    <a:pt x="6226302" y="241046"/>
                    <a:pt x="6226302" y="538353"/>
                  </a:cubicBezTo>
                  <a:cubicBezTo>
                    <a:pt x="6226302" y="835660"/>
                    <a:pt x="5985256" y="1076706"/>
                    <a:pt x="5687949" y="1076706"/>
                  </a:cubicBezTo>
                  <a:lnTo>
                    <a:pt x="538353" y="1076706"/>
                  </a:lnTo>
                  <a:cubicBezTo>
                    <a:pt x="241046" y="1076833"/>
                    <a:pt x="0" y="835787"/>
                    <a:pt x="0" y="538353"/>
                  </a:cubicBezTo>
                  <a:close/>
                </a:path>
              </a:pathLst>
            </a:custGeom>
            <a:gradFill rotWithShape="true">
              <a:gsLst>
                <a:gs pos="0">
                  <a:srgbClr val="FB54F4">
                    <a:alpha val="100000"/>
                  </a:srgbClr>
                </a:gs>
                <a:gs pos="100000">
                  <a:srgbClr val="FDA7F9">
                    <a:alpha val="100000"/>
                  </a:srgbClr>
                </a:gs>
              </a:gsLst>
              <a:lin ang="5402105"/>
            </a:gradFill>
          </p:spPr>
        </p:sp>
      </p:grpSp>
      <p:grpSp>
        <p:nvGrpSpPr>
          <p:cNvPr name="Group 21" id="21"/>
          <p:cNvGrpSpPr/>
          <p:nvPr/>
        </p:nvGrpSpPr>
        <p:grpSpPr>
          <a:xfrm rot="0">
            <a:off x="3304950" y="8300636"/>
            <a:ext cx="4669800" cy="807600"/>
            <a:chOff x="0" y="0"/>
            <a:chExt cx="6226400" cy="1076800"/>
          </a:xfrm>
        </p:grpSpPr>
        <p:sp>
          <p:nvSpPr>
            <p:cNvPr name="Freeform 22" id="22"/>
            <p:cNvSpPr/>
            <p:nvPr/>
          </p:nvSpPr>
          <p:spPr>
            <a:xfrm flipH="false" flipV="false" rot="0">
              <a:off x="0" y="0"/>
              <a:ext cx="6226302" cy="1076833"/>
            </a:xfrm>
            <a:custGeom>
              <a:avLst/>
              <a:gdLst/>
              <a:ahLst/>
              <a:cxnLst/>
              <a:rect r="r" b="b" t="t" l="l"/>
              <a:pathLst>
                <a:path h="1076833" w="6226302">
                  <a:moveTo>
                    <a:pt x="0" y="538353"/>
                  </a:moveTo>
                  <a:cubicBezTo>
                    <a:pt x="0" y="241046"/>
                    <a:pt x="241046" y="0"/>
                    <a:pt x="538353" y="0"/>
                  </a:cubicBezTo>
                  <a:lnTo>
                    <a:pt x="5687949" y="0"/>
                  </a:lnTo>
                  <a:cubicBezTo>
                    <a:pt x="5985256" y="0"/>
                    <a:pt x="6226302" y="241046"/>
                    <a:pt x="6226302" y="538353"/>
                  </a:cubicBezTo>
                  <a:cubicBezTo>
                    <a:pt x="6226302" y="835660"/>
                    <a:pt x="5985256" y="1076706"/>
                    <a:pt x="5687949" y="1076706"/>
                  </a:cubicBezTo>
                  <a:lnTo>
                    <a:pt x="538353" y="1076706"/>
                  </a:lnTo>
                  <a:cubicBezTo>
                    <a:pt x="241046" y="1076833"/>
                    <a:pt x="0" y="835787"/>
                    <a:pt x="0" y="538353"/>
                  </a:cubicBezTo>
                  <a:close/>
                </a:path>
              </a:pathLst>
            </a:custGeom>
            <a:gradFill rotWithShape="true">
              <a:gsLst>
                <a:gs pos="0">
                  <a:srgbClr val="FB54F4">
                    <a:alpha val="100000"/>
                  </a:srgbClr>
                </a:gs>
                <a:gs pos="100000">
                  <a:srgbClr val="FDA7F9">
                    <a:alpha val="100000"/>
                  </a:srgbClr>
                </a:gs>
              </a:gsLst>
              <a:lin ang="5402105"/>
            </a:gradFill>
          </p:spPr>
        </p:sp>
      </p:grpSp>
      <p:grpSp>
        <p:nvGrpSpPr>
          <p:cNvPr name="Group 23" id="23"/>
          <p:cNvGrpSpPr/>
          <p:nvPr/>
        </p:nvGrpSpPr>
        <p:grpSpPr>
          <a:xfrm rot="0">
            <a:off x="10304050" y="8300636"/>
            <a:ext cx="4669800" cy="807600"/>
            <a:chOff x="0" y="0"/>
            <a:chExt cx="6226400" cy="1076800"/>
          </a:xfrm>
        </p:grpSpPr>
        <p:sp>
          <p:nvSpPr>
            <p:cNvPr name="Freeform 24" id="24"/>
            <p:cNvSpPr/>
            <p:nvPr/>
          </p:nvSpPr>
          <p:spPr>
            <a:xfrm flipH="false" flipV="false" rot="0">
              <a:off x="0" y="0"/>
              <a:ext cx="6226302" cy="1076833"/>
            </a:xfrm>
            <a:custGeom>
              <a:avLst/>
              <a:gdLst/>
              <a:ahLst/>
              <a:cxnLst/>
              <a:rect r="r" b="b" t="t" l="l"/>
              <a:pathLst>
                <a:path h="1076833" w="6226302">
                  <a:moveTo>
                    <a:pt x="0" y="538353"/>
                  </a:moveTo>
                  <a:cubicBezTo>
                    <a:pt x="0" y="241046"/>
                    <a:pt x="241046" y="0"/>
                    <a:pt x="538353" y="0"/>
                  </a:cubicBezTo>
                  <a:lnTo>
                    <a:pt x="5687949" y="0"/>
                  </a:lnTo>
                  <a:cubicBezTo>
                    <a:pt x="5985256" y="0"/>
                    <a:pt x="6226302" y="241046"/>
                    <a:pt x="6226302" y="538353"/>
                  </a:cubicBezTo>
                  <a:cubicBezTo>
                    <a:pt x="6226302" y="835660"/>
                    <a:pt x="5985256" y="1076706"/>
                    <a:pt x="5687949" y="1076706"/>
                  </a:cubicBezTo>
                  <a:lnTo>
                    <a:pt x="538353" y="1076706"/>
                  </a:lnTo>
                  <a:cubicBezTo>
                    <a:pt x="241046" y="1076833"/>
                    <a:pt x="0" y="835787"/>
                    <a:pt x="0" y="538353"/>
                  </a:cubicBezTo>
                  <a:close/>
                </a:path>
              </a:pathLst>
            </a:custGeom>
            <a:gradFill rotWithShape="true">
              <a:gsLst>
                <a:gs pos="0">
                  <a:srgbClr val="FB54F4">
                    <a:alpha val="100000"/>
                  </a:srgbClr>
                </a:gs>
                <a:gs pos="100000">
                  <a:srgbClr val="FDA7F9">
                    <a:alpha val="100000"/>
                  </a:srgbClr>
                </a:gs>
              </a:gsLst>
              <a:lin ang="5402105"/>
            </a:gradFill>
          </p:spPr>
        </p:sp>
      </p:grpSp>
      <p:sp>
        <p:nvSpPr>
          <p:cNvPr name="TextBox 25" id="25"/>
          <p:cNvSpPr txBox="true"/>
          <p:nvPr/>
        </p:nvSpPr>
        <p:spPr>
          <a:xfrm rot="0">
            <a:off x="1517625" y="943375"/>
            <a:ext cx="15252750" cy="1000650"/>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REVIEWS</a:t>
            </a:r>
          </a:p>
        </p:txBody>
      </p:sp>
      <p:sp>
        <p:nvSpPr>
          <p:cNvPr name="TextBox 26" id="26"/>
          <p:cNvSpPr txBox="true"/>
          <p:nvPr/>
        </p:nvSpPr>
        <p:spPr>
          <a:xfrm rot="0">
            <a:off x="3835225" y="4940125"/>
            <a:ext cx="3602550" cy="439800"/>
          </a:xfrm>
          <a:prstGeom prst="rect">
            <a:avLst/>
          </a:prstGeom>
        </p:spPr>
        <p:txBody>
          <a:bodyPr anchor="t" rtlCol="false" tIns="0" lIns="0" bIns="0" rIns="0">
            <a:spAutoFit/>
          </a:bodyPr>
          <a:lstStyle/>
          <a:p>
            <a:pPr algn="ctr">
              <a:lnSpc>
                <a:spcPts val="3359"/>
              </a:lnSpc>
            </a:pPr>
            <a:r>
              <a:rPr lang="en-US" b="true" sz="2799">
                <a:solidFill>
                  <a:srgbClr val="FFFFFF"/>
                </a:solidFill>
                <a:latin typeface="Arimo Bold"/>
                <a:ea typeface="Arimo Bold"/>
                <a:cs typeface="Arimo Bold"/>
                <a:sym typeface="Arimo Bold"/>
              </a:rPr>
              <a:t>AMAZING ANNE</a:t>
            </a:r>
          </a:p>
        </p:txBody>
      </p:sp>
      <p:sp>
        <p:nvSpPr>
          <p:cNvPr name="TextBox 27" id="27"/>
          <p:cNvSpPr txBox="true"/>
          <p:nvPr/>
        </p:nvSpPr>
        <p:spPr>
          <a:xfrm rot="0">
            <a:off x="3120601" y="3293620"/>
            <a:ext cx="5029350" cy="12162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“Mercury is the closest planet to the Sun”</a:t>
            </a:r>
          </a:p>
        </p:txBody>
      </p:sp>
      <p:sp>
        <p:nvSpPr>
          <p:cNvPr name="TextBox 28" id="28"/>
          <p:cNvSpPr txBox="true"/>
          <p:nvPr/>
        </p:nvSpPr>
        <p:spPr>
          <a:xfrm rot="0">
            <a:off x="10840325" y="4940125"/>
            <a:ext cx="3602550" cy="439800"/>
          </a:xfrm>
          <a:prstGeom prst="rect">
            <a:avLst/>
          </a:prstGeom>
        </p:spPr>
        <p:txBody>
          <a:bodyPr anchor="t" rtlCol="false" tIns="0" lIns="0" bIns="0" rIns="0">
            <a:spAutoFit/>
          </a:bodyPr>
          <a:lstStyle/>
          <a:p>
            <a:pPr algn="ctr">
              <a:lnSpc>
                <a:spcPts val="3359"/>
              </a:lnSpc>
            </a:pPr>
            <a:r>
              <a:rPr lang="en-US" b="true" sz="2799">
                <a:solidFill>
                  <a:srgbClr val="FFFFFF"/>
                </a:solidFill>
                <a:latin typeface="Arimo Bold"/>
                <a:ea typeface="Arimo Bold"/>
                <a:cs typeface="Arimo Bold"/>
                <a:sym typeface="Arimo Bold"/>
              </a:rPr>
              <a:t>BLAZING BOB</a:t>
            </a:r>
          </a:p>
        </p:txBody>
      </p:sp>
      <p:sp>
        <p:nvSpPr>
          <p:cNvPr name="TextBox 29" id="29"/>
          <p:cNvSpPr txBox="true"/>
          <p:nvPr/>
        </p:nvSpPr>
        <p:spPr>
          <a:xfrm rot="0">
            <a:off x="10128701" y="3293620"/>
            <a:ext cx="5029350" cy="12162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“Venus has a beautiful name, but it’s hot”</a:t>
            </a:r>
          </a:p>
        </p:txBody>
      </p:sp>
      <p:sp>
        <p:nvSpPr>
          <p:cNvPr name="TextBox 30" id="30"/>
          <p:cNvSpPr txBox="true"/>
          <p:nvPr/>
        </p:nvSpPr>
        <p:spPr>
          <a:xfrm rot="0">
            <a:off x="3835225" y="8476525"/>
            <a:ext cx="3602550" cy="439800"/>
          </a:xfrm>
          <a:prstGeom prst="rect">
            <a:avLst/>
          </a:prstGeom>
        </p:spPr>
        <p:txBody>
          <a:bodyPr anchor="t" rtlCol="false" tIns="0" lIns="0" bIns="0" rIns="0">
            <a:spAutoFit/>
          </a:bodyPr>
          <a:lstStyle/>
          <a:p>
            <a:pPr algn="ctr">
              <a:lnSpc>
                <a:spcPts val="3359"/>
              </a:lnSpc>
            </a:pPr>
            <a:r>
              <a:rPr lang="en-US" b="true" sz="2799">
                <a:solidFill>
                  <a:srgbClr val="FFFFFF"/>
                </a:solidFill>
                <a:latin typeface="Arimo Bold"/>
                <a:ea typeface="Arimo Bold"/>
                <a:cs typeface="Arimo Bold"/>
                <a:sym typeface="Arimo Bold"/>
              </a:rPr>
              <a:t>CURIOUS CHRIS</a:t>
            </a:r>
          </a:p>
        </p:txBody>
      </p:sp>
      <p:sp>
        <p:nvSpPr>
          <p:cNvPr name="TextBox 31" id="31"/>
          <p:cNvSpPr txBox="true"/>
          <p:nvPr/>
        </p:nvSpPr>
        <p:spPr>
          <a:xfrm rot="0">
            <a:off x="3120601" y="6830020"/>
            <a:ext cx="5029350" cy="12162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“Despite being red, Mars is actually cold”</a:t>
            </a:r>
          </a:p>
        </p:txBody>
      </p:sp>
      <p:sp>
        <p:nvSpPr>
          <p:cNvPr name="TextBox 32" id="32"/>
          <p:cNvSpPr txBox="true"/>
          <p:nvPr/>
        </p:nvSpPr>
        <p:spPr>
          <a:xfrm rot="0">
            <a:off x="10840325" y="8476525"/>
            <a:ext cx="3602550" cy="439800"/>
          </a:xfrm>
          <a:prstGeom prst="rect">
            <a:avLst/>
          </a:prstGeom>
        </p:spPr>
        <p:txBody>
          <a:bodyPr anchor="t" rtlCol="false" tIns="0" lIns="0" bIns="0" rIns="0">
            <a:spAutoFit/>
          </a:bodyPr>
          <a:lstStyle/>
          <a:p>
            <a:pPr algn="ctr">
              <a:lnSpc>
                <a:spcPts val="3359"/>
              </a:lnSpc>
            </a:pPr>
            <a:r>
              <a:rPr lang="en-US" b="true" sz="2799">
                <a:solidFill>
                  <a:srgbClr val="FFFFFF"/>
                </a:solidFill>
                <a:latin typeface="Arimo Bold"/>
                <a:ea typeface="Arimo Bold"/>
                <a:cs typeface="Arimo Bold"/>
                <a:sym typeface="Arimo Bold"/>
              </a:rPr>
              <a:t>DELIRIOUS DEE</a:t>
            </a:r>
          </a:p>
        </p:txBody>
      </p:sp>
      <p:sp>
        <p:nvSpPr>
          <p:cNvPr name="TextBox 33" id="33"/>
          <p:cNvSpPr txBox="true"/>
          <p:nvPr/>
        </p:nvSpPr>
        <p:spPr>
          <a:xfrm rot="0">
            <a:off x="10128701" y="6830020"/>
            <a:ext cx="5029350" cy="12162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“Saturn is the ringed planet”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5542944" y="-491594"/>
            <a:ext cx="1753372" cy="2328177"/>
          </a:xfrm>
          <a:custGeom>
            <a:avLst/>
            <a:gdLst/>
            <a:ahLst/>
            <a:cxnLst/>
            <a:rect r="r" b="b" t="t" l="l"/>
            <a:pathLst>
              <a:path h="2328177" w="1753372">
                <a:moveTo>
                  <a:pt x="0" y="0"/>
                </a:moveTo>
                <a:lnTo>
                  <a:pt x="1753372" y="0"/>
                </a:lnTo>
                <a:lnTo>
                  <a:pt x="1753372" y="2328178"/>
                </a:lnTo>
                <a:lnTo>
                  <a:pt x="0" y="2328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4512620" y="506794"/>
            <a:ext cx="608032" cy="759306"/>
            <a:chOff x="0" y="0"/>
            <a:chExt cx="810709" cy="1012408"/>
          </a:xfrm>
        </p:grpSpPr>
        <p:sp>
          <p:nvSpPr>
            <p:cNvPr name="Freeform 4" id="4"/>
            <p:cNvSpPr/>
            <p:nvPr/>
          </p:nvSpPr>
          <p:spPr>
            <a:xfrm flipH="false" flipV="false" rot="0">
              <a:off x="0" y="127"/>
              <a:ext cx="810641" cy="1012190"/>
            </a:xfrm>
            <a:custGeom>
              <a:avLst/>
              <a:gdLst/>
              <a:ahLst/>
              <a:cxnLst/>
              <a:rect r="r" b="b" t="t" l="l"/>
              <a:pathLst>
                <a:path h="1012190" w="810641">
                  <a:moveTo>
                    <a:pt x="110744" y="156845"/>
                  </a:moveTo>
                  <a:lnTo>
                    <a:pt x="651129" y="506349"/>
                  </a:lnTo>
                  <a:lnTo>
                    <a:pt x="110744" y="855853"/>
                  </a:lnTo>
                  <a:lnTo>
                    <a:pt x="110744" y="156845"/>
                  </a:lnTo>
                  <a:close/>
                  <a:moveTo>
                    <a:pt x="54483" y="0"/>
                  </a:moveTo>
                  <a:cubicBezTo>
                    <a:pt x="45720" y="0"/>
                    <a:pt x="37084" y="2032"/>
                    <a:pt x="29464" y="6477"/>
                  </a:cubicBezTo>
                  <a:cubicBezTo>
                    <a:pt x="11176" y="15621"/>
                    <a:pt x="0" y="34925"/>
                    <a:pt x="0" y="55372"/>
                  </a:cubicBezTo>
                  <a:lnTo>
                    <a:pt x="0" y="958342"/>
                  </a:lnTo>
                  <a:cubicBezTo>
                    <a:pt x="0" y="978662"/>
                    <a:pt x="11176" y="995934"/>
                    <a:pt x="29464" y="1006094"/>
                  </a:cubicBezTo>
                  <a:cubicBezTo>
                    <a:pt x="38608" y="1010158"/>
                    <a:pt x="46736" y="1012190"/>
                    <a:pt x="55880" y="1012190"/>
                  </a:cubicBezTo>
                  <a:cubicBezTo>
                    <a:pt x="66040" y="1012190"/>
                    <a:pt x="76200" y="1010158"/>
                    <a:pt x="86360" y="1007110"/>
                  </a:cubicBezTo>
                  <a:lnTo>
                    <a:pt x="785241" y="554990"/>
                  </a:lnTo>
                  <a:cubicBezTo>
                    <a:pt x="800481" y="544830"/>
                    <a:pt x="810641" y="527558"/>
                    <a:pt x="810641" y="508381"/>
                  </a:cubicBezTo>
                  <a:cubicBezTo>
                    <a:pt x="810641" y="489204"/>
                    <a:pt x="800354" y="471805"/>
                    <a:pt x="785241" y="461645"/>
                  </a:cubicBezTo>
                  <a:lnTo>
                    <a:pt x="86360" y="9652"/>
                  </a:lnTo>
                  <a:cubicBezTo>
                    <a:pt x="76708" y="3429"/>
                    <a:pt x="65405" y="0"/>
                    <a:pt x="54483" y="0"/>
                  </a:cubicBezTo>
                  <a:close/>
                </a:path>
              </a:pathLst>
            </a:custGeom>
            <a:solidFill>
              <a:srgbClr val="4FC1F9"/>
            </a:solidFill>
          </p:spPr>
        </p:sp>
      </p:grpSp>
      <p:grpSp>
        <p:nvGrpSpPr>
          <p:cNvPr name="Group 5" id="5"/>
          <p:cNvGrpSpPr/>
          <p:nvPr/>
        </p:nvGrpSpPr>
        <p:grpSpPr>
          <a:xfrm rot="0">
            <a:off x="13010750" y="1140150"/>
            <a:ext cx="380400" cy="380400"/>
            <a:chOff x="0" y="0"/>
            <a:chExt cx="507200" cy="507200"/>
          </a:xfrm>
        </p:grpSpPr>
        <p:sp>
          <p:nvSpPr>
            <p:cNvPr name="Freeform 6" id="6"/>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7" id="7"/>
          <p:cNvGrpSpPr/>
          <p:nvPr/>
        </p:nvGrpSpPr>
        <p:grpSpPr>
          <a:xfrm rot="0">
            <a:off x="17543048" y="482304"/>
            <a:ext cx="380400" cy="380400"/>
            <a:chOff x="0" y="0"/>
            <a:chExt cx="507200" cy="507200"/>
          </a:xfrm>
        </p:grpSpPr>
        <p:sp>
          <p:nvSpPr>
            <p:cNvPr name="Freeform 8" id="8"/>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FFFFF"/>
            </a:solidFill>
          </p:spPr>
        </p:sp>
      </p:grpSp>
      <p:grpSp>
        <p:nvGrpSpPr>
          <p:cNvPr name="Group 9" id="9"/>
          <p:cNvGrpSpPr/>
          <p:nvPr/>
        </p:nvGrpSpPr>
        <p:grpSpPr>
          <a:xfrm rot="-10800000">
            <a:off x="2617292" y="10128136"/>
            <a:ext cx="380400" cy="380400"/>
            <a:chOff x="0" y="0"/>
            <a:chExt cx="507200" cy="507200"/>
          </a:xfrm>
        </p:grpSpPr>
        <p:sp>
          <p:nvSpPr>
            <p:cNvPr name="Freeform 10" id="10"/>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sp>
        <p:nvSpPr>
          <p:cNvPr name="Freeform 11" id="11"/>
          <p:cNvSpPr/>
          <p:nvPr/>
        </p:nvSpPr>
        <p:spPr>
          <a:xfrm flipH="false" flipV="false" rot="0">
            <a:off x="-806450" y="7976740"/>
            <a:ext cx="2202993" cy="2493709"/>
          </a:xfrm>
          <a:custGeom>
            <a:avLst/>
            <a:gdLst/>
            <a:ahLst/>
            <a:cxnLst/>
            <a:rect r="r" b="b" t="t" l="l"/>
            <a:pathLst>
              <a:path h="2493709" w="2202993">
                <a:moveTo>
                  <a:pt x="0" y="0"/>
                </a:moveTo>
                <a:lnTo>
                  <a:pt x="2202992" y="0"/>
                </a:lnTo>
                <a:lnTo>
                  <a:pt x="2202992" y="2493710"/>
                </a:lnTo>
                <a:lnTo>
                  <a:pt x="0" y="24937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2" id="12"/>
          <p:cNvGrpSpPr/>
          <p:nvPr/>
        </p:nvGrpSpPr>
        <p:grpSpPr>
          <a:xfrm rot="-10800000">
            <a:off x="1552640" y="9711136"/>
            <a:ext cx="608032" cy="759306"/>
            <a:chOff x="0" y="0"/>
            <a:chExt cx="810709" cy="1012408"/>
          </a:xfrm>
        </p:grpSpPr>
        <p:sp>
          <p:nvSpPr>
            <p:cNvPr name="Freeform 13" id="13"/>
            <p:cNvSpPr/>
            <p:nvPr/>
          </p:nvSpPr>
          <p:spPr>
            <a:xfrm flipH="false" flipV="false" rot="0">
              <a:off x="0" y="127"/>
              <a:ext cx="810641" cy="1012190"/>
            </a:xfrm>
            <a:custGeom>
              <a:avLst/>
              <a:gdLst/>
              <a:ahLst/>
              <a:cxnLst/>
              <a:rect r="r" b="b" t="t" l="l"/>
              <a:pathLst>
                <a:path h="1012190" w="810641">
                  <a:moveTo>
                    <a:pt x="110744" y="156845"/>
                  </a:moveTo>
                  <a:lnTo>
                    <a:pt x="651129" y="506349"/>
                  </a:lnTo>
                  <a:lnTo>
                    <a:pt x="110744" y="855853"/>
                  </a:lnTo>
                  <a:lnTo>
                    <a:pt x="110744" y="156845"/>
                  </a:lnTo>
                  <a:close/>
                  <a:moveTo>
                    <a:pt x="54483" y="0"/>
                  </a:moveTo>
                  <a:cubicBezTo>
                    <a:pt x="45720" y="0"/>
                    <a:pt x="37084" y="2032"/>
                    <a:pt x="29464" y="6477"/>
                  </a:cubicBezTo>
                  <a:cubicBezTo>
                    <a:pt x="11176" y="15621"/>
                    <a:pt x="0" y="34925"/>
                    <a:pt x="0" y="55372"/>
                  </a:cubicBezTo>
                  <a:lnTo>
                    <a:pt x="0" y="958342"/>
                  </a:lnTo>
                  <a:cubicBezTo>
                    <a:pt x="0" y="978662"/>
                    <a:pt x="11176" y="995934"/>
                    <a:pt x="29464" y="1006094"/>
                  </a:cubicBezTo>
                  <a:cubicBezTo>
                    <a:pt x="38608" y="1010158"/>
                    <a:pt x="46736" y="1012190"/>
                    <a:pt x="55880" y="1012190"/>
                  </a:cubicBezTo>
                  <a:cubicBezTo>
                    <a:pt x="66040" y="1012190"/>
                    <a:pt x="76200" y="1010158"/>
                    <a:pt x="86360" y="1007110"/>
                  </a:cubicBezTo>
                  <a:lnTo>
                    <a:pt x="785241" y="554990"/>
                  </a:lnTo>
                  <a:cubicBezTo>
                    <a:pt x="800481" y="544830"/>
                    <a:pt x="810641" y="527558"/>
                    <a:pt x="810641" y="508381"/>
                  </a:cubicBezTo>
                  <a:cubicBezTo>
                    <a:pt x="810641" y="489204"/>
                    <a:pt x="800354" y="471805"/>
                    <a:pt x="785241" y="461645"/>
                  </a:cubicBezTo>
                  <a:lnTo>
                    <a:pt x="86360" y="9652"/>
                  </a:lnTo>
                  <a:cubicBezTo>
                    <a:pt x="76708" y="3429"/>
                    <a:pt x="65405" y="0"/>
                    <a:pt x="54483" y="0"/>
                  </a:cubicBezTo>
                  <a:close/>
                </a:path>
              </a:pathLst>
            </a:custGeom>
            <a:solidFill>
              <a:srgbClr val="4FC1F9"/>
            </a:solidFill>
          </p:spPr>
        </p:sp>
      </p:grpSp>
      <p:grpSp>
        <p:nvGrpSpPr>
          <p:cNvPr name="Group 14" id="14"/>
          <p:cNvGrpSpPr/>
          <p:nvPr/>
        </p:nvGrpSpPr>
        <p:grpSpPr>
          <a:xfrm rot="-10800000">
            <a:off x="544542" y="7572286"/>
            <a:ext cx="380400" cy="380400"/>
            <a:chOff x="0" y="0"/>
            <a:chExt cx="507200" cy="507200"/>
          </a:xfrm>
        </p:grpSpPr>
        <p:sp>
          <p:nvSpPr>
            <p:cNvPr name="Freeform 15" id="15"/>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FFFFF"/>
            </a:solidFill>
          </p:spPr>
        </p:sp>
      </p:grpSp>
      <p:sp>
        <p:nvSpPr>
          <p:cNvPr name="TextBox 16" id="16"/>
          <p:cNvSpPr txBox="true"/>
          <p:nvPr/>
        </p:nvSpPr>
        <p:spPr>
          <a:xfrm rot="0">
            <a:off x="1517625" y="943375"/>
            <a:ext cx="15252750" cy="1000650"/>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AWARDS</a:t>
            </a:r>
          </a:p>
        </p:txBody>
      </p:sp>
      <p:sp>
        <p:nvSpPr>
          <p:cNvPr name="TextBox 17" id="17"/>
          <p:cNvSpPr txBox="true"/>
          <p:nvPr/>
        </p:nvSpPr>
        <p:spPr>
          <a:xfrm rot="0">
            <a:off x="1517625" y="5858350"/>
            <a:ext cx="4443750" cy="814725"/>
          </a:xfrm>
          <a:prstGeom prst="rect">
            <a:avLst/>
          </a:prstGeom>
        </p:spPr>
        <p:txBody>
          <a:bodyPr anchor="t" rtlCol="false" tIns="0" lIns="0" bIns="0" rIns="0">
            <a:spAutoFit/>
          </a:bodyPr>
          <a:lstStyle/>
          <a:p>
            <a:pPr algn="ctr">
              <a:lnSpc>
                <a:spcPts val="4320"/>
              </a:lnSpc>
            </a:pPr>
            <a:r>
              <a:rPr lang="en-US" b="true" sz="3600">
                <a:solidFill>
                  <a:srgbClr val="FFFFFF"/>
                </a:solidFill>
                <a:latin typeface="Arimo Bold"/>
                <a:ea typeface="Arimo Bold"/>
                <a:cs typeface="Arimo Bold"/>
                <a:sym typeface="Arimo Bold"/>
              </a:rPr>
              <a:t>MARS</a:t>
            </a:r>
          </a:p>
        </p:txBody>
      </p:sp>
      <p:sp>
        <p:nvSpPr>
          <p:cNvPr name="TextBox 18" id="18"/>
          <p:cNvSpPr txBox="true"/>
          <p:nvPr/>
        </p:nvSpPr>
        <p:spPr>
          <a:xfrm rot="0">
            <a:off x="1517625" y="6646800"/>
            <a:ext cx="4443750" cy="22224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Despite being red, Mars is actually a cold place. It’s full of iron oxide dust</a:t>
            </a:r>
          </a:p>
        </p:txBody>
      </p:sp>
      <p:sp>
        <p:nvSpPr>
          <p:cNvPr name="TextBox 19" id="19"/>
          <p:cNvSpPr txBox="true"/>
          <p:nvPr/>
        </p:nvSpPr>
        <p:spPr>
          <a:xfrm rot="0">
            <a:off x="6922125" y="5858350"/>
            <a:ext cx="4443750" cy="814725"/>
          </a:xfrm>
          <a:prstGeom prst="rect">
            <a:avLst/>
          </a:prstGeom>
        </p:spPr>
        <p:txBody>
          <a:bodyPr anchor="t" rtlCol="false" tIns="0" lIns="0" bIns="0" rIns="0">
            <a:spAutoFit/>
          </a:bodyPr>
          <a:lstStyle/>
          <a:p>
            <a:pPr algn="ctr">
              <a:lnSpc>
                <a:spcPts val="4320"/>
              </a:lnSpc>
            </a:pPr>
            <a:r>
              <a:rPr lang="en-US" b="true" sz="3600">
                <a:solidFill>
                  <a:srgbClr val="FFFFFF"/>
                </a:solidFill>
                <a:latin typeface="Arimo Bold"/>
                <a:ea typeface="Arimo Bold"/>
                <a:cs typeface="Arimo Bold"/>
                <a:sym typeface="Arimo Bold"/>
              </a:rPr>
              <a:t>MERCURY</a:t>
            </a:r>
          </a:p>
        </p:txBody>
      </p:sp>
      <p:sp>
        <p:nvSpPr>
          <p:cNvPr name="TextBox 20" id="20"/>
          <p:cNvSpPr txBox="true"/>
          <p:nvPr/>
        </p:nvSpPr>
        <p:spPr>
          <a:xfrm rot="0">
            <a:off x="6922125" y="6646800"/>
            <a:ext cx="4443750" cy="22224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Mercury is the closest planet to the Sun and the smallest in the Solar System</a:t>
            </a:r>
          </a:p>
        </p:txBody>
      </p:sp>
      <p:sp>
        <p:nvSpPr>
          <p:cNvPr name="TextBox 21" id="21"/>
          <p:cNvSpPr txBox="true"/>
          <p:nvPr/>
        </p:nvSpPr>
        <p:spPr>
          <a:xfrm rot="0">
            <a:off x="12326625" y="5858350"/>
            <a:ext cx="4443750" cy="814725"/>
          </a:xfrm>
          <a:prstGeom prst="rect">
            <a:avLst/>
          </a:prstGeom>
        </p:spPr>
        <p:txBody>
          <a:bodyPr anchor="t" rtlCol="false" tIns="0" lIns="0" bIns="0" rIns="0">
            <a:spAutoFit/>
          </a:bodyPr>
          <a:lstStyle/>
          <a:p>
            <a:pPr algn="ctr">
              <a:lnSpc>
                <a:spcPts val="4320"/>
              </a:lnSpc>
            </a:pPr>
            <a:r>
              <a:rPr lang="en-US" b="true" sz="3600">
                <a:solidFill>
                  <a:srgbClr val="FFFFFF"/>
                </a:solidFill>
                <a:latin typeface="Arimo Bold"/>
                <a:ea typeface="Arimo Bold"/>
                <a:cs typeface="Arimo Bold"/>
                <a:sym typeface="Arimo Bold"/>
              </a:rPr>
              <a:t>VENUS</a:t>
            </a:r>
          </a:p>
        </p:txBody>
      </p:sp>
      <p:sp>
        <p:nvSpPr>
          <p:cNvPr name="TextBox 22" id="22"/>
          <p:cNvSpPr txBox="true"/>
          <p:nvPr/>
        </p:nvSpPr>
        <p:spPr>
          <a:xfrm rot="0">
            <a:off x="12326625" y="6646800"/>
            <a:ext cx="4443750" cy="22224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Venus has a beautiful name and is the second closest planet from the Sun</a:t>
            </a:r>
          </a:p>
        </p:txBody>
      </p:sp>
      <p:grpSp>
        <p:nvGrpSpPr>
          <p:cNvPr name="Group 23" id="23"/>
          <p:cNvGrpSpPr/>
          <p:nvPr/>
        </p:nvGrpSpPr>
        <p:grpSpPr>
          <a:xfrm rot="0">
            <a:off x="2541300" y="3017470"/>
            <a:ext cx="2396400" cy="2396400"/>
            <a:chOff x="0" y="0"/>
            <a:chExt cx="3195200" cy="3195200"/>
          </a:xfrm>
        </p:grpSpPr>
        <p:sp>
          <p:nvSpPr>
            <p:cNvPr name="Freeform 24" id="24"/>
            <p:cNvSpPr/>
            <p:nvPr/>
          </p:nvSpPr>
          <p:spPr>
            <a:xfrm flipH="false" flipV="false" rot="0">
              <a:off x="0" y="0"/>
              <a:ext cx="3195320" cy="3195320"/>
            </a:xfrm>
            <a:custGeom>
              <a:avLst/>
              <a:gdLst/>
              <a:ahLst/>
              <a:cxnLst/>
              <a:rect r="r" b="b" t="t" l="l"/>
              <a:pathLst>
                <a:path h="3195320" w="3195320">
                  <a:moveTo>
                    <a:pt x="0" y="1597660"/>
                  </a:moveTo>
                  <a:cubicBezTo>
                    <a:pt x="0" y="715264"/>
                    <a:pt x="715264" y="0"/>
                    <a:pt x="1597660" y="0"/>
                  </a:cubicBezTo>
                  <a:cubicBezTo>
                    <a:pt x="2480056" y="0"/>
                    <a:pt x="3195320" y="715264"/>
                    <a:pt x="3195320" y="1597660"/>
                  </a:cubicBezTo>
                  <a:cubicBezTo>
                    <a:pt x="3195320" y="2480056"/>
                    <a:pt x="2480056" y="3195320"/>
                    <a:pt x="1597660" y="3195320"/>
                  </a:cubicBezTo>
                  <a:cubicBezTo>
                    <a:pt x="715264" y="3195320"/>
                    <a:pt x="0" y="2479929"/>
                    <a:pt x="0" y="1597660"/>
                  </a:cubicBezTo>
                  <a:close/>
                </a:path>
              </a:pathLst>
            </a:custGeom>
            <a:gradFill rotWithShape="true">
              <a:gsLst>
                <a:gs pos="0">
                  <a:srgbClr val="FFFFFF">
                    <a:alpha val="100000"/>
                  </a:srgbClr>
                </a:gs>
                <a:gs pos="100000">
                  <a:srgbClr val="FDA7F9">
                    <a:alpha val="100000"/>
                  </a:srgbClr>
                </a:gs>
              </a:gsLst>
              <a:lin ang="5400012"/>
            </a:gradFill>
          </p:spPr>
        </p:sp>
      </p:grpSp>
      <p:grpSp>
        <p:nvGrpSpPr>
          <p:cNvPr name="Group 25" id="25"/>
          <p:cNvGrpSpPr/>
          <p:nvPr/>
        </p:nvGrpSpPr>
        <p:grpSpPr>
          <a:xfrm rot="0">
            <a:off x="7945800" y="3017470"/>
            <a:ext cx="2396400" cy="2396400"/>
            <a:chOff x="0" y="0"/>
            <a:chExt cx="3195200" cy="3195200"/>
          </a:xfrm>
        </p:grpSpPr>
        <p:sp>
          <p:nvSpPr>
            <p:cNvPr name="Freeform 26" id="26"/>
            <p:cNvSpPr/>
            <p:nvPr/>
          </p:nvSpPr>
          <p:spPr>
            <a:xfrm flipH="false" flipV="false" rot="0">
              <a:off x="0" y="0"/>
              <a:ext cx="3195320" cy="3195320"/>
            </a:xfrm>
            <a:custGeom>
              <a:avLst/>
              <a:gdLst/>
              <a:ahLst/>
              <a:cxnLst/>
              <a:rect r="r" b="b" t="t" l="l"/>
              <a:pathLst>
                <a:path h="3195320" w="3195320">
                  <a:moveTo>
                    <a:pt x="0" y="1597660"/>
                  </a:moveTo>
                  <a:cubicBezTo>
                    <a:pt x="0" y="715264"/>
                    <a:pt x="715264" y="0"/>
                    <a:pt x="1597660" y="0"/>
                  </a:cubicBezTo>
                  <a:cubicBezTo>
                    <a:pt x="2480056" y="0"/>
                    <a:pt x="3195320" y="715264"/>
                    <a:pt x="3195320" y="1597660"/>
                  </a:cubicBezTo>
                  <a:cubicBezTo>
                    <a:pt x="3195320" y="2480056"/>
                    <a:pt x="2480056" y="3195320"/>
                    <a:pt x="1597660" y="3195320"/>
                  </a:cubicBezTo>
                  <a:cubicBezTo>
                    <a:pt x="715264" y="3195320"/>
                    <a:pt x="0" y="2479929"/>
                    <a:pt x="0" y="1597660"/>
                  </a:cubicBezTo>
                  <a:close/>
                </a:path>
              </a:pathLst>
            </a:custGeom>
            <a:gradFill rotWithShape="true">
              <a:gsLst>
                <a:gs pos="0">
                  <a:srgbClr val="FFFFFF">
                    <a:alpha val="100000"/>
                  </a:srgbClr>
                </a:gs>
                <a:gs pos="100000">
                  <a:srgbClr val="FDA7F9">
                    <a:alpha val="100000"/>
                  </a:srgbClr>
                </a:gs>
              </a:gsLst>
              <a:lin ang="5400012"/>
            </a:gradFill>
          </p:spPr>
        </p:sp>
      </p:grpSp>
      <p:grpSp>
        <p:nvGrpSpPr>
          <p:cNvPr name="Group 27" id="27"/>
          <p:cNvGrpSpPr/>
          <p:nvPr/>
        </p:nvGrpSpPr>
        <p:grpSpPr>
          <a:xfrm rot="0">
            <a:off x="13350300" y="3017470"/>
            <a:ext cx="2396400" cy="2396400"/>
            <a:chOff x="0" y="0"/>
            <a:chExt cx="3195200" cy="3195200"/>
          </a:xfrm>
        </p:grpSpPr>
        <p:sp>
          <p:nvSpPr>
            <p:cNvPr name="Freeform 28" id="28"/>
            <p:cNvSpPr/>
            <p:nvPr/>
          </p:nvSpPr>
          <p:spPr>
            <a:xfrm flipH="false" flipV="false" rot="0">
              <a:off x="0" y="0"/>
              <a:ext cx="3195320" cy="3195320"/>
            </a:xfrm>
            <a:custGeom>
              <a:avLst/>
              <a:gdLst/>
              <a:ahLst/>
              <a:cxnLst/>
              <a:rect r="r" b="b" t="t" l="l"/>
              <a:pathLst>
                <a:path h="3195320" w="3195320">
                  <a:moveTo>
                    <a:pt x="0" y="1597660"/>
                  </a:moveTo>
                  <a:cubicBezTo>
                    <a:pt x="0" y="715264"/>
                    <a:pt x="715264" y="0"/>
                    <a:pt x="1597660" y="0"/>
                  </a:cubicBezTo>
                  <a:cubicBezTo>
                    <a:pt x="2480056" y="0"/>
                    <a:pt x="3195320" y="715264"/>
                    <a:pt x="3195320" y="1597660"/>
                  </a:cubicBezTo>
                  <a:cubicBezTo>
                    <a:pt x="3195320" y="2480056"/>
                    <a:pt x="2480056" y="3195320"/>
                    <a:pt x="1597660" y="3195320"/>
                  </a:cubicBezTo>
                  <a:cubicBezTo>
                    <a:pt x="715264" y="3195320"/>
                    <a:pt x="0" y="2479929"/>
                    <a:pt x="0" y="1597660"/>
                  </a:cubicBezTo>
                  <a:close/>
                </a:path>
              </a:pathLst>
            </a:custGeom>
            <a:gradFill rotWithShape="true">
              <a:gsLst>
                <a:gs pos="0">
                  <a:srgbClr val="FFFFFF">
                    <a:alpha val="100000"/>
                  </a:srgbClr>
                </a:gs>
                <a:gs pos="100000">
                  <a:srgbClr val="FDA7F9">
                    <a:alpha val="100000"/>
                  </a:srgbClr>
                </a:gs>
              </a:gsLst>
              <a:lin ang="5400012"/>
            </a:gradFill>
          </p:spPr>
        </p:sp>
      </p:grpSp>
      <p:sp>
        <p:nvSpPr>
          <p:cNvPr name="Freeform 29" id="29"/>
          <p:cNvSpPr/>
          <p:nvPr/>
        </p:nvSpPr>
        <p:spPr>
          <a:xfrm flipH="false" flipV="false" rot="0">
            <a:off x="3278878" y="3709836"/>
            <a:ext cx="921244" cy="1011670"/>
          </a:xfrm>
          <a:custGeom>
            <a:avLst/>
            <a:gdLst/>
            <a:ahLst/>
            <a:cxnLst/>
            <a:rect r="r" b="b" t="t" l="l"/>
            <a:pathLst>
              <a:path h="1011670" w="921244">
                <a:moveTo>
                  <a:pt x="0" y="0"/>
                </a:moveTo>
                <a:lnTo>
                  <a:pt x="921244" y="0"/>
                </a:lnTo>
                <a:lnTo>
                  <a:pt x="921244" y="1011670"/>
                </a:lnTo>
                <a:lnTo>
                  <a:pt x="0" y="10116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0" id="30"/>
          <p:cNvSpPr/>
          <p:nvPr/>
        </p:nvSpPr>
        <p:spPr>
          <a:xfrm flipH="false" flipV="false" rot="0">
            <a:off x="8823016" y="3722462"/>
            <a:ext cx="641966" cy="986414"/>
          </a:xfrm>
          <a:custGeom>
            <a:avLst/>
            <a:gdLst/>
            <a:ahLst/>
            <a:cxnLst/>
            <a:rect r="r" b="b" t="t" l="l"/>
            <a:pathLst>
              <a:path h="986414" w="641966">
                <a:moveTo>
                  <a:pt x="0" y="0"/>
                </a:moveTo>
                <a:lnTo>
                  <a:pt x="641966" y="0"/>
                </a:lnTo>
                <a:lnTo>
                  <a:pt x="641966" y="986414"/>
                </a:lnTo>
                <a:lnTo>
                  <a:pt x="0" y="9864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1" id="31"/>
          <p:cNvSpPr/>
          <p:nvPr/>
        </p:nvSpPr>
        <p:spPr>
          <a:xfrm flipH="false" flipV="false" rot="0">
            <a:off x="14002886" y="3703838"/>
            <a:ext cx="1091228" cy="1023664"/>
          </a:xfrm>
          <a:custGeom>
            <a:avLst/>
            <a:gdLst/>
            <a:ahLst/>
            <a:cxnLst/>
            <a:rect r="r" b="b" t="t" l="l"/>
            <a:pathLst>
              <a:path h="1023664" w="1091228">
                <a:moveTo>
                  <a:pt x="0" y="0"/>
                </a:moveTo>
                <a:lnTo>
                  <a:pt x="1091228" y="0"/>
                </a:lnTo>
                <a:lnTo>
                  <a:pt x="1091228" y="1023664"/>
                </a:lnTo>
                <a:lnTo>
                  <a:pt x="0" y="10236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378928" y="6911088"/>
            <a:ext cx="17530147" cy="3349111"/>
          </a:xfrm>
          <a:custGeom>
            <a:avLst/>
            <a:gdLst/>
            <a:ahLst/>
            <a:cxnLst/>
            <a:rect r="r" b="b" t="t" l="l"/>
            <a:pathLst>
              <a:path h="3349111" w="17530147">
                <a:moveTo>
                  <a:pt x="0" y="0"/>
                </a:moveTo>
                <a:lnTo>
                  <a:pt x="17530146" y="0"/>
                </a:lnTo>
                <a:lnTo>
                  <a:pt x="17530146" y="3349111"/>
                </a:lnTo>
                <a:lnTo>
                  <a:pt x="0" y="33491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5741876" y="-2980950"/>
            <a:ext cx="4825800" cy="4827600"/>
            <a:chOff x="0" y="0"/>
            <a:chExt cx="6434400" cy="6436800"/>
          </a:xfrm>
        </p:grpSpPr>
        <p:sp>
          <p:nvSpPr>
            <p:cNvPr name="Freeform 4" id="4"/>
            <p:cNvSpPr/>
            <p:nvPr/>
          </p:nvSpPr>
          <p:spPr>
            <a:xfrm flipH="false" flipV="false" rot="0">
              <a:off x="0" y="0"/>
              <a:ext cx="6434455" cy="6436741"/>
            </a:xfrm>
            <a:custGeom>
              <a:avLst/>
              <a:gdLst/>
              <a:ahLst/>
              <a:cxnLst/>
              <a:rect r="r" b="b" t="t" l="l"/>
              <a:pathLst>
                <a:path h="6436741" w="6434455">
                  <a:moveTo>
                    <a:pt x="0" y="3218434"/>
                  </a:moveTo>
                  <a:cubicBezTo>
                    <a:pt x="0" y="1440942"/>
                    <a:pt x="1440434" y="0"/>
                    <a:pt x="3217164" y="0"/>
                  </a:cubicBezTo>
                  <a:cubicBezTo>
                    <a:pt x="4993894" y="0"/>
                    <a:pt x="6434455" y="1440942"/>
                    <a:pt x="6434455" y="3218434"/>
                  </a:cubicBezTo>
                  <a:cubicBezTo>
                    <a:pt x="6434455" y="4995926"/>
                    <a:pt x="4994021" y="6436741"/>
                    <a:pt x="3217164" y="6436741"/>
                  </a:cubicBezTo>
                  <a:cubicBezTo>
                    <a:pt x="1440307" y="6436741"/>
                    <a:pt x="0" y="4995926"/>
                    <a:pt x="0" y="3218434"/>
                  </a:cubicBezTo>
                  <a:close/>
                </a:path>
              </a:pathLst>
            </a:custGeom>
            <a:gradFill rotWithShape="true">
              <a:gsLst>
                <a:gs pos="0">
                  <a:srgbClr val="FFFFFF">
                    <a:alpha val="100000"/>
                  </a:srgbClr>
                </a:gs>
                <a:gs pos="100000">
                  <a:srgbClr val="FDA7F9">
                    <a:alpha val="100000"/>
                  </a:srgbClr>
                </a:gs>
              </a:gsLst>
              <a:lin ang="5400012"/>
            </a:gradFill>
          </p:spPr>
        </p:sp>
      </p:grpSp>
      <p:grpSp>
        <p:nvGrpSpPr>
          <p:cNvPr name="Group 5" id="5"/>
          <p:cNvGrpSpPr/>
          <p:nvPr/>
        </p:nvGrpSpPr>
        <p:grpSpPr>
          <a:xfrm rot="0">
            <a:off x="11174676" y="1270548"/>
            <a:ext cx="1371600" cy="1371600"/>
            <a:chOff x="0" y="0"/>
            <a:chExt cx="1828800" cy="1828800"/>
          </a:xfrm>
        </p:grpSpPr>
        <p:sp>
          <p:nvSpPr>
            <p:cNvPr name="Freeform 6" id="6"/>
            <p:cNvSpPr/>
            <p:nvPr/>
          </p:nvSpPr>
          <p:spPr>
            <a:xfrm flipH="false" flipV="false" rot="0">
              <a:off x="0" y="0"/>
              <a:ext cx="1828800" cy="1828800"/>
            </a:xfrm>
            <a:custGeom>
              <a:avLst/>
              <a:gdLst/>
              <a:ahLst/>
              <a:cxnLst/>
              <a:rect r="r" b="b" t="t" l="l"/>
              <a:pathLst>
                <a:path h="1828800" w="1828800">
                  <a:moveTo>
                    <a:pt x="0" y="914400"/>
                  </a:moveTo>
                  <a:cubicBezTo>
                    <a:pt x="0" y="409448"/>
                    <a:pt x="409448" y="0"/>
                    <a:pt x="914400" y="0"/>
                  </a:cubicBezTo>
                  <a:cubicBezTo>
                    <a:pt x="1419352" y="0"/>
                    <a:pt x="1828800" y="409448"/>
                    <a:pt x="1828800" y="914400"/>
                  </a:cubicBezTo>
                  <a:cubicBezTo>
                    <a:pt x="1828800" y="1419352"/>
                    <a:pt x="1419352" y="1828800"/>
                    <a:pt x="914400" y="1828800"/>
                  </a:cubicBezTo>
                  <a:cubicBezTo>
                    <a:pt x="409448" y="1828800"/>
                    <a:pt x="0" y="1419352"/>
                    <a:pt x="0" y="914400"/>
                  </a:cubicBezTo>
                  <a:close/>
                </a:path>
              </a:pathLst>
            </a:custGeom>
            <a:gradFill rotWithShape="true">
              <a:gsLst>
                <a:gs pos="0">
                  <a:srgbClr val="FB54F4">
                    <a:alpha val="100000"/>
                  </a:srgbClr>
                </a:gs>
                <a:gs pos="100000">
                  <a:srgbClr val="FDA7F9">
                    <a:alpha val="100000"/>
                  </a:srgbClr>
                </a:gs>
              </a:gsLst>
              <a:lin ang="5400700"/>
            </a:gradFill>
          </p:spPr>
        </p:sp>
      </p:grpSp>
      <p:grpSp>
        <p:nvGrpSpPr>
          <p:cNvPr name="Group 7" id="7"/>
          <p:cNvGrpSpPr/>
          <p:nvPr/>
        </p:nvGrpSpPr>
        <p:grpSpPr>
          <a:xfrm rot="0">
            <a:off x="4072500" y="5503300"/>
            <a:ext cx="10143000" cy="978000"/>
            <a:chOff x="0" y="0"/>
            <a:chExt cx="13524000" cy="1304000"/>
          </a:xfrm>
        </p:grpSpPr>
        <p:sp>
          <p:nvSpPr>
            <p:cNvPr name="Freeform 8" id="8"/>
            <p:cNvSpPr/>
            <p:nvPr/>
          </p:nvSpPr>
          <p:spPr>
            <a:xfrm flipH="false" flipV="false" rot="0">
              <a:off x="0" y="0"/>
              <a:ext cx="13523976" cy="1304036"/>
            </a:xfrm>
            <a:custGeom>
              <a:avLst/>
              <a:gdLst/>
              <a:ahLst/>
              <a:cxnLst/>
              <a:rect r="r" b="b" t="t" l="l"/>
              <a:pathLst>
                <a:path h="1304036" w="13523976">
                  <a:moveTo>
                    <a:pt x="0" y="652018"/>
                  </a:moveTo>
                  <a:cubicBezTo>
                    <a:pt x="0" y="291973"/>
                    <a:pt x="291973" y="0"/>
                    <a:pt x="652018" y="0"/>
                  </a:cubicBezTo>
                  <a:lnTo>
                    <a:pt x="12871958" y="0"/>
                  </a:lnTo>
                  <a:cubicBezTo>
                    <a:pt x="13232003" y="0"/>
                    <a:pt x="13523976" y="291973"/>
                    <a:pt x="13523976" y="652018"/>
                  </a:cubicBezTo>
                  <a:cubicBezTo>
                    <a:pt x="13523976" y="1012063"/>
                    <a:pt x="13232003" y="1304036"/>
                    <a:pt x="12871958" y="1304036"/>
                  </a:cubicBezTo>
                  <a:lnTo>
                    <a:pt x="652018" y="1304036"/>
                  </a:lnTo>
                  <a:cubicBezTo>
                    <a:pt x="291973" y="1304036"/>
                    <a:pt x="0" y="1012063"/>
                    <a:pt x="0" y="652018"/>
                  </a:cubicBezTo>
                  <a:close/>
                </a:path>
              </a:pathLst>
            </a:custGeom>
            <a:gradFill rotWithShape="true">
              <a:gsLst>
                <a:gs pos="0">
                  <a:srgbClr val="FB54F4">
                    <a:alpha val="100000"/>
                  </a:srgbClr>
                </a:gs>
                <a:gs pos="100000">
                  <a:srgbClr val="FDA7F9">
                    <a:alpha val="100000"/>
                  </a:srgbClr>
                </a:gs>
              </a:gsLst>
              <a:lin ang="5401738"/>
            </a:gradFill>
          </p:spPr>
        </p:sp>
      </p:grpSp>
      <p:sp>
        <p:nvSpPr>
          <p:cNvPr name="TextBox 9" id="9"/>
          <p:cNvSpPr txBox="true"/>
          <p:nvPr/>
        </p:nvSpPr>
        <p:spPr>
          <a:xfrm rot="0">
            <a:off x="3630225" y="3182100"/>
            <a:ext cx="11027550" cy="2150775"/>
          </a:xfrm>
          <a:prstGeom prst="rect">
            <a:avLst/>
          </a:prstGeom>
        </p:spPr>
        <p:txBody>
          <a:bodyPr anchor="t" rtlCol="false" tIns="0" lIns="0" bIns="0" rIns="0">
            <a:spAutoFit/>
          </a:bodyPr>
          <a:lstStyle/>
          <a:p>
            <a:pPr algn="ctr">
              <a:lnSpc>
                <a:spcPts val="14400"/>
              </a:lnSpc>
            </a:pPr>
            <a:r>
              <a:rPr lang="en-US" b="true" sz="12000">
                <a:solidFill>
                  <a:srgbClr val="FFFFFF"/>
                </a:solidFill>
                <a:latin typeface="Arimo Bold"/>
                <a:ea typeface="Arimo Bold"/>
                <a:cs typeface="Arimo Bold"/>
                <a:sym typeface="Arimo Bold"/>
              </a:rPr>
              <a:t>7,498,300</a:t>
            </a:r>
          </a:p>
        </p:txBody>
      </p:sp>
      <p:sp>
        <p:nvSpPr>
          <p:cNvPr name="TextBox 10" id="10"/>
          <p:cNvSpPr txBox="true"/>
          <p:nvPr/>
        </p:nvSpPr>
        <p:spPr>
          <a:xfrm rot="0">
            <a:off x="4379925" y="5782750"/>
            <a:ext cx="9528150" cy="411675"/>
          </a:xfrm>
          <a:prstGeom prst="rect">
            <a:avLst/>
          </a:prstGeom>
        </p:spPr>
        <p:txBody>
          <a:bodyPr anchor="t" rtlCol="false" tIns="0" lIns="0" bIns="0" rIns="0">
            <a:spAutoFit/>
          </a:bodyPr>
          <a:lstStyle/>
          <a:p>
            <a:pPr algn="ctr">
              <a:lnSpc>
                <a:spcPts val="4320"/>
              </a:lnSpc>
            </a:pPr>
            <a:r>
              <a:rPr lang="en-US" sz="3600">
                <a:solidFill>
                  <a:srgbClr val="FFFFFF"/>
                </a:solidFill>
                <a:latin typeface="IBM Plex Sans"/>
                <a:ea typeface="IBM Plex Sans"/>
                <a:cs typeface="IBM Plex Sans"/>
                <a:sym typeface="IBM Plex Sans"/>
              </a:rPr>
              <a:t>Big numbers catch your audience’s attention</a:t>
            </a:r>
          </a:p>
        </p:txBody>
      </p:sp>
      <p:sp>
        <p:nvSpPr>
          <p:cNvPr name="AutoShape 11" id="11"/>
          <p:cNvSpPr/>
          <p:nvPr/>
        </p:nvSpPr>
        <p:spPr>
          <a:xfrm rot="147408">
            <a:off x="14723481" y="3842811"/>
            <a:ext cx="1184607" cy="0"/>
          </a:xfrm>
          <a:prstGeom prst="line">
            <a:avLst/>
          </a:prstGeom>
          <a:ln cap="rnd" w="28575">
            <a:solidFill>
              <a:srgbClr val="4FC1F9"/>
            </a:solidFill>
            <a:prstDash val="solid"/>
            <a:headEnd type="none" len="sm" w="sm"/>
            <a:tailEnd type="none" len="sm" w="sm"/>
          </a:ln>
        </p:spPr>
      </p:sp>
      <p:sp>
        <p:nvSpPr>
          <p:cNvPr name="AutoShape 12" id="12"/>
          <p:cNvSpPr/>
          <p:nvPr/>
        </p:nvSpPr>
        <p:spPr>
          <a:xfrm rot="147408">
            <a:off x="14723481" y="4275389"/>
            <a:ext cx="1184607" cy="0"/>
          </a:xfrm>
          <a:prstGeom prst="line">
            <a:avLst/>
          </a:prstGeom>
          <a:ln cap="rnd" w="28575">
            <a:solidFill>
              <a:srgbClr val="4FC1F9"/>
            </a:solidFill>
            <a:prstDash val="solid"/>
            <a:headEnd type="none" len="sm" w="sm"/>
            <a:tailEnd type="none" len="sm" w="sm"/>
          </a:ln>
        </p:spPr>
      </p:sp>
      <p:sp>
        <p:nvSpPr>
          <p:cNvPr name="AutoShape 13" id="13"/>
          <p:cNvSpPr/>
          <p:nvPr/>
        </p:nvSpPr>
        <p:spPr>
          <a:xfrm rot="147408">
            <a:off x="14723481" y="4707965"/>
            <a:ext cx="1184607" cy="0"/>
          </a:xfrm>
          <a:prstGeom prst="line">
            <a:avLst/>
          </a:prstGeom>
          <a:ln cap="rnd" w="28575">
            <a:solidFill>
              <a:srgbClr val="4FC1F9"/>
            </a:solidFill>
            <a:prstDash val="solid"/>
            <a:headEnd type="none" len="sm" w="sm"/>
            <a:tailEnd type="none" len="sm" w="sm"/>
          </a:ln>
        </p:spPr>
      </p:sp>
      <p:sp>
        <p:nvSpPr>
          <p:cNvPr name="AutoShape 14" id="14"/>
          <p:cNvSpPr/>
          <p:nvPr/>
        </p:nvSpPr>
        <p:spPr>
          <a:xfrm rot="147408">
            <a:off x="2380131" y="3842811"/>
            <a:ext cx="1184607" cy="0"/>
          </a:xfrm>
          <a:prstGeom prst="line">
            <a:avLst/>
          </a:prstGeom>
          <a:ln cap="rnd" w="28575">
            <a:solidFill>
              <a:srgbClr val="4FC1F9"/>
            </a:solidFill>
            <a:prstDash val="solid"/>
            <a:headEnd type="none" len="sm" w="sm"/>
            <a:tailEnd type="none" len="sm" w="sm"/>
          </a:ln>
        </p:spPr>
      </p:sp>
      <p:sp>
        <p:nvSpPr>
          <p:cNvPr name="AutoShape 15" id="15"/>
          <p:cNvSpPr/>
          <p:nvPr/>
        </p:nvSpPr>
        <p:spPr>
          <a:xfrm rot="147408">
            <a:off x="2380131" y="4275389"/>
            <a:ext cx="1184607" cy="0"/>
          </a:xfrm>
          <a:prstGeom prst="line">
            <a:avLst/>
          </a:prstGeom>
          <a:ln cap="rnd" w="28575">
            <a:solidFill>
              <a:srgbClr val="4FC1F9"/>
            </a:solidFill>
            <a:prstDash val="solid"/>
            <a:headEnd type="none" len="sm" w="sm"/>
            <a:tailEnd type="none" len="sm" w="sm"/>
          </a:ln>
        </p:spPr>
      </p:sp>
      <p:sp>
        <p:nvSpPr>
          <p:cNvPr name="AutoShape 16" id="16"/>
          <p:cNvSpPr/>
          <p:nvPr/>
        </p:nvSpPr>
        <p:spPr>
          <a:xfrm rot="147408">
            <a:off x="2380131" y="4707965"/>
            <a:ext cx="1184607" cy="0"/>
          </a:xfrm>
          <a:prstGeom prst="line">
            <a:avLst/>
          </a:prstGeom>
          <a:ln cap="rnd" w="28575">
            <a:solidFill>
              <a:srgbClr val="4FC1F9"/>
            </a:solidFill>
            <a:prstDash val="solid"/>
            <a:headEnd type="none" len="sm" w="sm"/>
            <a:tailEnd type="none" len="sm" w="sm"/>
          </a:ln>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7807400" y="5414600"/>
            <a:ext cx="659676" cy="823798"/>
          </a:xfrm>
          <a:custGeom>
            <a:avLst/>
            <a:gdLst/>
            <a:ahLst/>
            <a:cxnLst/>
            <a:rect r="r" b="b" t="t" l="l"/>
            <a:pathLst>
              <a:path h="823798" w="659676">
                <a:moveTo>
                  <a:pt x="0" y="0"/>
                </a:moveTo>
                <a:lnTo>
                  <a:pt x="659676" y="0"/>
                </a:lnTo>
                <a:lnTo>
                  <a:pt x="659676" y="823798"/>
                </a:lnTo>
                <a:lnTo>
                  <a:pt x="0" y="8237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7196894" y="7532256"/>
            <a:ext cx="1753372" cy="2328177"/>
          </a:xfrm>
          <a:custGeom>
            <a:avLst/>
            <a:gdLst/>
            <a:ahLst/>
            <a:cxnLst/>
            <a:rect r="r" b="b" t="t" l="l"/>
            <a:pathLst>
              <a:path h="2328177" w="1753372">
                <a:moveTo>
                  <a:pt x="0" y="0"/>
                </a:moveTo>
                <a:lnTo>
                  <a:pt x="1753372" y="0"/>
                </a:lnTo>
                <a:lnTo>
                  <a:pt x="1753372" y="2328178"/>
                </a:lnTo>
                <a:lnTo>
                  <a:pt x="0" y="23281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665426" y="9754777"/>
            <a:ext cx="831746" cy="865845"/>
          </a:xfrm>
          <a:custGeom>
            <a:avLst/>
            <a:gdLst/>
            <a:ahLst/>
            <a:cxnLst/>
            <a:rect r="r" b="b" t="t" l="l"/>
            <a:pathLst>
              <a:path h="865845" w="831746">
                <a:moveTo>
                  <a:pt x="0" y="0"/>
                </a:moveTo>
                <a:lnTo>
                  <a:pt x="831746" y="0"/>
                </a:lnTo>
                <a:lnTo>
                  <a:pt x="831746" y="865846"/>
                </a:lnTo>
                <a:lnTo>
                  <a:pt x="0" y="8658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0">
            <a:off x="18114650" y="6848300"/>
            <a:ext cx="380400" cy="380400"/>
            <a:chOff x="0" y="0"/>
            <a:chExt cx="507200" cy="507200"/>
          </a:xfrm>
        </p:grpSpPr>
        <p:sp>
          <p:nvSpPr>
            <p:cNvPr name="Freeform 6" id="6"/>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sp>
        <p:nvSpPr>
          <p:cNvPr name="Freeform 7" id="7"/>
          <p:cNvSpPr/>
          <p:nvPr/>
        </p:nvSpPr>
        <p:spPr>
          <a:xfrm flipH="false" flipV="false" rot="0">
            <a:off x="-739465" y="1078774"/>
            <a:ext cx="2007788" cy="2272793"/>
          </a:xfrm>
          <a:custGeom>
            <a:avLst/>
            <a:gdLst/>
            <a:ahLst/>
            <a:cxnLst/>
            <a:rect r="r" b="b" t="t" l="l"/>
            <a:pathLst>
              <a:path h="2272793" w="2007788">
                <a:moveTo>
                  <a:pt x="0" y="0"/>
                </a:moveTo>
                <a:lnTo>
                  <a:pt x="2007788" y="0"/>
                </a:lnTo>
                <a:lnTo>
                  <a:pt x="2007788" y="2272794"/>
                </a:lnTo>
                <a:lnTo>
                  <a:pt x="0" y="22727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p:nvPr/>
        </p:nvGrpSpPr>
        <p:grpSpPr>
          <a:xfrm rot="0">
            <a:off x="1235976" y="198600"/>
            <a:ext cx="380400" cy="380400"/>
            <a:chOff x="0" y="0"/>
            <a:chExt cx="507200" cy="507200"/>
          </a:xfrm>
        </p:grpSpPr>
        <p:sp>
          <p:nvSpPr>
            <p:cNvPr name="Freeform 9" id="9"/>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sp>
        <p:nvSpPr>
          <p:cNvPr name="TextBox 10" id="10"/>
          <p:cNvSpPr txBox="true"/>
          <p:nvPr/>
        </p:nvSpPr>
        <p:spPr>
          <a:xfrm rot="0">
            <a:off x="1517625" y="943375"/>
            <a:ext cx="15252750" cy="1000650"/>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THIS IS A MAP</a:t>
            </a:r>
          </a:p>
        </p:txBody>
      </p:sp>
      <p:sp>
        <p:nvSpPr>
          <p:cNvPr name="Freeform 11" id="11"/>
          <p:cNvSpPr/>
          <p:nvPr/>
        </p:nvSpPr>
        <p:spPr>
          <a:xfrm flipH="false" flipV="false" rot="0">
            <a:off x="6644974" y="3018128"/>
            <a:ext cx="10216836" cy="5977938"/>
          </a:xfrm>
          <a:custGeom>
            <a:avLst/>
            <a:gdLst/>
            <a:ahLst/>
            <a:cxnLst/>
            <a:rect r="r" b="b" t="t" l="l"/>
            <a:pathLst>
              <a:path h="5977938" w="10216836">
                <a:moveTo>
                  <a:pt x="0" y="0"/>
                </a:moveTo>
                <a:lnTo>
                  <a:pt x="10216836" y="0"/>
                </a:lnTo>
                <a:lnTo>
                  <a:pt x="10216836" y="5977938"/>
                </a:lnTo>
                <a:lnTo>
                  <a:pt x="0" y="597793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1517625" y="4214850"/>
            <a:ext cx="4468950" cy="773925"/>
          </a:xfrm>
          <a:prstGeom prst="rect">
            <a:avLst/>
          </a:prstGeom>
        </p:spPr>
        <p:txBody>
          <a:bodyPr anchor="t" rtlCol="false" tIns="0" lIns="0" bIns="0" rIns="0">
            <a:spAutoFit/>
          </a:bodyPr>
          <a:lstStyle/>
          <a:p>
            <a:pPr algn="l">
              <a:lnSpc>
                <a:spcPts val="4320"/>
              </a:lnSpc>
            </a:pPr>
            <a:r>
              <a:rPr lang="en-US" b="true" sz="3600">
                <a:solidFill>
                  <a:srgbClr val="FFFFFF"/>
                </a:solidFill>
                <a:latin typeface="Arimo Bold"/>
                <a:ea typeface="Arimo Bold"/>
                <a:cs typeface="Arimo Bold"/>
                <a:sym typeface="Arimo Bold"/>
              </a:rPr>
              <a:t>MERCURY</a:t>
            </a:r>
          </a:p>
        </p:txBody>
      </p:sp>
      <p:sp>
        <p:nvSpPr>
          <p:cNvPr name="TextBox 13" id="13"/>
          <p:cNvSpPr txBox="true"/>
          <p:nvPr/>
        </p:nvSpPr>
        <p:spPr>
          <a:xfrm rot="0">
            <a:off x="1521525" y="4998150"/>
            <a:ext cx="4616550" cy="2761275"/>
          </a:xfrm>
          <a:prstGeom prst="rect">
            <a:avLst/>
          </a:prstGeom>
        </p:spPr>
        <p:txBody>
          <a:bodyPr anchor="t" rtlCol="false" tIns="0" lIns="0" bIns="0" rIns="0">
            <a:spAutoFit/>
          </a:bodyPr>
          <a:lstStyle/>
          <a:p>
            <a:pPr algn="l">
              <a:lnSpc>
                <a:spcPts val="3840"/>
              </a:lnSpc>
            </a:pPr>
            <a:r>
              <a:rPr lang="en-US" sz="3200">
                <a:solidFill>
                  <a:srgbClr val="FFFFFF"/>
                </a:solidFill>
                <a:latin typeface="IBM Plex Sans"/>
                <a:ea typeface="IBM Plex Sans"/>
                <a:cs typeface="IBM Plex Sans"/>
                <a:sym typeface="IBM Plex Sans"/>
              </a:rPr>
              <a:t>Mercury is the closest planet to the Sun and the smallest one in the Solar System—it’s only a bit larger than the Moon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636994" y="605806"/>
            <a:ext cx="1753372" cy="2328177"/>
          </a:xfrm>
          <a:custGeom>
            <a:avLst/>
            <a:gdLst/>
            <a:ahLst/>
            <a:cxnLst/>
            <a:rect r="r" b="b" t="t" l="l"/>
            <a:pathLst>
              <a:path h="2328177" w="1753372">
                <a:moveTo>
                  <a:pt x="0" y="0"/>
                </a:moveTo>
                <a:lnTo>
                  <a:pt x="1753372" y="0"/>
                </a:lnTo>
                <a:lnTo>
                  <a:pt x="1753372" y="2328178"/>
                </a:lnTo>
                <a:lnTo>
                  <a:pt x="0" y="2328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3709244" y="-319206"/>
            <a:ext cx="608032" cy="759306"/>
            <a:chOff x="0" y="0"/>
            <a:chExt cx="810709" cy="1012408"/>
          </a:xfrm>
        </p:grpSpPr>
        <p:sp>
          <p:nvSpPr>
            <p:cNvPr name="Freeform 4" id="4"/>
            <p:cNvSpPr/>
            <p:nvPr/>
          </p:nvSpPr>
          <p:spPr>
            <a:xfrm flipH="false" flipV="false" rot="0">
              <a:off x="0" y="127"/>
              <a:ext cx="810641" cy="1012190"/>
            </a:xfrm>
            <a:custGeom>
              <a:avLst/>
              <a:gdLst/>
              <a:ahLst/>
              <a:cxnLst/>
              <a:rect r="r" b="b" t="t" l="l"/>
              <a:pathLst>
                <a:path h="1012190" w="810641">
                  <a:moveTo>
                    <a:pt x="110744" y="156845"/>
                  </a:moveTo>
                  <a:lnTo>
                    <a:pt x="651129" y="506349"/>
                  </a:lnTo>
                  <a:lnTo>
                    <a:pt x="110744" y="855853"/>
                  </a:lnTo>
                  <a:lnTo>
                    <a:pt x="110744" y="156845"/>
                  </a:lnTo>
                  <a:close/>
                  <a:moveTo>
                    <a:pt x="54483" y="0"/>
                  </a:moveTo>
                  <a:cubicBezTo>
                    <a:pt x="45720" y="0"/>
                    <a:pt x="37084" y="2032"/>
                    <a:pt x="29464" y="6477"/>
                  </a:cubicBezTo>
                  <a:cubicBezTo>
                    <a:pt x="11176" y="15621"/>
                    <a:pt x="0" y="34925"/>
                    <a:pt x="0" y="55372"/>
                  </a:cubicBezTo>
                  <a:lnTo>
                    <a:pt x="0" y="958342"/>
                  </a:lnTo>
                  <a:cubicBezTo>
                    <a:pt x="0" y="978662"/>
                    <a:pt x="11176" y="995934"/>
                    <a:pt x="29464" y="1006094"/>
                  </a:cubicBezTo>
                  <a:cubicBezTo>
                    <a:pt x="38608" y="1010158"/>
                    <a:pt x="46736" y="1012190"/>
                    <a:pt x="55880" y="1012190"/>
                  </a:cubicBezTo>
                  <a:cubicBezTo>
                    <a:pt x="66040" y="1012190"/>
                    <a:pt x="76200" y="1010158"/>
                    <a:pt x="86360" y="1007110"/>
                  </a:cubicBezTo>
                  <a:lnTo>
                    <a:pt x="785241" y="554990"/>
                  </a:lnTo>
                  <a:cubicBezTo>
                    <a:pt x="800481" y="544830"/>
                    <a:pt x="810641" y="527558"/>
                    <a:pt x="810641" y="508381"/>
                  </a:cubicBezTo>
                  <a:cubicBezTo>
                    <a:pt x="810641" y="489204"/>
                    <a:pt x="800354" y="471805"/>
                    <a:pt x="785241" y="461645"/>
                  </a:cubicBezTo>
                  <a:lnTo>
                    <a:pt x="86360" y="9652"/>
                  </a:lnTo>
                  <a:cubicBezTo>
                    <a:pt x="76708" y="3429"/>
                    <a:pt x="65405" y="0"/>
                    <a:pt x="54483" y="0"/>
                  </a:cubicBezTo>
                  <a:close/>
                </a:path>
              </a:pathLst>
            </a:custGeom>
            <a:solidFill>
              <a:srgbClr val="4FC1F9"/>
            </a:solidFill>
          </p:spPr>
        </p:sp>
      </p:grpSp>
      <p:sp>
        <p:nvSpPr>
          <p:cNvPr name="Freeform 5" id="5"/>
          <p:cNvSpPr/>
          <p:nvPr/>
        </p:nvSpPr>
        <p:spPr>
          <a:xfrm flipH="false" flipV="false" rot="0">
            <a:off x="4486665" y="1775733"/>
            <a:ext cx="897332" cy="934117"/>
          </a:xfrm>
          <a:custGeom>
            <a:avLst/>
            <a:gdLst/>
            <a:ahLst/>
            <a:cxnLst/>
            <a:rect r="r" b="b" t="t" l="l"/>
            <a:pathLst>
              <a:path h="934117" w="897332">
                <a:moveTo>
                  <a:pt x="0" y="0"/>
                </a:moveTo>
                <a:lnTo>
                  <a:pt x="897332" y="0"/>
                </a:lnTo>
                <a:lnTo>
                  <a:pt x="897332" y="934118"/>
                </a:lnTo>
                <a:lnTo>
                  <a:pt x="0" y="9341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403050" y="1894650"/>
            <a:ext cx="380400" cy="380400"/>
            <a:chOff x="0" y="0"/>
            <a:chExt cx="507200" cy="507200"/>
          </a:xfrm>
        </p:grpSpPr>
        <p:sp>
          <p:nvSpPr>
            <p:cNvPr name="Freeform 7" id="7"/>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8" id="8"/>
          <p:cNvGrpSpPr/>
          <p:nvPr/>
        </p:nvGrpSpPr>
        <p:grpSpPr>
          <a:xfrm rot="0">
            <a:off x="4949498" y="97804"/>
            <a:ext cx="380400" cy="380400"/>
            <a:chOff x="0" y="0"/>
            <a:chExt cx="507200" cy="507200"/>
          </a:xfrm>
        </p:grpSpPr>
        <p:sp>
          <p:nvSpPr>
            <p:cNvPr name="Freeform 9" id="9"/>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FFFFF"/>
            </a:solidFill>
          </p:spPr>
        </p:sp>
      </p:grpSp>
      <p:sp>
        <p:nvSpPr>
          <p:cNvPr name="Freeform 10" id="10"/>
          <p:cNvSpPr/>
          <p:nvPr/>
        </p:nvSpPr>
        <p:spPr>
          <a:xfrm flipH="false" flipV="false" rot="0">
            <a:off x="2114298" y="7355386"/>
            <a:ext cx="2202993" cy="2493709"/>
          </a:xfrm>
          <a:custGeom>
            <a:avLst/>
            <a:gdLst/>
            <a:ahLst/>
            <a:cxnLst/>
            <a:rect r="r" b="b" t="t" l="l"/>
            <a:pathLst>
              <a:path h="2493709" w="2202993">
                <a:moveTo>
                  <a:pt x="0" y="0"/>
                </a:moveTo>
                <a:lnTo>
                  <a:pt x="2202992" y="0"/>
                </a:lnTo>
                <a:lnTo>
                  <a:pt x="2202992" y="2493710"/>
                </a:lnTo>
                <a:lnTo>
                  <a:pt x="0" y="24937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166880" y="7908894"/>
            <a:ext cx="608032" cy="759306"/>
            <a:chOff x="0" y="0"/>
            <a:chExt cx="810709" cy="1012408"/>
          </a:xfrm>
        </p:grpSpPr>
        <p:sp>
          <p:nvSpPr>
            <p:cNvPr name="Freeform 12" id="12"/>
            <p:cNvSpPr/>
            <p:nvPr/>
          </p:nvSpPr>
          <p:spPr>
            <a:xfrm flipH="false" flipV="false" rot="0">
              <a:off x="0" y="127"/>
              <a:ext cx="810641" cy="1012190"/>
            </a:xfrm>
            <a:custGeom>
              <a:avLst/>
              <a:gdLst/>
              <a:ahLst/>
              <a:cxnLst/>
              <a:rect r="r" b="b" t="t" l="l"/>
              <a:pathLst>
                <a:path h="1012190" w="810641">
                  <a:moveTo>
                    <a:pt x="110744" y="156845"/>
                  </a:moveTo>
                  <a:lnTo>
                    <a:pt x="651129" y="506349"/>
                  </a:lnTo>
                  <a:lnTo>
                    <a:pt x="110744" y="855853"/>
                  </a:lnTo>
                  <a:lnTo>
                    <a:pt x="110744" y="156845"/>
                  </a:lnTo>
                  <a:close/>
                  <a:moveTo>
                    <a:pt x="54483" y="0"/>
                  </a:moveTo>
                  <a:cubicBezTo>
                    <a:pt x="45720" y="0"/>
                    <a:pt x="37084" y="2032"/>
                    <a:pt x="29464" y="6477"/>
                  </a:cubicBezTo>
                  <a:cubicBezTo>
                    <a:pt x="11176" y="15621"/>
                    <a:pt x="0" y="34925"/>
                    <a:pt x="0" y="55372"/>
                  </a:cubicBezTo>
                  <a:lnTo>
                    <a:pt x="0" y="958342"/>
                  </a:lnTo>
                  <a:cubicBezTo>
                    <a:pt x="0" y="978662"/>
                    <a:pt x="11176" y="995934"/>
                    <a:pt x="29464" y="1006094"/>
                  </a:cubicBezTo>
                  <a:cubicBezTo>
                    <a:pt x="38608" y="1010158"/>
                    <a:pt x="46736" y="1012190"/>
                    <a:pt x="55880" y="1012190"/>
                  </a:cubicBezTo>
                  <a:cubicBezTo>
                    <a:pt x="66040" y="1012190"/>
                    <a:pt x="76200" y="1010158"/>
                    <a:pt x="86360" y="1007110"/>
                  </a:cubicBezTo>
                  <a:lnTo>
                    <a:pt x="785241" y="554990"/>
                  </a:lnTo>
                  <a:cubicBezTo>
                    <a:pt x="800481" y="544830"/>
                    <a:pt x="810641" y="527558"/>
                    <a:pt x="810641" y="508381"/>
                  </a:cubicBezTo>
                  <a:cubicBezTo>
                    <a:pt x="810641" y="489204"/>
                    <a:pt x="800354" y="471805"/>
                    <a:pt x="785241" y="461645"/>
                  </a:cubicBezTo>
                  <a:lnTo>
                    <a:pt x="86360" y="9652"/>
                  </a:lnTo>
                  <a:cubicBezTo>
                    <a:pt x="76708" y="3429"/>
                    <a:pt x="65405" y="0"/>
                    <a:pt x="54483" y="0"/>
                  </a:cubicBezTo>
                  <a:close/>
                </a:path>
              </a:pathLst>
            </a:custGeom>
            <a:solidFill>
              <a:srgbClr val="4FC1F9"/>
            </a:solidFill>
          </p:spPr>
        </p:sp>
      </p:grpSp>
      <p:grpSp>
        <p:nvGrpSpPr>
          <p:cNvPr name="Group 13" id="13"/>
          <p:cNvGrpSpPr/>
          <p:nvPr/>
        </p:nvGrpSpPr>
        <p:grpSpPr>
          <a:xfrm rot="0">
            <a:off x="1500150" y="9170100"/>
            <a:ext cx="380400" cy="380400"/>
            <a:chOff x="0" y="0"/>
            <a:chExt cx="507200" cy="507200"/>
          </a:xfrm>
        </p:grpSpPr>
        <p:sp>
          <p:nvSpPr>
            <p:cNvPr name="Freeform 14" id="14"/>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FFFFF"/>
            </a:solidFill>
          </p:spPr>
        </p:sp>
      </p:grpSp>
      <p:grpSp>
        <p:nvGrpSpPr>
          <p:cNvPr name="Group 15" id="15"/>
          <p:cNvGrpSpPr/>
          <p:nvPr/>
        </p:nvGrpSpPr>
        <p:grpSpPr>
          <a:xfrm rot="0">
            <a:off x="6886460" y="3304192"/>
            <a:ext cx="4515928" cy="4518840"/>
            <a:chOff x="0" y="0"/>
            <a:chExt cx="6021237" cy="6025120"/>
          </a:xfrm>
        </p:grpSpPr>
        <p:sp>
          <p:nvSpPr>
            <p:cNvPr name="Freeform 16" id="16"/>
            <p:cNvSpPr/>
            <p:nvPr/>
          </p:nvSpPr>
          <p:spPr>
            <a:xfrm flipH="false" flipV="false" rot="0">
              <a:off x="0" y="0"/>
              <a:ext cx="6021197" cy="6025134"/>
            </a:xfrm>
            <a:custGeom>
              <a:avLst/>
              <a:gdLst/>
              <a:ahLst/>
              <a:cxnLst/>
              <a:rect r="r" b="b" t="t" l="l"/>
              <a:pathLst>
                <a:path h="6025134" w="6021197">
                  <a:moveTo>
                    <a:pt x="0" y="1022604"/>
                  </a:moveTo>
                  <a:cubicBezTo>
                    <a:pt x="0" y="457835"/>
                    <a:pt x="457835" y="0"/>
                    <a:pt x="1022604" y="0"/>
                  </a:cubicBezTo>
                  <a:lnTo>
                    <a:pt x="4998593" y="0"/>
                  </a:lnTo>
                  <a:cubicBezTo>
                    <a:pt x="5563362" y="0"/>
                    <a:pt x="6021197" y="457835"/>
                    <a:pt x="6021197" y="1022604"/>
                  </a:cubicBezTo>
                  <a:lnTo>
                    <a:pt x="6021197" y="5002530"/>
                  </a:lnTo>
                  <a:cubicBezTo>
                    <a:pt x="6021197" y="5567299"/>
                    <a:pt x="5563362" y="6025134"/>
                    <a:pt x="4998593" y="6025134"/>
                  </a:cubicBezTo>
                  <a:lnTo>
                    <a:pt x="1022604" y="6025134"/>
                  </a:lnTo>
                  <a:cubicBezTo>
                    <a:pt x="457835" y="6025134"/>
                    <a:pt x="0" y="5567299"/>
                    <a:pt x="0" y="5002530"/>
                  </a:cubicBezTo>
                  <a:close/>
                </a:path>
              </a:pathLst>
            </a:custGeom>
            <a:solidFill>
              <a:srgbClr val="0F1524">
                <a:alpha val="5490"/>
              </a:srgbClr>
            </a:solidFill>
          </p:spPr>
        </p:sp>
      </p:grpSp>
      <p:sp>
        <p:nvSpPr>
          <p:cNvPr name="AutoShape 17" id="17"/>
          <p:cNvSpPr/>
          <p:nvPr/>
        </p:nvSpPr>
        <p:spPr>
          <a:xfrm rot="54591">
            <a:off x="7087242" y="4410924"/>
            <a:ext cx="4114363" cy="0"/>
          </a:xfrm>
          <a:prstGeom prst="line">
            <a:avLst/>
          </a:prstGeom>
          <a:ln cap="rnd" w="19050">
            <a:solidFill>
              <a:srgbClr val="4FC1F9"/>
            </a:solidFill>
            <a:prstDash val="solid"/>
            <a:headEnd type="none" len="sm" w="sm"/>
            <a:tailEnd type="none" len="sm" w="sm"/>
          </a:ln>
        </p:spPr>
      </p:sp>
      <p:sp>
        <p:nvSpPr>
          <p:cNvPr name="AutoShape 18" id="18"/>
          <p:cNvSpPr/>
          <p:nvPr/>
        </p:nvSpPr>
        <p:spPr>
          <a:xfrm rot="54591">
            <a:off x="7087242" y="4862088"/>
            <a:ext cx="4114363" cy="0"/>
          </a:xfrm>
          <a:prstGeom prst="line">
            <a:avLst/>
          </a:prstGeom>
          <a:ln cap="rnd" w="19050">
            <a:solidFill>
              <a:srgbClr val="4FC1F9"/>
            </a:solidFill>
            <a:prstDash val="solid"/>
            <a:headEnd type="none" len="sm" w="sm"/>
            <a:tailEnd type="none" len="sm" w="sm"/>
          </a:ln>
        </p:spPr>
      </p:sp>
      <p:sp>
        <p:nvSpPr>
          <p:cNvPr name="AutoShape 19" id="19"/>
          <p:cNvSpPr/>
          <p:nvPr/>
        </p:nvSpPr>
        <p:spPr>
          <a:xfrm rot="54591">
            <a:off x="7087242" y="5313251"/>
            <a:ext cx="4114363" cy="0"/>
          </a:xfrm>
          <a:prstGeom prst="line">
            <a:avLst/>
          </a:prstGeom>
          <a:ln cap="rnd" w="19050">
            <a:solidFill>
              <a:srgbClr val="4FC1F9"/>
            </a:solidFill>
            <a:prstDash val="solid"/>
            <a:headEnd type="none" len="sm" w="sm"/>
            <a:tailEnd type="none" len="sm" w="sm"/>
          </a:ln>
        </p:spPr>
      </p:sp>
      <p:sp>
        <p:nvSpPr>
          <p:cNvPr name="AutoShape 20" id="20"/>
          <p:cNvSpPr/>
          <p:nvPr/>
        </p:nvSpPr>
        <p:spPr>
          <a:xfrm rot="54591">
            <a:off x="7087242" y="5764415"/>
            <a:ext cx="4114363" cy="0"/>
          </a:xfrm>
          <a:prstGeom prst="line">
            <a:avLst/>
          </a:prstGeom>
          <a:ln cap="rnd" w="19050">
            <a:solidFill>
              <a:srgbClr val="4FC1F9"/>
            </a:solidFill>
            <a:prstDash val="solid"/>
            <a:headEnd type="none" len="sm" w="sm"/>
            <a:tailEnd type="none" len="sm" w="sm"/>
          </a:ln>
        </p:spPr>
      </p:sp>
      <p:sp>
        <p:nvSpPr>
          <p:cNvPr name="AutoShape 21" id="21"/>
          <p:cNvSpPr/>
          <p:nvPr/>
        </p:nvSpPr>
        <p:spPr>
          <a:xfrm rot="54591">
            <a:off x="7087242" y="6215579"/>
            <a:ext cx="4114363" cy="0"/>
          </a:xfrm>
          <a:prstGeom prst="line">
            <a:avLst/>
          </a:prstGeom>
          <a:ln cap="rnd" w="19050">
            <a:solidFill>
              <a:srgbClr val="4FC1F9"/>
            </a:solidFill>
            <a:prstDash val="solid"/>
            <a:headEnd type="none" len="sm" w="sm"/>
            <a:tailEnd type="none" len="sm" w="sm"/>
          </a:ln>
        </p:spPr>
      </p:sp>
      <p:sp>
        <p:nvSpPr>
          <p:cNvPr name="AutoShape 22" id="22"/>
          <p:cNvSpPr/>
          <p:nvPr/>
        </p:nvSpPr>
        <p:spPr>
          <a:xfrm rot="54591">
            <a:off x="7087242" y="6666743"/>
            <a:ext cx="4114363" cy="0"/>
          </a:xfrm>
          <a:prstGeom prst="line">
            <a:avLst/>
          </a:prstGeom>
          <a:ln cap="rnd" w="19050">
            <a:solidFill>
              <a:srgbClr val="4FC1F9"/>
            </a:solidFill>
            <a:prstDash val="solid"/>
            <a:headEnd type="none" len="sm" w="sm"/>
            <a:tailEnd type="none" len="sm" w="sm"/>
          </a:ln>
        </p:spPr>
      </p:sp>
      <p:sp>
        <p:nvSpPr>
          <p:cNvPr name="AutoShape 23" id="23"/>
          <p:cNvSpPr/>
          <p:nvPr/>
        </p:nvSpPr>
        <p:spPr>
          <a:xfrm rot="54591">
            <a:off x="7087242" y="7117907"/>
            <a:ext cx="4114363" cy="0"/>
          </a:xfrm>
          <a:prstGeom prst="line">
            <a:avLst/>
          </a:prstGeom>
          <a:ln cap="rnd" w="19050">
            <a:solidFill>
              <a:srgbClr val="4FC1F9"/>
            </a:solidFill>
            <a:prstDash val="solid"/>
            <a:headEnd type="none" len="sm" w="sm"/>
            <a:tailEnd type="none" len="sm" w="sm"/>
          </a:ln>
        </p:spPr>
      </p:sp>
      <p:sp>
        <p:nvSpPr>
          <p:cNvPr name="AutoShape 24" id="24"/>
          <p:cNvSpPr/>
          <p:nvPr/>
        </p:nvSpPr>
        <p:spPr>
          <a:xfrm rot="54591">
            <a:off x="7087242" y="3959760"/>
            <a:ext cx="4114363" cy="0"/>
          </a:xfrm>
          <a:prstGeom prst="line">
            <a:avLst/>
          </a:prstGeom>
          <a:ln cap="rnd" w="19050">
            <a:solidFill>
              <a:srgbClr val="4FC1F9"/>
            </a:solidFill>
            <a:prstDash val="solid"/>
            <a:headEnd type="none" len="sm" w="sm"/>
            <a:tailEnd type="none" len="sm" w="sm"/>
          </a:ln>
        </p:spPr>
      </p:sp>
      <p:grpSp>
        <p:nvGrpSpPr>
          <p:cNvPr name="Group 25" id="25"/>
          <p:cNvGrpSpPr/>
          <p:nvPr/>
        </p:nvGrpSpPr>
        <p:grpSpPr>
          <a:xfrm rot="0">
            <a:off x="7081369" y="3478910"/>
            <a:ext cx="4126111" cy="4169707"/>
            <a:chOff x="0" y="0"/>
            <a:chExt cx="5501481" cy="5559609"/>
          </a:xfrm>
        </p:grpSpPr>
        <p:sp>
          <p:nvSpPr>
            <p:cNvPr name="Freeform 26" id="26"/>
            <p:cNvSpPr/>
            <p:nvPr/>
          </p:nvSpPr>
          <p:spPr>
            <a:xfrm flipH="false" flipV="false" rot="0">
              <a:off x="0" y="0"/>
              <a:ext cx="5537581" cy="5545074"/>
            </a:xfrm>
            <a:custGeom>
              <a:avLst/>
              <a:gdLst/>
              <a:ahLst/>
              <a:cxnLst/>
              <a:rect r="r" b="b" t="t" l="l"/>
              <a:pathLst>
                <a:path h="5545074" w="5537581">
                  <a:moveTo>
                    <a:pt x="0" y="893445"/>
                  </a:moveTo>
                  <a:cubicBezTo>
                    <a:pt x="0" y="399542"/>
                    <a:pt x="403987" y="0"/>
                    <a:pt x="901192" y="0"/>
                  </a:cubicBezTo>
                  <a:lnTo>
                    <a:pt x="4636389" y="0"/>
                  </a:lnTo>
                  <a:lnTo>
                    <a:pt x="4636389" y="50800"/>
                  </a:lnTo>
                  <a:lnTo>
                    <a:pt x="4636389" y="0"/>
                  </a:lnTo>
                  <a:cubicBezTo>
                    <a:pt x="5133721" y="0"/>
                    <a:pt x="5537581" y="399542"/>
                    <a:pt x="5537581" y="893445"/>
                  </a:cubicBezTo>
                  <a:lnTo>
                    <a:pt x="5486781" y="893445"/>
                  </a:lnTo>
                  <a:lnTo>
                    <a:pt x="5537581" y="893445"/>
                  </a:lnTo>
                  <a:lnTo>
                    <a:pt x="5537581" y="4651629"/>
                  </a:lnTo>
                  <a:lnTo>
                    <a:pt x="5486781" y="4651629"/>
                  </a:lnTo>
                  <a:lnTo>
                    <a:pt x="5537581" y="4651629"/>
                  </a:lnTo>
                  <a:cubicBezTo>
                    <a:pt x="5537581" y="5145532"/>
                    <a:pt x="5133594" y="5545074"/>
                    <a:pt x="4636389" y="5545074"/>
                  </a:cubicBezTo>
                  <a:lnTo>
                    <a:pt x="4636389" y="5494274"/>
                  </a:lnTo>
                  <a:lnTo>
                    <a:pt x="4636389" y="5545074"/>
                  </a:lnTo>
                  <a:lnTo>
                    <a:pt x="901192" y="5545074"/>
                  </a:lnTo>
                  <a:lnTo>
                    <a:pt x="901192" y="5494274"/>
                  </a:lnTo>
                  <a:lnTo>
                    <a:pt x="901192" y="5545074"/>
                  </a:lnTo>
                  <a:cubicBezTo>
                    <a:pt x="403987" y="5545074"/>
                    <a:pt x="0" y="5145532"/>
                    <a:pt x="0" y="4651629"/>
                  </a:cubicBezTo>
                  <a:lnTo>
                    <a:pt x="0" y="893445"/>
                  </a:lnTo>
                  <a:lnTo>
                    <a:pt x="50800" y="893445"/>
                  </a:lnTo>
                  <a:lnTo>
                    <a:pt x="0" y="893445"/>
                  </a:lnTo>
                  <a:moveTo>
                    <a:pt x="101600" y="893445"/>
                  </a:moveTo>
                  <a:lnTo>
                    <a:pt x="101600" y="4651629"/>
                  </a:lnTo>
                  <a:lnTo>
                    <a:pt x="50800" y="4651629"/>
                  </a:lnTo>
                  <a:lnTo>
                    <a:pt x="101600" y="4651629"/>
                  </a:lnTo>
                  <a:cubicBezTo>
                    <a:pt x="101600" y="5088509"/>
                    <a:pt x="459105" y="5443474"/>
                    <a:pt x="901192" y="5443474"/>
                  </a:cubicBezTo>
                  <a:lnTo>
                    <a:pt x="4636389" y="5443474"/>
                  </a:lnTo>
                  <a:cubicBezTo>
                    <a:pt x="5078476" y="5443474"/>
                    <a:pt x="5435981" y="5088509"/>
                    <a:pt x="5435981" y="4651629"/>
                  </a:cubicBezTo>
                  <a:lnTo>
                    <a:pt x="5435981" y="893445"/>
                  </a:lnTo>
                  <a:cubicBezTo>
                    <a:pt x="5436108" y="456565"/>
                    <a:pt x="5078476" y="101600"/>
                    <a:pt x="4636389" y="101600"/>
                  </a:cubicBezTo>
                  <a:lnTo>
                    <a:pt x="901192" y="101600"/>
                  </a:lnTo>
                  <a:lnTo>
                    <a:pt x="901192" y="50800"/>
                  </a:lnTo>
                  <a:lnTo>
                    <a:pt x="901192" y="101600"/>
                  </a:lnTo>
                  <a:cubicBezTo>
                    <a:pt x="459105" y="101600"/>
                    <a:pt x="101600" y="456565"/>
                    <a:pt x="101600" y="893445"/>
                  </a:cubicBezTo>
                  <a:close/>
                </a:path>
              </a:pathLst>
            </a:custGeom>
            <a:solidFill>
              <a:srgbClr val="FB54F4"/>
            </a:solidFill>
          </p:spPr>
        </p:sp>
      </p:grpSp>
      <p:sp>
        <p:nvSpPr>
          <p:cNvPr name="TextBox 27" id="27"/>
          <p:cNvSpPr txBox="true"/>
          <p:nvPr/>
        </p:nvSpPr>
        <p:spPr>
          <a:xfrm rot="0">
            <a:off x="1517625" y="4155525"/>
            <a:ext cx="4334550" cy="1940250"/>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MARKET SIZE</a:t>
            </a:r>
          </a:p>
        </p:txBody>
      </p:sp>
      <p:grpSp>
        <p:nvGrpSpPr>
          <p:cNvPr name="Group 28" id="28"/>
          <p:cNvGrpSpPr/>
          <p:nvPr/>
        </p:nvGrpSpPr>
        <p:grpSpPr>
          <a:xfrm rot="0">
            <a:off x="6204024" y="2718176"/>
            <a:ext cx="3796200" cy="3796200"/>
            <a:chOff x="0" y="0"/>
            <a:chExt cx="5061600" cy="5061600"/>
          </a:xfrm>
        </p:grpSpPr>
        <p:sp>
          <p:nvSpPr>
            <p:cNvPr name="Freeform 29" id="29"/>
            <p:cNvSpPr/>
            <p:nvPr/>
          </p:nvSpPr>
          <p:spPr>
            <a:xfrm flipH="false" flipV="false" rot="0">
              <a:off x="0" y="0"/>
              <a:ext cx="5061585" cy="5061585"/>
            </a:xfrm>
            <a:custGeom>
              <a:avLst/>
              <a:gdLst/>
              <a:ahLst/>
              <a:cxnLst/>
              <a:rect r="r" b="b" t="t" l="l"/>
              <a:pathLst>
                <a:path h="5061585" w="5061585">
                  <a:moveTo>
                    <a:pt x="0" y="2530856"/>
                  </a:moveTo>
                  <a:cubicBezTo>
                    <a:pt x="0" y="1133094"/>
                    <a:pt x="1133094" y="0"/>
                    <a:pt x="2530856" y="0"/>
                  </a:cubicBezTo>
                  <a:cubicBezTo>
                    <a:pt x="3928618" y="0"/>
                    <a:pt x="5061585" y="1133094"/>
                    <a:pt x="5061585" y="2530856"/>
                  </a:cubicBezTo>
                  <a:cubicBezTo>
                    <a:pt x="5061585" y="3928618"/>
                    <a:pt x="3928491" y="5061585"/>
                    <a:pt x="2530856" y="5061585"/>
                  </a:cubicBezTo>
                  <a:cubicBezTo>
                    <a:pt x="1133221" y="5061585"/>
                    <a:pt x="0" y="3928491"/>
                    <a:pt x="0" y="2530856"/>
                  </a:cubicBezTo>
                  <a:close/>
                </a:path>
              </a:pathLst>
            </a:custGeom>
            <a:gradFill rotWithShape="true">
              <a:gsLst>
                <a:gs pos="0">
                  <a:srgbClr val="FB54F4">
                    <a:alpha val="100000"/>
                  </a:srgbClr>
                </a:gs>
                <a:gs pos="100000">
                  <a:srgbClr val="FDA7F9">
                    <a:alpha val="100000"/>
                  </a:srgbClr>
                </a:gs>
              </a:gsLst>
              <a:lin ang="5400700"/>
            </a:gradFill>
          </p:spPr>
        </p:sp>
      </p:grpSp>
      <p:grpSp>
        <p:nvGrpSpPr>
          <p:cNvPr name="Group 30" id="30"/>
          <p:cNvGrpSpPr/>
          <p:nvPr/>
        </p:nvGrpSpPr>
        <p:grpSpPr>
          <a:xfrm rot="0">
            <a:off x="8205160" y="5101214"/>
            <a:ext cx="3307800" cy="3307800"/>
            <a:chOff x="0" y="0"/>
            <a:chExt cx="4410400" cy="4410400"/>
          </a:xfrm>
        </p:grpSpPr>
        <p:sp>
          <p:nvSpPr>
            <p:cNvPr name="Freeform 31" id="31"/>
            <p:cNvSpPr/>
            <p:nvPr/>
          </p:nvSpPr>
          <p:spPr>
            <a:xfrm flipH="false" flipV="false" rot="0">
              <a:off x="0" y="0"/>
              <a:ext cx="4410456" cy="4410456"/>
            </a:xfrm>
            <a:custGeom>
              <a:avLst/>
              <a:gdLst/>
              <a:ahLst/>
              <a:cxnLst/>
              <a:rect r="r" b="b" t="t" l="l"/>
              <a:pathLst>
                <a:path h="4410456" w="4410456">
                  <a:moveTo>
                    <a:pt x="0" y="2205228"/>
                  </a:moveTo>
                  <a:cubicBezTo>
                    <a:pt x="0" y="987298"/>
                    <a:pt x="987298" y="0"/>
                    <a:pt x="2205228" y="0"/>
                  </a:cubicBezTo>
                  <a:cubicBezTo>
                    <a:pt x="3423158" y="0"/>
                    <a:pt x="4410456" y="987298"/>
                    <a:pt x="4410456" y="2205228"/>
                  </a:cubicBezTo>
                  <a:cubicBezTo>
                    <a:pt x="4410456" y="3423158"/>
                    <a:pt x="3423158" y="4410456"/>
                    <a:pt x="2205228" y="4410456"/>
                  </a:cubicBezTo>
                  <a:cubicBezTo>
                    <a:pt x="987298" y="4410456"/>
                    <a:pt x="0" y="3423158"/>
                    <a:pt x="0" y="2205228"/>
                  </a:cubicBezTo>
                  <a:close/>
                </a:path>
              </a:pathLst>
            </a:custGeom>
            <a:gradFill rotWithShape="true">
              <a:gsLst>
                <a:gs pos="0">
                  <a:srgbClr val="FFFFFF">
                    <a:alpha val="100000"/>
                  </a:srgbClr>
                </a:gs>
                <a:gs pos="100000">
                  <a:srgbClr val="FDA7F9">
                    <a:alpha val="100000"/>
                  </a:srgbClr>
                </a:gs>
              </a:gsLst>
              <a:lin ang="5400700"/>
            </a:gradFill>
          </p:spPr>
        </p:sp>
      </p:grpSp>
      <p:grpSp>
        <p:nvGrpSpPr>
          <p:cNvPr name="Group 32" id="32"/>
          <p:cNvGrpSpPr/>
          <p:nvPr/>
        </p:nvGrpSpPr>
        <p:grpSpPr>
          <a:xfrm rot="0">
            <a:off x="10288774" y="4345200"/>
            <a:ext cx="1795200" cy="1795200"/>
            <a:chOff x="0" y="0"/>
            <a:chExt cx="2393600" cy="2393600"/>
          </a:xfrm>
        </p:grpSpPr>
        <p:sp>
          <p:nvSpPr>
            <p:cNvPr name="Freeform 33" id="33"/>
            <p:cNvSpPr/>
            <p:nvPr/>
          </p:nvSpPr>
          <p:spPr>
            <a:xfrm flipH="false" flipV="false" rot="0">
              <a:off x="0" y="0"/>
              <a:ext cx="2393696" cy="2393696"/>
            </a:xfrm>
            <a:custGeom>
              <a:avLst/>
              <a:gdLst/>
              <a:ahLst/>
              <a:cxnLst/>
              <a:rect r="r" b="b" t="t" l="l"/>
              <a:pathLst>
                <a:path h="2393696" w="2393696">
                  <a:moveTo>
                    <a:pt x="0" y="1196848"/>
                  </a:moveTo>
                  <a:cubicBezTo>
                    <a:pt x="0" y="535813"/>
                    <a:pt x="535813" y="0"/>
                    <a:pt x="1196848" y="0"/>
                  </a:cubicBezTo>
                  <a:cubicBezTo>
                    <a:pt x="1857883" y="0"/>
                    <a:pt x="2393696" y="535813"/>
                    <a:pt x="2393696" y="1196848"/>
                  </a:cubicBezTo>
                  <a:cubicBezTo>
                    <a:pt x="2393696" y="1857883"/>
                    <a:pt x="1857883" y="2393696"/>
                    <a:pt x="1196848" y="2393696"/>
                  </a:cubicBezTo>
                  <a:cubicBezTo>
                    <a:pt x="535813" y="2393696"/>
                    <a:pt x="0" y="1857756"/>
                    <a:pt x="0" y="1196848"/>
                  </a:cubicBezTo>
                  <a:close/>
                </a:path>
              </a:pathLst>
            </a:custGeom>
            <a:solidFill>
              <a:srgbClr val="4FC1F9"/>
            </a:solidFill>
          </p:spPr>
        </p:sp>
      </p:grpSp>
      <p:sp>
        <p:nvSpPr>
          <p:cNvPr name="TextBox 34" id="34"/>
          <p:cNvSpPr txBox="true"/>
          <p:nvPr/>
        </p:nvSpPr>
        <p:spPr>
          <a:xfrm rot="0">
            <a:off x="7073049" y="4073951"/>
            <a:ext cx="2058150" cy="1065600"/>
          </a:xfrm>
          <a:prstGeom prst="rect">
            <a:avLst/>
          </a:prstGeom>
        </p:spPr>
        <p:txBody>
          <a:bodyPr anchor="t" rtlCol="false" tIns="0" lIns="0" bIns="0" rIns="0">
            <a:spAutoFit/>
          </a:bodyPr>
          <a:lstStyle/>
          <a:p>
            <a:pPr algn="ctr">
              <a:lnSpc>
                <a:spcPts val="5759"/>
              </a:lnSpc>
            </a:pPr>
            <a:r>
              <a:rPr lang="en-US" b="true" sz="4800">
                <a:solidFill>
                  <a:srgbClr val="FFFFFF"/>
                </a:solidFill>
                <a:latin typeface="Arimo Bold"/>
                <a:ea typeface="Arimo Bold"/>
                <a:cs typeface="Arimo Bold"/>
                <a:sym typeface="Arimo Bold"/>
              </a:rPr>
              <a:t>55%</a:t>
            </a:r>
          </a:p>
        </p:txBody>
      </p:sp>
      <p:sp>
        <p:nvSpPr>
          <p:cNvPr name="TextBox 35" id="35"/>
          <p:cNvSpPr txBox="true"/>
          <p:nvPr/>
        </p:nvSpPr>
        <p:spPr>
          <a:xfrm rot="0">
            <a:off x="8827285" y="6212789"/>
            <a:ext cx="2063550" cy="1065600"/>
          </a:xfrm>
          <a:prstGeom prst="rect">
            <a:avLst/>
          </a:prstGeom>
        </p:spPr>
        <p:txBody>
          <a:bodyPr anchor="t" rtlCol="false" tIns="0" lIns="0" bIns="0" rIns="0">
            <a:spAutoFit/>
          </a:bodyPr>
          <a:lstStyle/>
          <a:p>
            <a:pPr algn="ctr">
              <a:lnSpc>
                <a:spcPts val="5759"/>
              </a:lnSpc>
            </a:pPr>
            <a:r>
              <a:rPr lang="en-US" b="true" sz="4800">
                <a:solidFill>
                  <a:srgbClr val="FB54F4"/>
                </a:solidFill>
                <a:latin typeface="Arimo Bold"/>
                <a:ea typeface="Arimo Bold"/>
                <a:cs typeface="Arimo Bold"/>
                <a:sym typeface="Arimo Bold"/>
              </a:rPr>
              <a:t>40%</a:t>
            </a:r>
          </a:p>
        </p:txBody>
      </p:sp>
      <p:sp>
        <p:nvSpPr>
          <p:cNvPr name="TextBox 36" id="36"/>
          <p:cNvSpPr txBox="true"/>
          <p:nvPr/>
        </p:nvSpPr>
        <p:spPr>
          <a:xfrm rot="0">
            <a:off x="10380197" y="4916752"/>
            <a:ext cx="1612350" cy="669625"/>
          </a:xfrm>
          <a:prstGeom prst="rect">
            <a:avLst/>
          </a:prstGeom>
        </p:spPr>
        <p:txBody>
          <a:bodyPr anchor="t" rtlCol="false" tIns="0" lIns="0" bIns="0" rIns="0">
            <a:spAutoFit/>
          </a:bodyPr>
          <a:lstStyle/>
          <a:p>
            <a:pPr algn="ctr">
              <a:lnSpc>
                <a:spcPts val="5759"/>
              </a:lnSpc>
            </a:pPr>
            <a:r>
              <a:rPr lang="en-US" b="true" sz="4800">
                <a:solidFill>
                  <a:srgbClr val="FFFFFF"/>
                </a:solidFill>
                <a:latin typeface="Arimo Bold"/>
                <a:ea typeface="Arimo Bold"/>
                <a:cs typeface="Arimo Bold"/>
                <a:sym typeface="Arimo Bold"/>
              </a:rPr>
              <a:t>5%</a:t>
            </a:r>
          </a:p>
        </p:txBody>
      </p:sp>
      <p:sp>
        <p:nvSpPr>
          <p:cNvPr name="TextBox 37" id="37"/>
          <p:cNvSpPr txBox="true"/>
          <p:nvPr/>
        </p:nvSpPr>
        <p:spPr>
          <a:xfrm rot="0">
            <a:off x="12720475" y="4185150"/>
            <a:ext cx="3310350" cy="559125"/>
          </a:xfrm>
          <a:prstGeom prst="rect">
            <a:avLst/>
          </a:prstGeom>
        </p:spPr>
        <p:txBody>
          <a:bodyPr anchor="t" rtlCol="false" tIns="0" lIns="0" bIns="0" rIns="0">
            <a:spAutoFit/>
          </a:bodyPr>
          <a:lstStyle/>
          <a:p>
            <a:pPr algn="l">
              <a:lnSpc>
                <a:spcPts val="4320"/>
              </a:lnSpc>
            </a:pPr>
            <a:r>
              <a:rPr lang="en-US" b="true" sz="3600">
                <a:solidFill>
                  <a:srgbClr val="FFFFFF"/>
                </a:solidFill>
                <a:latin typeface="Arimo Bold"/>
                <a:ea typeface="Arimo Bold"/>
                <a:cs typeface="Arimo Bold"/>
                <a:sym typeface="Arimo Bold"/>
              </a:rPr>
              <a:t>MERCURY</a:t>
            </a:r>
          </a:p>
        </p:txBody>
      </p:sp>
      <p:sp>
        <p:nvSpPr>
          <p:cNvPr name="TextBox 38" id="38"/>
          <p:cNvSpPr txBox="true"/>
          <p:nvPr/>
        </p:nvSpPr>
        <p:spPr>
          <a:xfrm rot="0">
            <a:off x="12720523" y="4783200"/>
            <a:ext cx="4191750" cy="1289475"/>
          </a:xfrm>
          <a:prstGeom prst="rect">
            <a:avLst/>
          </a:prstGeom>
        </p:spPr>
        <p:txBody>
          <a:bodyPr anchor="t" rtlCol="false" tIns="0" lIns="0" bIns="0" rIns="0">
            <a:spAutoFit/>
          </a:bodyPr>
          <a:lstStyle/>
          <a:p>
            <a:pPr algn="l">
              <a:lnSpc>
                <a:spcPts val="3840"/>
              </a:lnSpc>
            </a:pPr>
            <a:r>
              <a:rPr lang="en-US" sz="3200">
                <a:solidFill>
                  <a:srgbClr val="FFFFFF"/>
                </a:solidFill>
                <a:latin typeface="IBM Plex Sans"/>
                <a:ea typeface="IBM Plex Sans"/>
                <a:cs typeface="IBM Plex Sans"/>
                <a:sym typeface="IBM Plex Sans"/>
              </a:rPr>
              <a:t>Mercury is the closest planet to the Sun</a:t>
            </a:r>
          </a:p>
        </p:txBody>
      </p:sp>
      <p:sp>
        <p:nvSpPr>
          <p:cNvPr name="TextBox 39" id="39"/>
          <p:cNvSpPr txBox="true"/>
          <p:nvPr/>
        </p:nvSpPr>
        <p:spPr>
          <a:xfrm rot="0">
            <a:off x="12720475" y="7009650"/>
            <a:ext cx="3310350" cy="559125"/>
          </a:xfrm>
          <a:prstGeom prst="rect">
            <a:avLst/>
          </a:prstGeom>
        </p:spPr>
        <p:txBody>
          <a:bodyPr anchor="t" rtlCol="false" tIns="0" lIns="0" bIns="0" rIns="0">
            <a:spAutoFit/>
          </a:bodyPr>
          <a:lstStyle/>
          <a:p>
            <a:pPr algn="l">
              <a:lnSpc>
                <a:spcPts val="4320"/>
              </a:lnSpc>
            </a:pPr>
            <a:r>
              <a:rPr lang="en-US" b="true" sz="3600">
                <a:solidFill>
                  <a:srgbClr val="FFFFFF"/>
                </a:solidFill>
                <a:latin typeface="Arimo Bold"/>
                <a:ea typeface="Arimo Bold"/>
                <a:cs typeface="Arimo Bold"/>
                <a:sym typeface="Arimo Bold"/>
              </a:rPr>
              <a:t>JUPITER</a:t>
            </a:r>
          </a:p>
        </p:txBody>
      </p:sp>
      <p:sp>
        <p:nvSpPr>
          <p:cNvPr name="TextBox 40" id="40"/>
          <p:cNvSpPr txBox="true"/>
          <p:nvPr/>
        </p:nvSpPr>
        <p:spPr>
          <a:xfrm rot="0">
            <a:off x="12720523" y="7607700"/>
            <a:ext cx="4191750" cy="1289475"/>
          </a:xfrm>
          <a:prstGeom prst="rect">
            <a:avLst/>
          </a:prstGeom>
        </p:spPr>
        <p:txBody>
          <a:bodyPr anchor="t" rtlCol="false" tIns="0" lIns="0" bIns="0" rIns="0">
            <a:spAutoFit/>
          </a:bodyPr>
          <a:lstStyle/>
          <a:p>
            <a:pPr algn="l">
              <a:lnSpc>
                <a:spcPts val="3840"/>
              </a:lnSpc>
            </a:pPr>
            <a:r>
              <a:rPr lang="en-US" sz="3200">
                <a:solidFill>
                  <a:srgbClr val="FFFFFF"/>
                </a:solidFill>
                <a:latin typeface="IBM Plex Sans"/>
                <a:ea typeface="IBM Plex Sans"/>
                <a:cs typeface="IBM Plex Sans"/>
                <a:sym typeface="IBM Plex Sans"/>
              </a:rPr>
              <a:t>It’s the biggest planet in the Solar System</a:t>
            </a:r>
          </a:p>
        </p:txBody>
      </p:sp>
      <p:sp>
        <p:nvSpPr>
          <p:cNvPr name="TextBox 41" id="41"/>
          <p:cNvSpPr txBox="true"/>
          <p:nvPr/>
        </p:nvSpPr>
        <p:spPr>
          <a:xfrm rot="0">
            <a:off x="12720175" y="1361250"/>
            <a:ext cx="3310350" cy="559125"/>
          </a:xfrm>
          <a:prstGeom prst="rect">
            <a:avLst/>
          </a:prstGeom>
        </p:spPr>
        <p:txBody>
          <a:bodyPr anchor="t" rtlCol="false" tIns="0" lIns="0" bIns="0" rIns="0">
            <a:spAutoFit/>
          </a:bodyPr>
          <a:lstStyle/>
          <a:p>
            <a:pPr algn="l">
              <a:lnSpc>
                <a:spcPts val="4320"/>
              </a:lnSpc>
            </a:pPr>
            <a:r>
              <a:rPr lang="en-US" b="true" sz="3600">
                <a:solidFill>
                  <a:srgbClr val="FFFFFF"/>
                </a:solidFill>
                <a:latin typeface="Arimo Bold"/>
                <a:ea typeface="Arimo Bold"/>
                <a:cs typeface="Arimo Bold"/>
                <a:sym typeface="Arimo Bold"/>
              </a:rPr>
              <a:t>SATURN</a:t>
            </a:r>
          </a:p>
        </p:txBody>
      </p:sp>
      <p:sp>
        <p:nvSpPr>
          <p:cNvPr name="TextBox 42" id="42"/>
          <p:cNvSpPr txBox="true"/>
          <p:nvPr/>
        </p:nvSpPr>
        <p:spPr>
          <a:xfrm rot="0">
            <a:off x="12720175" y="1959300"/>
            <a:ext cx="4192350" cy="1287675"/>
          </a:xfrm>
          <a:prstGeom prst="rect">
            <a:avLst/>
          </a:prstGeom>
        </p:spPr>
        <p:txBody>
          <a:bodyPr anchor="t" rtlCol="false" tIns="0" lIns="0" bIns="0" rIns="0">
            <a:spAutoFit/>
          </a:bodyPr>
          <a:lstStyle/>
          <a:p>
            <a:pPr algn="l">
              <a:lnSpc>
                <a:spcPts val="3840"/>
              </a:lnSpc>
            </a:pPr>
            <a:r>
              <a:rPr lang="en-US" sz="3200">
                <a:solidFill>
                  <a:srgbClr val="FFFFFF"/>
                </a:solidFill>
                <a:latin typeface="IBM Plex Sans"/>
                <a:ea typeface="IBM Plex Sans"/>
                <a:cs typeface="IBM Plex Sans"/>
                <a:sym typeface="IBM Plex Sans"/>
              </a:rPr>
              <a:t>Saturn is a gas giant and has several rings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6861794" y="6"/>
            <a:ext cx="1753372" cy="2328177"/>
          </a:xfrm>
          <a:custGeom>
            <a:avLst/>
            <a:gdLst/>
            <a:ahLst/>
            <a:cxnLst/>
            <a:rect r="r" b="b" t="t" l="l"/>
            <a:pathLst>
              <a:path h="2328177" w="1753372">
                <a:moveTo>
                  <a:pt x="0" y="0"/>
                </a:moveTo>
                <a:lnTo>
                  <a:pt x="1753372" y="0"/>
                </a:lnTo>
                <a:lnTo>
                  <a:pt x="1753372" y="2328178"/>
                </a:lnTo>
                <a:lnTo>
                  <a:pt x="0" y="2328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5749444" y="841894"/>
            <a:ext cx="608032" cy="759306"/>
            <a:chOff x="0" y="0"/>
            <a:chExt cx="810709" cy="1012408"/>
          </a:xfrm>
        </p:grpSpPr>
        <p:sp>
          <p:nvSpPr>
            <p:cNvPr name="Freeform 4" id="4"/>
            <p:cNvSpPr/>
            <p:nvPr/>
          </p:nvSpPr>
          <p:spPr>
            <a:xfrm flipH="false" flipV="false" rot="0">
              <a:off x="0" y="127"/>
              <a:ext cx="810641" cy="1012190"/>
            </a:xfrm>
            <a:custGeom>
              <a:avLst/>
              <a:gdLst/>
              <a:ahLst/>
              <a:cxnLst/>
              <a:rect r="r" b="b" t="t" l="l"/>
              <a:pathLst>
                <a:path h="1012190" w="810641">
                  <a:moveTo>
                    <a:pt x="110744" y="156845"/>
                  </a:moveTo>
                  <a:lnTo>
                    <a:pt x="651129" y="506349"/>
                  </a:lnTo>
                  <a:lnTo>
                    <a:pt x="110744" y="855853"/>
                  </a:lnTo>
                  <a:lnTo>
                    <a:pt x="110744" y="156845"/>
                  </a:lnTo>
                  <a:close/>
                  <a:moveTo>
                    <a:pt x="54483" y="0"/>
                  </a:moveTo>
                  <a:cubicBezTo>
                    <a:pt x="45720" y="0"/>
                    <a:pt x="37084" y="2032"/>
                    <a:pt x="29464" y="6477"/>
                  </a:cubicBezTo>
                  <a:cubicBezTo>
                    <a:pt x="11176" y="15621"/>
                    <a:pt x="0" y="34925"/>
                    <a:pt x="0" y="55372"/>
                  </a:cubicBezTo>
                  <a:lnTo>
                    <a:pt x="0" y="958342"/>
                  </a:lnTo>
                  <a:cubicBezTo>
                    <a:pt x="0" y="978662"/>
                    <a:pt x="11176" y="995934"/>
                    <a:pt x="29464" y="1006094"/>
                  </a:cubicBezTo>
                  <a:cubicBezTo>
                    <a:pt x="38608" y="1010158"/>
                    <a:pt x="46736" y="1012190"/>
                    <a:pt x="55880" y="1012190"/>
                  </a:cubicBezTo>
                  <a:cubicBezTo>
                    <a:pt x="66040" y="1012190"/>
                    <a:pt x="76200" y="1010158"/>
                    <a:pt x="86360" y="1007110"/>
                  </a:cubicBezTo>
                  <a:lnTo>
                    <a:pt x="785241" y="554990"/>
                  </a:lnTo>
                  <a:cubicBezTo>
                    <a:pt x="800481" y="544830"/>
                    <a:pt x="810641" y="527558"/>
                    <a:pt x="810641" y="508381"/>
                  </a:cubicBezTo>
                  <a:cubicBezTo>
                    <a:pt x="810641" y="489204"/>
                    <a:pt x="800354" y="471805"/>
                    <a:pt x="785241" y="461645"/>
                  </a:cubicBezTo>
                  <a:lnTo>
                    <a:pt x="86360" y="9652"/>
                  </a:lnTo>
                  <a:cubicBezTo>
                    <a:pt x="76708" y="3429"/>
                    <a:pt x="65405" y="0"/>
                    <a:pt x="54483" y="0"/>
                  </a:cubicBezTo>
                  <a:close/>
                </a:path>
              </a:pathLst>
            </a:custGeom>
            <a:solidFill>
              <a:srgbClr val="4FC1F9"/>
            </a:solidFill>
          </p:spPr>
        </p:sp>
      </p:grpSp>
      <p:sp>
        <p:nvSpPr>
          <p:cNvPr name="Freeform 5" id="5"/>
          <p:cNvSpPr/>
          <p:nvPr/>
        </p:nvSpPr>
        <p:spPr>
          <a:xfrm flipH="false" flipV="false" rot="0">
            <a:off x="13690076" y="515027"/>
            <a:ext cx="831746" cy="865845"/>
          </a:xfrm>
          <a:custGeom>
            <a:avLst/>
            <a:gdLst/>
            <a:ahLst/>
            <a:cxnLst/>
            <a:rect r="r" b="b" t="t" l="l"/>
            <a:pathLst>
              <a:path h="865845" w="831746">
                <a:moveTo>
                  <a:pt x="0" y="0"/>
                </a:moveTo>
                <a:lnTo>
                  <a:pt x="831746" y="0"/>
                </a:lnTo>
                <a:lnTo>
                  <a:pt x="831746" y="865846"/>
                </a:lnTo>
                <a:lnTo>
                  <a:pt x="0" y="8658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4312050" y="1570300"/>
            <a:ext cx="380400" cy="380400"/>
            <a:chOff x="0" y="0"/>
            <a:chExt cx="507200" cy="507200"/>
          </a:xfrm>
        </p:grpSpPr>
        <p:sp>
          <p:nvSpPr>
            <p:cNvPr name="Freeform 7" id="7"/>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FFFFF"/>
            </a:solidFill>
          </p:spPr>
        </p:sp>
      </p:grpSp>
      <p:grpSp>
        <p:nvGrpSpPr>
          <p:cNvPr name="Group 8" id="8"/>
          <p:cNvGrpSpPr/>
          <p:nvPr/>
        </p:nvGrpSpPr>
        <p:grpSpPr>
          <a:xfrm rot="0">
            <a:off x="15274150" y="-185100"/>
            <a:ext cx="380400" cy="380400"/>
            <a:chOff x="0" y="0"/>
            <a:chExt cx="507200" cy="507200"/>
          </a:xfrm>
        </p:grpSpPr>
        <p:sp>
          <p:nvSpPr>
            <p:cNvPr name="Freeform 9" id="9"/>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10" id="10"/>
          <p:cNvGrpSpPr/>
          <p:nvPr/>
        </p:nvGrpSpPr>
        <p:grpSpPr>
          <a:xfrm rot="-2700000">
            <a:off x="-805474" y="8048054"/>
            <a:ext cx="1503100" cy="1503100"/>
            <a:chOff x="0" y="0"/>
            <a:chExt cx="2004133" cy="2004133"/>
          </a:xfrm>
        </p:grpSpPr>
        <p:sp>
          <p:nvSpPr>
            <p:cNvPr name="Freeform 11" id="11"/>
            <p:cNvSpPr/>
            <p:nvPr/>
          </p:nvSpPr>
          <p:spPr>
            <a:xfrm flipH="false" flipV="false" rot="0">
              <a:off x="0" y="0"/>
              <a:ext cx="2004060" cy="2004187"/>
            </a:xfrm>
            <a:custGeom>
              <a:avLst/>
              <a:gdLst/>
              <a:ahLst/>
              <a:cxnLst/>
              <a:rect r="r" b="b" t="t" l="l"/>
              <a:pathLst>
                <a:path h="2004187" w="2004060">
                  <a:moveTo>
                    <a:pt x="1884172" y="121031"/>
                  </a:moveTo>
                  <a:lnTo>
                    <a:pt x="1884172" y="1884172"/>
                  </a:lnTo>
                  <a:lnTo>
                    <a:pt x="121031" y="1884172"/>
                  </a:lnTo>
                  <a:lnTo>
                    <a:pt x="121031" y="1405382"/>
                  </a:lnTo>
                  <a:lnTo>
                    <a:pt x="1344930" y="1405382"/>
                  </a:lnTo>
                  <a:cubicBezTo>
                    <a:pt x="1377950" y="1405382"/>
                    <a:pt x="1405382" y="1377823"/>
                    <a:pt x="1405382" y="1344803"/>
                  </a:cubicBezTo>
                  <a:lnTo>
                    <a:pt x="1405382" y="121031"/>
                  </a:lnTo>
                  <a:close/>
                  <a:moveTo>
                    <a:pt x="1346073" y="0"/>
                  </a:moveTo>
                  <a:cubicBezTo>
                    <a:pt x="1312926" y="0"/>
                    <a:pt x="1285494" y="27559"/>
                    <a:pt x="1285494" y="59436"/>
                  </a:cubicBezTo>
                  <a:lnTo>
                    <a:pt x="1285494" y="1284351"/>
                  </a:lnTo>
                  <a:lnTo>
                    <a:pt x="60579" y="1284351"/>
                  </a:lnTo>
                  <a:cubicBezTo>
                    <a:pt x="27559" y="1284351"/>
                    <a:pt x="0" y="1311910"/>
                    <a:pt x="0" y="1344930"/>
                  </a:cubicBezTo>
                  <a:lnTo>
                    <a:pt x="0" y="1943608"/>
                  </a:lnTo>
                  <a:cubicBezTo>
                    <a:pt x="0" y="1976628"/>
                    <a:pt x="27559" y="2004187"/>
                    <a:pt x="60579" y="2004187"/>
                  </a:cubicBezTo>
                  <a:lnTo>
                    <a:pt x="1943608" y="2004187"/>
                  </a:lnTo>
                  <a:cubicBezTo>
                    <a:pt x="1976628" y="2004187"/>
                    <a:pt x="2004060" y="1977771"/>
                    <a:pt x="2004060" y="1943608"/>
                  </a:cubicBezTo>
                  <a:lnTo>
                    <a:pt x="2004060" y="59436"/>
                  </a:lnTo>
                  <a:cubicBezTo>
                    <a:pt x="2004060" y="27559"/>
                    <a:pt x="1976628" y="0"/>
                    <a:pt x="1943608" y="0"/>
                  </a:cubicBezTo>
                  <a:close/>
                </a:path>
              </a:pathLst>
            </a:custGeom>
            <a:solidFill>
              <a:srgbClr val="4FC1F9"/>
            </a:solidFill>
          </p:spPr>
        </p:sp>
      </p:grpSp>
      <p:grpSp>
        <p:nvGrpSpPr>
          <p:cNvPr name="Group 12" id="12"/>
          <p:cNvGrpSpPr/>
          <p:nvPr/>
        </p:nvGrpSpPr>
        <p:grpSpPr>
          <a:xfrm rot="0">
            <a:off x="2022950" y="10136200"/>
            <a:ext cx="380400" cy="380400"/>
            <a:chOff x="0" y="0"/>
            <a:chExt cx="507200" cy="507200"/>
          </a:xfrm>
        </p:grpSpPr>
        <p:sp>
          <p:nvSpPr>
            <p:cNvPr name="Freeform 13" id="13"/>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4FC1F9"/>
            </a:solidFill>
          </p:spPr>
        </p:sp>
      </p:grpSp>
      <p:grpSp>
        <p:nvGrpSpPr>
          <p:cNvPr name="Group 14" id="14"/>
          <p:cNvGrpSpPr/>
          <p:nvPr/>
        </p:nvGrpSpPr>
        <p:grpSpPr>
          <a:xfrm rot="0">
            <a:off x="666650" y="476950"/>
            <a:ext cx="380400" cy="380400"/>
            <a:chOff x="0" y="0"/>
            <a:chExt cx="507200" cy="507200"/>
          </a:xfrm>
        </p:grpSpPr>
        <p:sp>
          <p:nvSpPr>
            <p:cNvPr name="Freeform 15" id="15"/>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sp>
        <p:nvSpPr>
          <p:cNvPr name="TextBox 16" id="16"/>
          <p:cNvSpPr txBox="true"/>
          <p:nvPr/>
        </p:nvSpPr>
        <p:spPr>
          <a:xfrm rot="0">
            <a:off x="1517625" y="943375"/>
            <a:ext cx="15252750" cy="1000650"/>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TARGET</a:t>
            </a:r>
          </a:p>
        </p:txBody>
      </p:sp>
      <p:grpSp>
        <p:nvGrpSpPr>
          <p:cNvPr name="Group 17" id="17"/>
          <p:cNvGrpSpPr/>
          <p:nvPr/>
        </p:nvGrpSpPr>
        <p:grpSpPr>
          <a:xfrm rot="0">
            <a:off x="9270450" y="2744900"/>
            <a:ext cx="7585200" cy="3084000"/>
            <a:chOff x="0" y="0"/>
            <a:chExt cx="10113600" cy="4112000"/>
          </a:xfrm>
        </p:grpSpPr>
        <p:sp>
          <p:nvSpPr>
            <p:cNvPr name="Freeform 18" id="18"/>
            <p:cNvSpPr/>
            <p:nvPr/>
          </p:nvSpPr>
          <p:spPr>
            <a:xfrm flipH="false" flipV="false" rot="0">
              <a:off x="0" y="0"/>
              <a:ext cx="10113518" cy="4112006"/>
            </a:xfrm>
            <a:custGeom>
              <a:avLst/>
              <a:gdLst/>
              <a:ahLst/>
              <a:cxnLst/>
              <a:rect r="r" b="b" t="t" l="l"/>
              <a:pathLst>
                <a:path h="4112006" w="10113518">
                  <a:moveTo>
                    <a:pt x="0" y="283591"/>
                  </a:moveTo>
                  <a:cubicBezTo>
                    <a:pt x="0" y="127000"/>
                    <a:pt x="127000" y="0"/>
                    <a:pt x="283591" y="0"/>
                  </a:cubicBezTo>
                  <a:lnTo>
                    <a:pt x="9829927" y="0"/>
                  </a:lnTo>
                  <a:cubicBezTo>
                    <a:pt x="9986518" y="0"/>
                    <a:pt x="10113518" y="127000"/>
                    <a:pt x="10113518" y="283591"/>
                  </a:cubicBezTo>
                  <a:lnTo>
                    <a:pt x="10113518" y="3828415"/>
                  </a:lnTo>
                  <a:cubicBezTo>
                    <a:pt x="10113518" y="3985006"/>
                    <a:pt x="9986518" y="4112006"/>
                    <a:pt x="9829927" y="4112006"/>
                  </a:cubicBezTo>
                  <a:lnTo>
                    <a:pt x="283591" y="4112006"/>
                  </a:lnTo>
                  <a:cubicBezTo>
                    <a:pt x="127000" y="4112006"/>
                    <a:pt x="0" y="3985006"/>
                    <a:pt x="0" y="3828415"/>
                  </a:cubicBezTo>
                  <a:close/>
                </a:path>
              </a:pathLst>
            </a:custGeom>
            <a:solidFill>
              <a:srgbClr val="0F1524">
                <a:alpha val="5490"/>
              </a:srgbClr>
            </a:solidFill>
          </p:spPr>
        </p:sp>
      </p:grpSp>
      <p:grpSp>
        <p:nvGrpSpPr>
          <p:cNvPr name="Group 19" id="19"/>
          <p:cNvGrpSpPr/>
          <p:nvPr/>
        </p:nvGrpSpPr>
        <p:grpSpPr>
          <a:xfrm rot="0">
            <a:off x="1426200" y="2744900"/>
            <a:ext cx="7585200" cy="3084000"/>
            <a:chOff x="0" y="0"/>
            <a:chExt cx="10113600" cy="4112000"/>
          </a:xfrm>
        </p:grpSpPr>
        <p:sp>
          <p:nvSpPr>
            <p:cNvPr name="Freeform 20" id="20"/>
            <p:cNvSpPr/>
            <p:nvPr/>
          </p:nvSpPr>
          <p:spPr>
            <a:xfrm flipH="false" flipV="false" rot="0">
              <a:off x="0" y="0"/>
              <a:ext cx="10113518" cy="4112006"/>
            </a:xfrm>
            <a:custGeom>
              <a:avLst/>
              <a:gdLst/>
              <a:ahLst/>
              <a:cxnLst/>
              <a:rect r="r" b="b" t="t" l="l"/>
              <a:pathLst>
                <a:path h="4112006" w="10113518">
                  <a:moveTo>
                    <a:pt x="0" y="283591"/>
                  </a:moveTo>
                  <a:cubicBezTo>
                    <a:pt x="0" y="127000"/>
                    <a:pt x="127000" y="0"/>
                    <a:pt x="283591" y="0"/>
                  </a:cubicBezTo>
                  <a:lnTo>
                    <a:pt x="9829927" y="0"/>
                  </a:lnTo>
                  <a:cubicBezTo>
                    <a:pt x="9986518" y="0"/>
                    <a:pt x="10113518" y="127000"/>
                    <a:pt x="10113518" y="283591"/>
                  </a:cubicBezTo>
                  <a:lnTo>
                    <a:pt x="10113518" y="3828415"/>
                  </a:lnTo>
                  <a:cubicBezTo>
                    <a:pt x="10113518" y="3985006"/>
                    <a:pt x="9986518" y="4112006"/>
                    <a:pt x="9829927" y="4112006"/>
                  </a:cubicBezTo>
                  <a:lnTo>
                    <a:pt x="283591" y="4112006"/>
                  </a:lnTo>
                  <a:cubicBezTo>
                    <a:pt x="127000" y="4112006"/>
                    <a:pt x="0" y="3985006"/>
                    <a:pt x="0" y="3828415"/>
                  </a:cubicBezTo>
                  <a:close/>
                </a:path>
              </a:pathLst>
            </a:custGeom>
            <a:solidFill>
              <a:srgbClr val="0F1524">
                <a:alpha val="5490"/>
              </a:srgbClr>
            </a:solidFill>
          </p:spPr>
        </p:sp>
      </p:grpSp>
      <p:grpSp>
        <p:nvGrpSpPr>
          <p:cNvPr name="Group 21" id="21"/>
          <p:cNvGrpSpPr/>
          <p:nvPr/>
        </p:nvGrpSpPr>
        <p:grpSpPr>
          <a:xfrm rot="0">
            <a:off x="1426200" y="6123950"/>
            <a:ext cx="15435600" cy="3084000"/>
            <a:chOff x="0" y="0"/>
            <a:chExt cx="20580800" cy="4112000"/>
          </a:xfrm>
        </p:grpSpPr>
        <p:sp>
          <p:nvSpPr>
            <p:cNvPr name="Freeform 22" id="22"/>
            <p:cNvSpPr/>
            <p:nvPr/>
          </p:nvSpPr>
          <p:spPr>
            <a:xfrm flipH="false" flipV="false" rot="0">
              <a:off x="0" y="0"/>
              <a:ext cx="20580857" cy="4112006"/>
            </a:xfrm>
            <a:custGeom>
              <a:avLst/>
              <a:gdLst/>
              <a:ahLst/>
              <a:cxnLst/>
              <a:rect r="r" b="b" t="t" l="l"/>
              <a:pathLst>
                <a:path h="4112006" w="20580857">
                  <a:moveTo>
                    <a:pt x="0" y="299720"/>
                  </a:moveTo>
                  <a:cubicBezTo>
                    <a:pt x="0" y="134112"/>
                    <a:pt x="134112" y="0"/>
                    <a:pt x="299720" y="0"/>
                  </a:cubicBezTo>
                  <a:lnTo>
                    <a:pt x="20281137" y="0"/>
                  </a:lnTo>
                  <a:cubicBezTo>
                    <a:pt x="20446619" y="0"/>
                    <a:pt x="20580857" y="134112"/>
                    <a:pt x="20580857" y="299720"/>
                  </a:cubicBezTo>
                  <a:lnTo>
                    <a:pt x="20580857" y="3812286"/>
                  </a:lnTo>
                  <a:cubicBezTo>
                    <a:pt x="20580857" y="3977767"/>
                    <a:pt x="20446746" y="4112006"/>
                    <a:pt x="20281137" y="4112006"/>
                  </a:cubicBezTo>
                  <a:lnTo>
                    <a:pt x="299720" y="4112006"/>
                  </a:lnTo>
                  <a:cubicBezTo>
                    <a:pt x="134239" y="4112006"/>
                    <a:pt x="0" y="3977894"/>
                    <a:pt x="0" y="3812286"/>
                  </a:cubicBezTo>
                  <a:close/>
                </a:path>
              </a:pathLst>
            </a:custGeom>
            <a:solidFill>
              <a:srgbClr val="0F1524">
                <a:alpha val="5490"/>
              </a:srgbClr>
            </a:solidFill>
          </p:spPr>
        </p:sp>
      </p:grpSp>
      <p:sp>
        <p:nvSpPr>
          <p:cNvPr name="Freeform 23" id="23"/>
          <p:cNvSpPr/>
          <p:nvPr/>
        </p:nvSpPr>
        <p:spPr>
          <a:xfrm flipH="false" flipV="false" rot="0">
            <a:off x="6169878" y="3267210"/>
            <a:ext cx="2039372" cy="2039372"/>
          </a:xfrm>
          <a:custGeom>
            <a:avLst/>
            <a:gdLst/>
            <a:ahLst/>
            <a:cxnLst/>
            <a:rect r="r" b="b" t="t" l="l"/>
            <a:pathLst>
              <a:path h="2039372" w="2039372">
                <a:moveTo>
                  <a:pt x="0" y="0"/>
                </a:moveTo>
                <a:lnTo>
                  <a:pt x="2039372" y="0"/>
                </a:lnTo>
                <a:lnTo>
                  <a:pt x="2039372" y="2039372"/>
                </a:lnTo>
                <a:lnTo>
                  <a:pt x="0" y="20393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4" id="24"/>
          <p:cNvSpPr txBox="true"/>
          <p:nvPr/>
        </p:nvSpPr>
        <p:spPr>
          <a:xfrm rot="0">
            <a:off x="2167875" y="3065925"/>
            <a:ext cx="3021150" cy="594000"/>
          </a:xfrm>
          <a:prstGeom prst="rect">
            <a:avLst/>
          </a:prstGeom>
        </p:spPr>
        <p:txBody>
          <a:bodyPr anchor="t" rtlCol="false" tIns="0" lIns="0" bIns="0" rIns="0">
            <a:spAutoFit/>
          </a:bodyPr>
          <a:lstStyle/>
          <a:p>
            <a:pPr algn="l">
              <a:lnSpc>
                <a:spcPts val="3359"/>
              </a:lnSpc>
            </a:pPr>
            <a:r>
              <a:rPr lang="en-US" b="true" sz="2799">
                <a:solidFill>
                  <a:srgbClr val="FFFFFF"/>
                </a:solidFill>
                <a:latin typeface="Arimo Bold"/>
                <a:ea typeface="Arimo Bold"/>
                <a:cs typeface="Arimo Bold"/>
                <a:sym typeface="Arimo Bold"/>
              </a:rPr>
              <a:t>GENDER</a:t>
            </a:r>
          </a:p>
        </p:txBody>
      </p:sp>
      <p:grpSp>
        <p:nvGrpSpPr>
          <p:cNvPr name="Group 25" id="25"/>
          <p:cNvGrpSpPr/>
          <p:nvPr/>
        </p:nvGrpSpPr>
        <p:grpSpPr>
          <a:xfrm rot="0">
            <a:off x="3963292" y="3851426"/>
            <a:ext cx="1145400" cy="1145400"/>
            <a:chOff x="0" y="0"/>
            <a:chExt cx="1527200" cy="1527200"/>
          </a:xfrm>
        </p:grpSpPr>
        <p:sp>
          <p:nvSpPr>
            <p:cNvPr name="Freeform 26" id="26"/>
            <p:cNvSpPr/>
            <p:nvPr/>
          </p:nvSpPr>
          <p:spPr>
            <a:xfrm flipH="false" flipV="false" rot="0">
              <a:off x="0" y="0"/>
              <a:ext cx="1527302" cy="1527302"/>
            </a:xfrm>
            <a:custGeom>
              <a:avLst/>
              <a:gdLst/>
              <a:ahLst/>
              <a:cxnLst/>
              <a:rect r="r" b="b" t="t" l="l"/>
              <a:pathLst>
                <a:path h="1527302" w="1527302">
                  <a:moveTo>
                    <a:pt x="1527175" y="763651"/>
                  </a:moveTo>
                  <a:cubicBezTo>
                    <a:pt x="1527175" y="341884"/>
                    <a:pt x="1185291" y="0"/>
                    <a:pt x="763651" y="0"/>
                  </a:cubicBezTo>
                  <a:cubicBezTo>
                    <a:pt x="342011" y="0"/>
                    <a:pt x="0" y="341884"/>
                    <a:pt x="0" y="763651"/>
                  </a:cubicBezTo>
                  <a:cubicBezTo>
                    <a:pt x="0" y="1185418"/>
                    <a:pt x="341884" y="1527302"/>
                    <a:pt x="763651" y="1527302"/>
                  </a:cubicBezTo>
                  <a:cubicBezTo>
                    <a:pt x="1185418" y="1527302"/>
                    <a:pt x="1527302" y="1185418"/>
                    <a:pt x="1527302" y="763651"/>
                  </a:cubicBezTo>
                  <a:close/>
                </a:path>
              </a:pathLst>
            </a:custGeom>
            <a:solidFill>
              <a:srgbClr val="FFFFFF"/>
            </a:solidFill>
          </p:spPr>
        </p:sp>
        <p:sp>
          <p:nvSpPr>
            <p:cNvPr name="TextBox 27" id="27"/>
            <p:cNvSpPr txBox="true"/>
            <p:nvPr/>
          </p:nvSpPr>
          <p:spPr>
            <a:xfrm>
              <a:off x="0" y="-9525"/>
              <a:ext cx="1527200" cy="1536725"/>
            </a:xfrm>
            <a:prstGeom prst="rect">
              <a:avLst/>
            </a:prstGeom>
          </p:spPr>
          <p:txBody>
            <a:bodyPr anchor="ctr" rtlCol="false" tIns="50800" lIns="50800" bIns="50800" rIns="50800"/>
            <a:lstStyle/>
            <a:p>
              <a:pPr algn="ctr">
                <a:lnSpc>
                  <a:spcPts val="2879"/>
                </a:lnSpc>
              </a:pPr>
              <a:r>
                <a:rPr lang="en-US" b="true" sz="2400">
                  <a:solidFill>
                    <a:srgbClr val="FB54F4"/>
                  </a:solidFill>
                  <a:latin typeface="Arimo Bold"/>
                  <a:ea typeface="Arimo Bold"/>
                  <a:cs typeface="Arimo Bold"/>
                  <a:sym typeface="Arimo Bold"/>
                </a:rPr>
                <a:t>55%</a:t>
              </a:r>
            </a:p>
          </p:txBody>
        </p:sp>
      </p:grpSp>
      <p:grpSp>
        <p:nvGrpSpPr>
          <p:cNvPr name="Group 28" id="28"/>
          <p:cNvGrpSpPr/>
          <p:nvPr/>
        </p:nvGrpSpPr>
        <p:grpSpPr>
          <a:xfrm rot="0">
            <a:off x="2250292" y="3851426"/>
            <a:ext cx="1145400" cy="1145400"/>
            <a:chOff x="0" y="0"/>
            <a:chExt cx="1527200" cy="1527200"/>
          </a:xfrm>
        </p:grpSpPr>
        <p:sp>
          <p:nvSpPr>
            <p:cNvPr name="Freeform 29" id="29"/>
            <p:cNvSpPr/>
            <p:nvPr/>
          </p:nvSpPr>
          <p:spPr>
            <a:xfrm flipH="false" flipV="false" rot="0">
              <a:off x="0" y="0"/>
              <a:ext cx="1527302" cy="1527302"/>
            </a:xfrm>
            <a:custGeom>
              <a:avLst/>
              <a:gdLst/>
              <a:ahLst/>
              <a:cxnLst/>
              <a:rect r="r" b="b" t="t" l="l"/>
              <a:pathLst>
                <a:path h="1527302" w="1527302">
                  <a:moveTo>
                    <a:pt x="1527175" y="763651"/>
                  </a:moveTo>
                  <a:cubicBezTo>
                    <a:pt x="1527175" y="341884"/>
                    <a:pt x="1185291" y="0"/>
                    <a:pt x="763651" y="0"/>
                  </a:cubicBezTo>
                  <a:cubicBezTo>
                    <a:pt x="342011" y="0"/>
                    <a:pt x="0" y="341884"/>
                    <a:pt x="0" y="763651"/>
                  </a:cubicBezTo>
                  <a:cubicBezTo>
                    <a:pt x="0" y="1185418"/>
                    <a:pt x="341884" y="1527302"/>
                    <a:pt x="763651" y="1527302"/>
                  </a:cubicBezTo>
                  <a:cubicBezTo>
                    <a:pt x="1185418" y="1527302"/>
                    <a:pt x="1527302" y="1185418"/>
                    <a:pt x="1527302" y="763651"/>
                  </a:cubicBezTo>
                  <a:close/>
                </a:path>
              </a:pathLst>
            </a:custGeom>
            <a:solidFill>
              <a:srgbClr val="FB54F4"/>
            </a:solidFill>
          </p:spPr>
        </p:sp>
        <p:sp>
          <p:nvSpPr>
            <p:cNvPr name="TextBox 30" id="30"/>
            <p:cNvSpPr txBox="true"/>
            <p:nvPr/>
          </p:nvSpPr>
          <p:spPr>
            <a:xfrm>
              <a:off x="0" y="-9525"/>
              <a:ext cx="1527200" cy="1536725"/>
            </a:xfrm>
            <a:prstGeom prst="rect">
              <a:avLst/>
            </a:prstGeom>
          </p:spPr>
          <p:txBody>
            <a:bodyPr anchor="ctr" rtlCol="false" tIns="50800" lIns="50800" bIns="50800" rIns="50800"/>
            <a:lstStyle/>
            <a:p>
              <a:pPr algn="ctr">
                <a:lnSpc>
                  <a:spcPts val="2879"/>
                </a:lnSpc>
              </a:pPr>
              <a:r>
                <a:rPr lang="en-US" b="true" sz="2400">
                  <a:solidFill>
                    <a:srgbClr val="FFFFFF"/>
                  </a:solidFill>
                  <a:latin typeface="Arimo Bold"/>
                  <a:ea typeface="Arimo Bold"/>
                  <a:cs typeface="Arimo Bold"/>
                  <a:sym typeface="Arimo Bold"/>
                </a:rPr>
                <a:t>45%</a:t>
              </a:r>
            </a:p>
          </p:txBody>
        </p:sp>
      </p:grpSp>
      <p:sp>
        <p:nvSpPr>
          <p:cNvPr name="TextBox 31" id="31"/>
          <p:cNvSpPr txBox="true"/>
          <p:nvPr/>
        </p:nvSpPr>
        <p:spPr>
          <a:xfrm rot="0">
            <a:off x="3770917" y="5100426"/>
            <a:ext cx="1530150" cy="388425"/>
          </a:xfrm>
          <a:prstGeom prst="rect">
            <a:avLst/>
          </a:prstGeom>
        </p:spPr>
        <p:txBody>
          <a:bodyPr anchor="t" rtlCol="false" tIns="0" lIns="0" bIns="0" rIns="0">
            <a:spAutoFit/>
          </a:bodyPr>
          <a:lstStyle/>
          <a:p>
            <a:pPr algn="ctr">
              <a:lnSpc>
                <a:spcPts val="2879"/>
              </a:lnSpc>
            </a:pPr>
            <a:r>
              <a:rPr lang="en-US" sz="2400">
                <a:solidFill>
                  <a:srgbClr val="FFFFFF"/>
                </a:solidFill>
                <a:latin typeface="Open Sans"/>
                <a:ea typeface="Open Sans"/>
                <a:cs typeface="Open Sans"/>
                <a:sym typeface="Open Sans"/>
              </a:rPr>
              <a:t>Women</a:t>
            </a:r>
          </a:p>
        </p:txBody>
      </p:sp>
      <p:sp>
        <p:nvSpPr>
          <p:cNvPr name="TextBox 32" id="32"/>
          <p:cNvSpPr txBox="true"/>
          <p:nvPr/>
        </p:nvSpPr>
        <p:spPr>
          <a:xfrm rot="0">
            <a:off x="2057917" y="5100426"/>
            <a:ext cx="1530150" cy="388425"/>
          </a:xfrm>
          <a:prstGeom prst="rect">
            <a:avLst/>
          </a:prstGeom>
        </p:spPr>
        <p:txBody>
          <a:bodyPr anchor="t" rtlCol="false" tIns="0" lIns="0" bIns="0" rIns="0">
            <a:spAutoFit/>
          </a:bodyPr>
          <a:lstStyle/>
          <a:p>
            <a:pPr algn="ctr">
              <a:lnSpc>
                <a:spcPts val="2879"/>
              </a:lnSpc>
            </a:pPr>
            <a:r>
              <a:rPr lang="en-US" sz="2400">
                <a:solidFill>
                  <a:srgbClr val="FFFFFF"/>
                </a:solidFill>
                <a:latin typeface="Open Sans"/>
                <a:ea typeface="Open Sans"/>
                <a:cs typeface="Open Sans"/>
                <a:sym typeface="Open Sans"/>
              </a:rPr>
              <a:t>Men</a:t>
            </a:r>
          </a:p>
        </p:txBody>
      </p:sp>
      <p:sp>
        <p:nvSpPr>
          <p:cNvPr name="Freeform 33" id="33"/>
          <p:cNvSpPr/>
          <p:nvPr/>
        </p:nvSpPr>
        <p:spPr>
          <a:xfrm flipH="false" flipV="false" rot="0">
            <a:off x="6128110" y="6766330"/>
            <a:ext cx="10014634" cy="557392"/>
          </a:xfrm>
          <a:custGeom>
            <a:avLst/>
            <a:gdLst/>
            <a:ahLst/>
            <a:cxnLst/>
            <a:rect r="r" b="b" t="t" l="l"/>
            <a:pathLst>
              <a:path h="557392" w="10014634">
                <a:moveTo>
                  <a:pt x="0" y="0"/>
                </a:moveTo>
                <a:lnTo>
                  <a:pt x="10014634" y="0"/>
                </a:lnTo>
                <a:lnTo>
                  <a:pt x="10014634" y="557392"/>
                </a:lnTo>
                <a:lnTo>
                  <a:pt x="0" y="5573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4" id="34"/>
          <p:cNvSpPr/>
          <p:nvPr/>
        </p:nvSpPr>
        <p:spPr>
          <a:xfrm flipH="false" flipV="false" rot="0">
            <a:off x="6128508" y="8008364"/>
            <a:ext cx="10015266" cy="557400"/>
          </a:xfrm>
          <a:custGeom>
            <a:avLst/>
            <a:gdLst/>
            <a:ahLst/>
            <a:cxnLst/>
            <a:rect r="r" b="b" t="t" l="l"/>
            <a:pathLst>
              <a:path h="557400" w="10015266">
                <a:moveTo>
                  <a:pt x="0" y="0"/>
                </a:moveTo>
                <a:lnTo>
                  <a:pt x="10015266" y="0"/>
                </a:lnTo>
                <a:lnTo>
                  <a:pt x="10015266" y="557400"/>
                </a:lnTo>
                <a:lnTo>
                  <a:pt x="0" y="5574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5" id="35"/>
          <p:cNvSpPr txBox="true"/>
          <p:nvPr/>
        </p:nvSpPr>
        <p:spPr>
          <a:xfrm rot="0">
            <a:off x="2167875" y="7359425"/>
            <a:ext cx="2298750" cy="594000"/>
          </a:xfrm>
          <a:prstGeom prst="rect">
            <a:avLst/>
          </a:prstGeom>
        </p:spPr>
        <p:txBody>
          <a:bodyPr anchor="t" rtlCol="false" tIns="0" lIns="0" bIns="0" rIns="0">
            <a:spAutoFit/>
          </a:bodyPr>
          <a:lstStyle/>
          <a:p>
            <a:pPr algn="l">
              <a:lnSpc>
                <a:spcPts val="3359"/>
              </a:lnSpc>
            </a:pPr>
            <a:r>
              <a:rPr lang="en-US" b="true" sz="2799">
                <a:solidFill>
                  <a:srgbClr val="FFFFFF"/>
                </a:solidFill>
                <a:latin typeface="Arimo Bold"/>
                <a:ea typeface="Arimo Bold"/>
                <a:cs typeface="Arimo Bold"/>
                <a:sym typeface="Arimo Bold"/>
              </a:rPr>
              <a:t>INTEREST</a:t>
            </a:r>
          </a:p>
        </p:txBody>
      </p:sp>
      <p:sp>
        <p:nvSpPr>
          <p:cNvPr name="Freeform 36" id="36"/>
          <p:cNvSpPr/>
          <p:nvPr/>
        </p:nvSpPr>
        <p:spPr>
          <a:xfrm flipH="false" flipV="false" rot="0">
            <a:off x="11282778" y="3146006"/>
            <a:ext cx="2281754" cy="2281754"/>
          </a:xfrm>
          <a:custGeom>
            <a:avLst/>
            <a:gdLst/>
            <a:ahLst/>
            <a:cxnLst/>
            <a:rect r="r" b="b" t="t" l="l"/>
            <a:pathLst>
              <a:path h="2281754" w="2281754">
                <a:moveTo>
                  <a:pt x="0" y="0"/>
                </a:moveTo>
                <a:lnTo>
                  <a:pt x="2281754" y="0"/>
                </a:lnTo>
                <a:lnTo>
                  <a:pt x="2281754" y="2281754"/>
                </a:lnTo>
                <a:lnTo>
                  <a:pt x="0" y="228175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7" id="37"/>
          <p:cNvSpPr/>
          <p:nvPr/>
        </p:nvSpPr>
        <p:spPr>
          <a:xfrm flipH="false" flipV="false" rot="0">
            <a:off x="14013178" y="3146006"/>
            <a:ext cx="2281754" cy="2281754"/>
          </a:xfrm>
          <a:custGeom>
            <a:avLst/>
            <a:gdLst/>
            <a:ahLst/>
            <a:cxnLst/>
            <a:rect r="r" b="b" t="t" l="l"/>
            <a:pathLst>
              <a:path h="2281754" w="2281754">
                <a:moveTo>
                  <a:pt x="0" y="0"/>
                </a:moveTo>
                <a:lnTo>
                  <a:pt x="2281754" y="0"/>
                </a:lnTo>
                <a:lnTo>
                  <a:pt x="2281754" y="2281754"/>
                </a:lnTo>
                <a:lnTo>
                  <a:pt x="0" y="228175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38" id="38"/>
          <p:cNvSpPr txBox="true"/>
          <p:nvPr/>
        </p:nvSpPr>
        <p:spPr>
          <a:xfrm rot="0">
            <a:off x="11787175" y="3914300"/>
            <a:ext cx="1272750" cy="716325"/>
          </a:xfrm>
          <a:prstGeom prst="rect">
            <a:avLst/>
          </a:prstGeom>
        </p:spPr>
        <p:txBody>
          <a:bodyPr anchor="t" rtlCol="false" tIns="0" lIns="0" bIns="0" rIns="0">
            <a:spAutoFit/>
          </a:bodyPr>
          <a:lstStyle/>
          <a:p>
            <a:pPr algn="ctr">
              <a:lnSpc>
                <a:spcPts val="3840"/>
              </a:lnSpc>
            </a:pPr>
            <a:r>
              <a:rPr lang="en-US" b="true" sz="3200">
                <a:solidFill>
                  <a:srgbClr val="FFFFFF"/>
                </a:solidFill>
                <a:latin typeface="Arimo Bold"/>
                <a:ea typeface="Arimo Bold"/>
                <a:cs typeface="Arimo Bold"/>
                <a:sym typeface="Arimo Bold"/>
              </a:rPr>
              <a:t>25+</a:t>
            </a:r>
          </a:p>
        </p:txBody>
      </p:sp>
      <p:sp>
        <p:nvSpPr>
          <p:cNvPr name="TextBox 39" id="39"/>
          <p:cNvSpPr txBox="true"/>
          <p:nvPr/>
        </p:nvSpPr>
        <p:spPr>
          <a:xfrm rot="0">
            <a:off x="14517667" y="3914300"/>
            <a:ext cx="1272750" cy="716325"/>
          </a:xfrm>
          <a:prstGeom prst="rect">
            <a:avLst/>
          </a:prstGeom>
        </p:spPr>
        <p:txBody>
          <a:bodyPr anchor="t" rtlCol="false" tIns="0" lIns="0" bIns="0" rIns="0">
            <a:spAutoFit/>
          </a:bodyPr>
          <a:lstStyle/>
          <a:p>
            <a:pPr algn="ctr">
              <a:lnSpc>
                <a:spcPts val="3840"/>
              </a:lnSpc>
            </a:pPr>
            <a:r>
              <a:rPr lang="en-US" b="true" sz="3200">
                <a:solidFill>
                  <a:srgbClr val="FFFFFF"/>
                </a:solidFill>
                <a:latin typeface="Arimo Bold"/>
                <a:ea typeface="Arimo Bold"/>
                <a:cs typeface="Arimo Bold"/>
                <a:sym typeface="Arimo Bold"/>
              </a:rPr>
              <a:t>24-</a:t>
            </a:r>
          </a:p>
        </p:txBody>
      </p:sp>
      <p:sp>
        <p:nvSpPr>
          <p:cNvPr name="TextBox 40" id="40"/>
          <p:cNvSpPr txBox="true"/>
          <p:nvPr/>
        </p:nvSpPr>
        <p:spPr>
          <a:xfrm rot="0">
            <a:off x="10012225" y="3980375"/>
            <a:ext cx="1100550" cy="594000"/>
          </a:xfrm>
          <a:prstGeom prst="rect">
            <a:avLst/>
          </a:prstGeom>
        </p:spPr>
        <p:txBody>
          <a:bodyPr anchor="t" rtlCol="false" tIns="0" lIns="0" bIns="0" rIns="0">
            <a:spAutoFit/>
          </a:bodyPr>
          <a:lstStyle/>
          <a:p>
            <a:pPr algn="l">
              <a:lnSpc>
                <a:spcPts val="3359"/>
              </a:lnSpc>
            </a:pPr>
            <a:r>
              <a:rPr lang="en-US" b="true" sz="2799">
                <a:solidFill>
                  <a:srgbClr val="FFFFFF"/>
                </a:solidFill>
                <a:latin typeface="Arimo Bold"/>
                <a:ea typeface="Arimo Bold"/>
                <a:cs typeface="Arimo Bold"/>
                <a:sym typeface="Arimo Bold"/>
              </a:rPr>
              <a:t>AGE</a:t>
            </a:r>
          </a:p>
        </p:txBody>
      </p:sp>
      <p:sp>
        <p:nvSpPr>
          <p:cNvPr name="Freeform 41" id="41"/>
          <p:cNvSpPr/>
          <p:nvPr/>
        </p:nvSpPr>
        <p:spPr>
          <a:xfrm flipH="false" flipV="false" rot="0">
            <a:off x="5039350" y="8028650"/>
            <a:ext cx="607850" cy="516800"/>
          </a:xfrm>
          <a:custGeom>
            <a:avLst/>
            <a:gdLst/>
            <a:ahLst/>
            <a:cxnLst/>
            <a:rect r="r" b="b" t="t" l="l"/>
            <a:pathLst>
              <a:path h="516800" w="607850">
                <a:moveTo>
                  <a:pt x="0" y="0"/>
                </a:moveTo>
                <a:lnTo>
                  <a:pt x="607850" y="0"/>
                </a:lnTo>
                <a:lnTo>
                  <a:pt x="607850" y="516800"/>
                </a:lnTo>
                <a:lnTo>
                  <a:pt x="0" y="516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42" id="42"/>
          <p:cNvSpPr/>
          <p:nvPr/>
        </p:nvSpPr>
        <p:spPr>
          <a:xfrm flipH="false" flipV="false" rot="0">
            <a:off x="5043000" y="6820252"/>
            <a:ext cx="600150" cy="449550"/>
          </a:xfrm>
          <a:custGeom>
            <a:avLst/>
            <a:gdLst/>
            <a:ahLst/>
            <a:cxnLst/>
            <a:rect r="r" b="b" t="t" l="l"/>
            <a:pathLst>
              <a:path h="449550" w="600150">
                <a:moveTo>
                  <a:pt x="0" y="0"/>
                </a:moveTo>
                <a:lnTo>
                  <a:pt x="600150" y="0"/>
                </a:lnTo>
                <a:lnTo>
                  <a:pt x="600150" y="449550"/>
                </a:lnTo>
                <a:lnTo>
                  <a:pt x="0" y="44955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316448" y="7719458"/>
            <a:ext cx="2064812" cy="2337274"/>
          </a:xfrm>
          <a:custGeom>
            <a:avLst/>
            <a:gdLst/>
            <a:ahLst/>
            <a:cxnLst/>
            <a:rect r="r" b="b" t="t" l="l"/>
            <a:pathLst>
              <a:path h="2337274" w="2064812">
                <a:moveTo>
                  <a:pt x="0" y="0"/>
                </a:moveTo>
                <a:lnTo>
                  <a:pt x="2064812" y="0"/>
                </a:lnTo>
                <a:lnTo>
                  <a:pt x="2064812" y="2337274"/>
                </a:lnTo>
                <a:lnTo>
                  <a:pt x="0" y="23372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1650116">
            <a:off x="335856" y="7394266"/>
            <a:ext cx="101220" cy="935698"/>
            <a:chOff x="0" y="0"/>
            <a:chExt cx="134960" cy="1247597"/>
          </a:xfrm>
        </p:grpSpPr>
        <p:sp>
          <p:nvSpPr>
            <p:cNvPr name="Freeform 4" id="4"/>
            <p:cNvSpPr/>
            <p:nvPr/>
          </p:nvSpPr>
          <p:spPr>
            <a:xfrm flipH="false" flipV="false" rot="0">
              <a:off x="0" y="0"/>
              <a:ext cx="135001" cy="1247394"/>
            </a:xfrm>
            <a:custGeom>
              <a:avLst/>
              <a:gdLst/>
              <a:ahLst/>
              <a:cxnLst/>
              <a:rect r="r" b="b" t="t" l="l"/>
              <a:pathLst>
                <a:path h="1247394" w="135001">
                  <a:moveTo>
                    <a:pt x="67437" y="0"/>
                  </a:moveTo>
                  <a:cubicBezTo>
                    <a:pt x="30734" y="0"/>
                    <a:pt x="0" y="30734"/>
                    <a:pt x="0" y="67437"/>
                  </a:cubicBezTo>
                  <a:lnTo>
                    <a:pt x="0" y="1179957"/>
                  </a:lnTo>
                  <a:cubicBezTo>
                    <a:pt x="0" y="1216787"/>
                    <a:pt x="30734" y="1247394"/>
                    <a:pt x="67437" y="1247394"/>
                  </a:cubicBezTo>
                  <a:cubicBezTo>
                    <a:pt x="104140" y="1247394"/>
                    <a:pt x="134874" y="1216660"/>
                    <a:pt x="134874" y="1179957"/>
                  </a:cubicBezTo>
                  <a:lnTo>
                    <a:pt x="134874" y="67437"/>
                  </a:lnTo>
                  <a:cubicBezTo>
                    <a:pt x="135001" y="30734"/>
                    <a:pt x="106680" y="0"/>
                    <a:pt x="67437" y="0"/>
                  </a:cubicBezTo>
                  <a:close/>
                </a:path>
              </a:pathLst>
            </a:custGeom>
            <a:solidFill>
              <a:srgbClr val="4FC1F9"/>
            </a:solidFill>
          </p:spPr>
        </p:sp>
      </p:grpSp>
      <p:sp>
        <p:nvSpPr>
          <p:cNvPr name="Freeform 5" id="5"/>
          <p:cNvSpPr/>
          <p:nvPr/>
        </p:nvSpPr>
        <p:spPr>
          <a:xfrm flipH="false" flipV="false" rot="0">
            <a:off x="14027705" y="283472"/>
            <a:ext cx="1777770" cy="2360560"/>
          </a:xfrm>
          <a:custGeom>
            <a:avLst/>
            <a:gdLst/>
            <a:ahLst/>
            <a:cxnLst/>
            <a:rect r="r" b="b" t="t" l="l"/>
            <a:pathLst>
              <a:path h="2360560" w="1777770">
                <a:moveTo>
                  <a:pt x="0" y="0"/>
                </a:moveTo>
                <a:lnTo>
                  <a:pt x="1777770" y="0"/>
                </a:lnTo>
                <a:lnTo>
                  <a:pt x="1777770" y="2360560"/>
                </a:lnTo>
                <a:lnTo>
                  <a:pt x="0" y="23605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7039850" y="-486436"/>
            <a:ext cx="616538" cy="769926"/>
            <a:chOff x="0" y="0"/>
            <a:chExt cx="822051" cy="1026568"/>
          </a:xfrm>
        </p:grpSpPr>
        <p:sp>
          <p:nvSpPr>
            <p:cNvPr name="Freeform 7" id="7"/>
            <p:cNvSpPr/>
            <p:nvPr/>
          </p:nvSpPr>
          <p:spPr>
            <a:xfrm flipH="false" flipV="false" rot="0">
              <a:off x="0" y="127"/>
              <a:ext cx="821944" cy="1026287"/>
            </a:xfrm>
            <a:custGeom>
              <a:avLst/>
              <a:gdLst/>
              <a:ahLst/>
              <a:cxnLst/>
              <a:rect r="r" b="b" t="t" l="l"/>
              <a:pathLst>
                <a:path h="1026287" w="821944">
                  <a:moveTo>
                    <a:pt x="112268" y="159004"/>
                  </a:moveTo>
                  <a:lnTo>
                    <a:pt x="660273" y="513334"/>
                  </a:lnTo>
                  <a:lnTo>
                    <a:pt x="112268" y="867791"/>
                  </a:lnTo>
                  <a:lnTo>
                    <a:pt x="112268" y="159004"/>
                  </a:lnTo>
                  <a:close/>
                  <a:moveTo>
                    <a:pt x="55245" y="0"/>
                  </a:moveTo>
                  <a:cubicBezTo>
                    <a:pt x="46482" y="0"/>
                    <a:pt x="37719" y="2159"/>
                    <a:pt x="29972" y="6604"/>
                  </a:cubicBezTo>
                  <a:cubicBezTo>
                    <a:pt x="11303" y="15875"/>
                    <a:pt x="0" y="35433"/>
                    <a:pt x="0" y="56134"/>
                  </a:cubicBezTo>
                  <a:lnTo>
                    <a:pt x="0" y="971804"/>
                  </a:lnTo>
                  <a:cubicBezTo>
                    <a:pt x="0" y="992378"/>
                    <a:pt x="11303" y="1009904"/>
                    <a:pt x="29972" y="1020191"/>
                  </a:cubicBezTo>
                  <a:cubicBezTo>
                    <a:pt x="39243" y="1024255"/>
                    <a:pt x="47498" y="1026287"/>
                    <a:pt x="56642" y="1026287"/>
                  </a:cubicBezTo>
                  <a:cubicBezTo>
                    <a:pt x="66929" y="1026287"/>
                    <a:pt x="77216" y="1024255"/>
                    <a:pt x="87503" y="1021207"/>
                  </a:cubicBezTo>
                  <a:lnTo>
                    <a:pt x="796163" y="562737"/>
                  </a:lnTo>
                  <a:cubicBezTo>
                    <a:pt x="811530" y="552450"/>
                    <a:pt x="821944" y="534924"/>
                    <a:pt x="821944" y="515366"/>
                  </a:cubicBezTo>
                  <a:cubicBezTo>
                    <a:pt x="821944" y="495808"/>
                    <a:pt x="811530" y="478282"/>
                    <a:pt x="796163" y="467995"/>
                  </a:cubicBezTo>
                  <a:lnTo>
                    <a:pt x="87503" y="9779"/>
                  </a:lnTo>
                  <a:cubicBezTo>
                    <a:pt x="77724" y="3429"/>
                    <a:pt x="66294" y="0"/>
                    <a:pt x="55245" y="0"/>
                  </a:cubicBezTo>
                  <a:close/>
                </a:path>
              </a:pathLst>
            </a:custGeom>
            <a:solidFill>
              <a:srgbClr val="4FC1F9"/>
            </a:solidFill>
          </p:spPr>
        </p:sp>
      </p:grpSp>
      <p:sp>
        <p:nvSpPr>
          <p:cNvPr name="Freeform 8" id="8"/>
          <p:cNvSpPr/>
          <p:nvPr/>
        </p:nvSpPr>
        <p:spPr>
          <a:xfrm flipH="false" flipV="false" rot="0">
            <a:off x="17378114" y="1497882"/>
            <a:ext cx="909885" cy="947149"/>
          </a:xfrm>
          <a:custGeom>
            <a:avLst/>
            <a:gdLst/>
            <a:ahLst/>
            <a:cxnLst/>
            <a:rect r="r" b="b" t="t" l="l"/>
            <a:pathLst>
              <a:path h="947149" w="909885">
                <a:moveTo>
                  <a:pt x="0" y="0"/>
                </a:moveTo>
                <a:lnTo>
                  <a:pt x="909884" y="0"/>
                </a:lnTo>
                <a:lnTo>
                  <a:pt x="909884" y="947150"/>
                </a:lnTo>
                <a:lnTo>
                  <a:pt x="0" y="9471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383125" y="9282300"/>
            <a:ext cx="1030496" cy="1004709"/>
          </a:xfrm>
          <a:custGeom>
            <a:avLst/>
            <a:gdLst/>
            <a:ahLst/>
            <a:cxnLst/>
            <a:rect r="r" b="b" t="t" l="l"/>
            <a:pathLst>
              <a:path h="1004709" w="1030496">
                <a:moveTo>
                  <a:pt x="0" y="0"/>
                </a:moveTo>
                <a:lnTo>
                  <a:pt x="1030496" y="0"/>
                </a:lnTo>
                <a:lnTo>
                  <a:pt x="1030496" y="1004710"/>
                </a:lnTo>
                <a:lnTo>
                  <a:pt x="0" y="10047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0" id="10"/>
          <p:cNvGrpSpPr/>
          <p:nvPr/>
        </p:nvGrpSpPr>
        <p:grpSpPr>
          <a:xfrm rot="0">
            <a:off x="1662606" y="7021512"/>
            <a:ext cx="353400" cy="353400"/>
            <a:chOff x="0" y="0"/>
            <a:chExt cx="471200" cy="471200"/>
          </a:xfrm>
        </p:grpSpPr>
        <p:sp>
          <p:nvSpPr>
            <p:cNvPr name="Freeform 11" id="11"/>
            <p:cNvSpPr/>
            <p:nvPr/>
          </p:nvSpPr>
          <p:spPr>
            <a:xfrm flipH="false" flipV="false" rot="0">
              <a:off x="0" y="0"/>
              <a:ext cx="471170" cy="471170"/>
            </a:xfrm>
            <a:custGeom>
              <a:avLst/>
              <a:gdLst/>
              <a:ahLst/>
              <a:cxnLst/>
              <a:rect r="r" b="b" t="t" l="l"/>
              <a:pathLst>
                <a:path h="471170" w="471170">
                  <a:moveTo>
                    <a:pt x="0" y="235585"/>
                  </a:moveTo>
                  <a:cubicBezTo>
                    <a:pt x="0" y="105537"/>
                    <a:pt x="105537" y="0"/>
                    <a:pt x="235585" y="0"/>
                  </a:cubicBezTo>
                  <a:lnTo>
                    <a:pt x="235585" y="50800"/>
                  </a:lnTo>
                  <a:lnTo>
                    <a:pt x="235585" y="0"/>
                  </a:lnTo>
                  <a:cubicBezTo>
                    <a:pt x="365760" y="0"/>
                    <a:pt x="471170" y="105537"/>
                    <a:pt x="471170" y="235585"/>
                  </a:cubicBezTo>
                  <a:cubicBezTo>
                    <a:pt x="471170" y="365633"/>
                    <a:pt x="365760" y="471170"/>
                    <a:pt x="235585" y="471170"/>
                  </a:cubicBezTo>
                  <a:lnTo>
                    <a:pt x="235585" y="420370"/>
                  </a:lnTo>
                  <a:lnTo>
                    <a:pt x="235585" y="471170"/>
                  </a:lnTo>
                  <a:cubicBezTo>
                    <a:pt x="105537" y="471170"/>
                    <a:pt x="0" y="365760"/>
                    <a:pt x="0" y="235585"/>
                  </a:cubicBezTo>
                  <a:lnTo>
                    <a:pt x="50800" y="235585"/>
                  </a:lnTo>
                  <a:lnTo>
                    <a:pt x="86741" y="271526"/>
                  </a:lnTo>
                  <a:cubicBezTo>
                    <a:pt x="72263" y="286004"/>
                    <a:pt x="50419" y="290449"/>
                    <a:pt x="31369" y="282575"/>
                  </a:cubicBezTo>
                  <a:cubicBezTo>
                    <a:pt x="12319" y="274701"/>
                    <a:pt x="0" y="256159"/>
                    <a:pt x="0" y="235585"/>
                  </a:cubicBezTo>
                  <a:moveTo>
                    <a:pt x="101600" y="235585"/>
                  </a:moveTo>
                  <a:lnTo>
                    <a:pt x="50800" y="235585"/>
                  </a:lnTo>
                  <a:lnTo>
                    <a:pt x="14859" y="199644"/>
                  </a:lnTo>
                  <a:cubicBezTo>
                    <a:pt x="29337" y="185166"/>
                    <a:pt x="51181" y="180721"/>
                    <a:pt x="70231" y="188595"/>
                  </a:cubicBezTo>
                  <a:cubicBezTo>
                    <a:pt x="89281" y="196469"/>
                    <a:pt x="101600" y="215011"/>
                    <a:pt x="101600" y="235585"/>
                  </a:cubicBezTo>
                  <a:cubicBezTo>
                    <a:pt x="101600" y="309626"/>
                    <a:pt x="161544" y="369570"/>
                    <a:pt x="235585" y="369570"/>
                  </a:cubicBezTo>
                  <a:cubicBezTo>
                    <a:pt x="309626" y="369570"/>
                    <a:pt x="369570" y="309626"/>
                    <a:pt x="369570" y="235585"/>
                  </a:cubicBezTo>
                  <a:lnTo>
                    <a:pt x="420370" y="235585"/>
                  </a:lnTo>
                  <a:lnTo>
                    <a:pt x="369570" y="235585"/>
                  </a:lnTo>
                  <a:cubicBezTo>
                    <a:pt x="369570" y="161544"/>
                    <a:pt x="309626" y="101600"/>
                    <a:pt x="235585" y="101600"/>
                  </a:cubicBezTo>
                  <a:lnTo>
                    <a:pt x="235585" y="50800"/>
                  </a:lnTo>
                  <a:lnTo>
                    <a:pt x="235585" y="101600"/>
                  </a:lnTo>
                  <a:cubicBezTo>
                    <a:pt x="161544" y="101600"/>
                    <a:pt x="101600" y="161544"/>
                    <a:pt x="101600" y="235585"/>
                  </a:cubicBezTo>
                  <a:close/>
                </a:path>
              </a:pathLst>
            </a:custGeom>
            <a:solidFill>
              <a:srgbClr val="FFFFFF"/>
            </a:solidFill>
          </p:spPr>
        </p:sp>
      </p:grpSp>
      <p:grpSp>
        <p:nvGrpSpPr>
          <p:cNvPr name="Group 12" id="12"/>
          <p:cNvGrpSpPr/>
          <p:nvPr/>
        </p:nvGrpSpPr>
        <p:grpSpPr>
          <a:xfrm rot="0">
            <a:off x="16507834" y="951164"/>
            <a:ext cx="353400" cy="353400"/>
            <a:chOff x="0" y="0"/>
            <a:chExt cx="471200" cy="471200"/>
          </a:xfrm>
        </p:grpSpPr>
        <p:sp>
          <p:nvSpPr>
            <p:cNvPr name="Freeform 13" id="13"/>
            <p:cNvSpPr/>
            <p:nvPr/>
          </p:nvSpPr>
          <p:spPr>
            <a:xfrm flipH="false" flipV="false" rot="0">
              <a:off x="0" y="0"/>
              <a:ext cx="471170" cy="471170"/>
            </a:xfrm>
            <a:custGeom>
              <a:avLst/>
              <a:gdLst/>
              <a:ahLst/>
              <a:cxnLst/>
              <a:rect r="r" b="b" t="t" l="l"/>
              <a:pathLst>
                <a:path h="471170" w="471170">
                  <a:moveTo>
                    <a:pt x="0" y="235585"/>
                  </a:moveTo>
                  <a:cubicBezTo>
                    <a:pt x="0" y="105537"/>
                    <a:pt x="105537" y="0"/>
                    <a:pt x="235585" y="0"/>
                  </a:cubicBezTo>
                  <a:lnTo>
                    <a:pt x="235585" y="50800"/>
                  </a:lnTo>
                  <a:lnTo>
                    <a:pt x="235585" y="0"/>
                  </a:lnTo>
                  <a:cubicBezTo>
                    <a:pt x="365760" y="0"/>
                    <a:pt x="471170" y="105537"/>
                    <a:pt x="471170" y="235585"/>
                  </a:cubicBezTo>
                  <a:cubicBezTo>
                    <a:pt x="471170" y="365633"/>
                    <a:pt x="365760" y="471170"/>
                    <a:pt x="235585" y="471170"/>
                  </a:cubicBezTo>
                  <a:lnTo>
                    <a:pt x="235585" y="420370"/>
                  </a:lnTo>
                  <a:lnTo>
                    <a:pt x="235585" y="471170"/>
                  </a:lnTo>
                  <a:cubicBezTo>
                    <a:pt x="105537" y="471170"/>
                    <a:pt x="0" y="365760"/>
                    <a:pt x="0" y="235585"/>
                  </a:cubicBezTo>
                  <a:lnTo>
                    <a:pt x="50800" y="235585"/>
                  </a:lnTo>
                  <a:lnTo>
                    <a:pt x="86741" y="271526"/>
                  </a:lnTo>
                  <a:cubicBezTo>
                    <a:pt x="72263" y="286004"/>
                    <a:pt x="50419" y="290449"/>
                    <a:pt x="31369" y="282575"/>
                  </a:cubicBezTo>
                  <a:cubicBezTo>
                    <a:pt x="12319" y="274701"/>
                    <a:pt x="0" y="256159"/>
                    <a:pt x="0" y="235585"/>
                  </a:cubicBezTo>
                  <a:moveTo>
                    <a:pt x="101600" y="235585"/>
                  </a:moveTo>
                  <a:lnTo>
                    <a:pt x="50800" y="235585"/>
                  </a:lnTo>
                  <a:lnTo>
                    <a:pt x="14859" y="199644"/>
                  </a:lnTo>
                  <a:cubicBezTo>
                    <a:pt x="29337" y="185166"/>
                    <a:pt x="51181" y="180721"/>
                    <a:pt x="70231" y="188595"/>
                  </a:cubicBezTo>
                  <a:cubicBezTo>
                    <a:pt x="89281" y="196469"/>
                    <a:pt x="101600" y="215011"/>
                    <a:pt x="101600" y="235585"/>
                  </a:cubicBezTo>
                  <a:cubicBezTo>
                    <a:pt x="101600" y="309626"/>
                    <a:pt x="161544" y="369570"/>
                    <a:pt x="235585" y="369570"/>
                  </a:cubicBezTo>
                  <a:cubicBezTo>
                    <a:pt x="309626" y="369570"/>
                    <a:pt x="369570" y="309626"/>
                    <a:pt x="369570" y="235585"/>
                  </a:cubicBezTo>
                  <a:lnTo>
                    <a:pt x="420370" y="235585"/>
                  </a:lnTo>
                  <a:lnTo>
                    <a:pt x="369570" y="235585"/>
                  </a:lnTo>
                  <a:cubicBezTo>
                    <a:pt x="369570" y="161544"/>
                    <a:pt x="309626" y="101600"/>
                    <a:pt x="235585" y="101600"/>
                  </a:cubicBezTo>
                  <a:lnTo>
                    <a:pt x="235585" y="50800"/>
                  </a:lnTo>
                  <a:lnTo>
                    <a:pt x="235585" y="101600"/>
                  </a:lnTo>
                  <a:cubicBezTo>
                    <a:pt x="161544" y="101600"/>
                    <a:pt x="101600" y="161544"/>
                    <a:pt x="101600" y="235585"/>
                  </a:cubicBezTo>
                  <a:close/>
                </a:path>
              </a:pathLst>
            </a:custGeom>
            <a:solidFill>
              <a:srgbClr val="FB54F4"/>
            </a:solidFill>
          </p:spPr>
        </p:sp>
      </p:grpSp>
      <p:grpSp>
        <p:nvGrpSpPr>
          <p:cNvPr name="Group 14" id="14"/>
          <p:cNvGrpSpPr/>
          <p:nvPr/>
        </p:nvGrpSpPr>
        <p:grpSpPr>
          <a:xfrm rot="0">
            <a:off x="13178128" y="951130"/>
            <a:ext cx="353400" cy="353400"/>
            <a:chOff x="0" y="0"/>
            <a:chExt cx="471200" cy="471200"/>
          </a:xfrm>
        </p:grpSpPr>
        <p:sp>
          <p:nvSpPr>
            <p:cNvPr name="Freeform 15" id="15"/>
            <p:cNvSpPr/>
            <p:nvPr/>
          </p:nvSpPr>
          <p:spPr>
            <a:xfrm flipH="false" flipV="false" rot="0">
              <a:off x="0" y="0"/>
              <a:ext cx="471170" cy="471170"/>
            </a:xfrm>
            <a:custGeom>
              <a:avLst/>
              <a:gdLst/>
              <a:ahLst/>
              <a:cxnLst/>
              <a:rect r="r" b="b" t="t" l="l"/>
              <a:pathLst>
                <a:path h="471170" w="471170">
                  <a:moveTo>
                    <a:pt x="0" y="235585"/>
                  </a:moveTo>
                  <a:cubicBezTo>
                    <a:pt x="0" y="105537"/>
                    <a:pt x="105537" y="0"/>
                    <a:pt x="235585" y="0"/>
                  </a:cubicBezTo>
                  <a:lnTo>
                    <a:pt x="235585" y="50800"/>
                  </a:lnTo>
                  <a:lnTo>
                    <a:pt x="235585" y="0"/>
                  </a:lnTo>
                  <a:cubicBezTo>
                    <a:pt x="365760" y="0"/>
                    <a:pt x="471170" y="105537"/>
                    <a:pt x="471170" y="235585"/>
                  </a:cubicBezTo>
                  <a:cubicBezTo>
                    <a:pt x="471170" y="365633"/>
                    <a:pt x="365760" y="471170"/>
                    <a:pt x="235585" y="471170"/>
                  </a:cubicBezTo>
                  <a:lnTo>
                    <a:pt x="235585" y="420370"/>
                  </a:lnTo>
                  <a:lnTo>
                    <a:pt x="235585" y="471170"/>
                  </a:lnTo>
                  <a:cubicBezTo>
                    <a:pt x="105537" y="471170"/>
                    <a:pt x="0" y="365760"/>
                    <a:pt x="0" y="235585"/>
                  </a:cubicBezTo>
                  <a:lnTo>
                    <a:pt x="50800" y="235585"/>
                  </a:lnTo>
                  <a:lnTo>
                    <a:pt x="86741" y="271526"/>
                  </a:lnTo>
                  <a:cubicBezTo>
                    <a:pt x="72263" y="286004"/>
                    <a:pt x="50419" y="290449"/>
                    <a:pt x="31369" y="282575"/>
                  </a:cubicBezTo>
                  <a:cubicBezTo>
                    <a:pt x="12319" y="274701"/>
                    <a:pt x="0" y="256159"/>
                    <a:pt x="0" y="235585"/>
                  </a:cubicBezTo>
                  <a:moveTo>
                    <a:pt x="101600" y="235585"/>
                  </a:moveTo>
                  <a:lnTo>
                    <a:pt x="50800" y="235585"/>
                  </a:lnTo>
                  <a:lnTo>
                    <a:pt x="14859" y="199644"/>
                  </a:lnTo>
                  <a:cubicBezTo>
                    <a:pt x="29337" y="185166"/>
                    <a:pt x="51181" y="180721"/>
                    <a:pt x="70231" y="188595"/>
                  </a:cubicBezTo>
                  <a:cubicBezTo>
                    <a:pt x="89281" y="196469"/>
                    <a:pt x="101600" y="215011"/>
                    <a:pt x="101600" y="235585"/>
                  </a:cubicBezTo>
                  <a:cubicBezTo>
                    <a:pt x="101600" y="309626"/>
                    <a:pt x="161544" y="369570"/>
                    <a:pt x="235585" y="369570"/>
                  </a:cubicBezTo>
                  <a:cubicBezTo>
                    <a:pt x="309626" y="369570"/>
                    <a:pt x="369570" y="309626"/>
                    <a:pt x="369570" y="235585"/>
                  </a:cubicBezTo>
                  <a:lnTo>
                    <a:pt x="420370" y="235585"/>
                  </a:lnTo>
                  <a:lnTo>
                    <a:pt x="369570" y="235585"/>
                  </a:lnTo>
                  <a:cubicBezTo>
                    <a:pt x="369570" y="161544"/>
                    <a:pt x="309626" y="101600"/>
                    <a:pt x="235585" y="101600"/>
                  </a:cubicBezTo>
                  <a:lnTo>
                    <a:pt x="235585" y="50800"/>
                  </a:lnTo>
                  <a:lnTo>
                    <a:pt x="235585" y="101600"/>
                  </a:lnTo>
                  <a:cubicBezTo>
                    <a:pt x="161544" y="101600"/>
                    <a:pt x="101600" y="161544"/>
                    <a:pt x="101600" y="235585"/>
                  </a:cubicBezTo>
                  <a:close/>
                </a:path>
              </a:pathLst>
            </a:custGeom>
            <a:solidFill>
              <a:srgbClr val="FFFFFF"/>
            </a:solidFill>
          </p:spPr>
        </p:sp>
      </p:grpSp>
      <p:sp>
        <p:nvSpPr>
          <p:cNvPr name="TextBox 16" id="16"/>
          <p:cNvSpPr txBox="true"/>
          <p:nvPr/>
        </p:nvSpPr>
        <p:spPr>
          <a:xfrm rot="0">
            <a:off x="1517625" y="943375"/>
            <a:ext cx="15252750" cy="1000650"/>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COMPETITORS</a:t>
            </a:r>
          </a:p>
        </p:txBody>
      </p:sp>
      <p:sp>
        <p:nvSpPr>
          <p:cNvPr name="TextBox 17" id="17"/>
          <p:cNvSpPr txBox="true"/>
          <p:nvPr/>
        </p:nvSpPr>
        <p:spPr>
          <a:xfrm rot="0">
            <a:off x="4001025" y="3136846"/>
            <a:ext cx="3310350" cy="559125"/>
          </a:xfrm>
          <a:prstGeom prst="rect">
            <a:avLst/>
          </a:prstGeom>
        </p:spPr>
        <p:txBody>
          <a:bodyPr anchor="t" rtlCol="false" tIns="0" lIns="0" bIns="0" rIns="0">
            <a:spAutoFit/>
          </a:bodyPr>
          <a:lstStyle/>
          <a:p>
            <a:pPr algn="l">
              <a:lnSpc>
                <a:spcPts val="4320"/>
              </a:lnSpc>
            </a:pPr>
            <a:r>
              <a:rPr lang="en-US" b="true" sz="3600">
                <a:solidFill>
                  <a:srgbClr val="FFFFFF"/>
                </a:solidFill>
                <a:latin typeface="Arimo Bold"/>
                <a:ea typeface="Arimo Bold"/>
                <a:cs typeface="Arimo Bold"/>
                <a:sym typeface="Arimo Bold"/>
              </a:rPr>
              <a:t>VENUS</a:t>
            </a:r>
          </a:p>
        </p:txBody>
      </p:sp>
      <p:sp>
        <p:nvSpPr>
          <p:cNvPr name="TextBox 18" id="18"/>
          <p:cNvSpPr txBox="true"/>
          <p:nvPr/>
        </p:nvSpPr>
        <p:spPr>
          <a:xfrm rot="0">
            <a:off x="4011225" y="3732174"/>
            <a:ext cx="3712350" cy="1801875"/>
          </a:xfrm>
          <a:prstGeom prst="rect">
            <a:avLst/>
          </a:prstGeom>
        </p:spPr>
        <p:txBody>
          <a:bodyPr anchor="t" rtlCol="false" tIns="0" lIns="0" bIns="0" rIns="0">
            <a:spAutoFit/>
          </a:bodyPr>
          <a:lstStyle/>
          <a:p>
            <a:pPr algn="l">
              <a:lnSpc>
                <a:spcPts val="3840"/>
              </a:lnSpc>
            </a:pPr>
            <a:r>
              <a:rPr lang="en-US" sz="3200">
                <a:solidFill>
                  <a:srgbClr val="FFFFFF"/>
                </a:solidFill>
                <a:latin typeface="IBM Plex Sans"/>
                <a:ea typeface="IBM Plex Sans"/>
                <a:cs typeface="IBM Plex Sans"/>
                <a:sym typeface="IBM Plex Sans"/>
              </a:rPr>
              <a:t>Venus has a beautiful name, but it’s terribly hot</a:t>
            </a:r>
          </a:p>
        </p:txBody>
      </p:sp>
      <p:sp>
        <p:nvSpPr>
          <p:cNvPr name="TextBox 19" id="19"/>
          <p:cNvSpPr txBox="true"/>
          <p:nvPr/>
        </p:nvSpPr>
        <p:spPr>
          <a:xfrm rot="0">
            <a:off x="11210975" y="3136846"/>
            <a:ext cx="3310350" cy="559125"/>
          </a:xfrm>
          <a:prstGeom prst="rect">
            <a:avLst/>
          </a:prstGeom>
        </p:spPr>
        <p:txBody>
          <a:bodyPr anchor="t" rtlCol="false" tIns="0" lIns="0" bIns="0" rIns="0">
            <a:spAutoFit/>
          </a:bodyPr>
          <a:lstStyle/>
          <a:p>
            <a:pPr algn="l">
              <a:lnSpc>
                <a:spcPts val="4320"/>
              </a:lnSpc>
            </a:pPr>
            <a:r>
              <a:rPr lang="en-US" b="true" sz="3600">
                <a:solidFill>
                  <a:srgbClr val="FFFFFF"/>
                </a:solidFill>
                <a:latin typeface="Arimo Bold"/>
                <a:ea typeface="Arimo Bold"/>
                <a:cs typeface="Arimo Bold"/>
                <a:sym typeface="Arimo Bold"/>
              </a:rPr>
              <a:t>MERCURY</a:t>
            </a:r>
          </a:p>
        </p:txBody>
      </p:sp>
      <p:sp>
        <p:nvSpPr>
          <p:cNvPr name="TextBox 20" id="20"/>
          <p:cNvSpPr txBox="true"/>
          <p:nvPr/>
        </p:nvSpPr>
        <p:spPr>
          <a:xfrm rot="0">
            <a:off x="11221175" y="3732174"/>
            <a:ext cx="3712350" cy="1801875"/>
          </a:xfrm>
          <a:prstGeom prst="rect">
            <a:avLst/>
          </a:prstGeom>
        </p:spPr>
        <p:txBody>
          <a:bodyPr anchor="t" rtlCol="false" tIns="0" lIns="0" bIns="0" rIns="0">
            <a:spAutoFit/>
          </a:bodyPr>
          <a:lstStyle/>
          <a:p>
            <a:pPr algn="l">
              <a:lnSpc>
                <a:spcPts val="3840"/>
              </a:lnSpc>
            </a:pPr>
            <a:r>
              <a:rPr lang="en-US" sz="3200">
                <a:solidFill>
                  <a:srgbClr val="FFFFFF"/>
                </a:solidFill>
                <a:latin typeface="IBM Plex Sans"/>
                <a:ea typeface="IBM Plex Sans"/>
                <a:cs typeface="IBM Plex Sans"/>
                <a:sym typeface="IBM Plex Sans"/>
              </a:rPr>
              <a:t>Mercury is the smallest closest planet to the Sun</a:t>
            </a:r>
          </a:p>
        </p:txBody>
      </p:sp>
      <p:sp>
        <p:nvSpPr>
          <p:cNvPr name="TextBox 21" id="21"/>
          <p:cNvSpPr txBox="true"/>
          <p:nvPr/>
        </p:nvSpPr>
        <p:spPr>
          <a:xfrm rot="0">
            <a:off x="5824675" y="6388146"/>
            <a:ext cx="3310350" cy="559125"/>
          </a:xfrm>
          <a:prstGeom prst="rect">
            <a:avLst/>
          </a:prstGeom>
        </p:spPr>
        <p:txBody>
          <a:bodyPr anchor="t" rtlCol="false" tIns="0" lIns="0" bIns="0" rIns="0">
            <a:spAutoFit/>
          </a:bodyPr>
          <a:lstStyle/>
          <a:p>
            <a:pPr algn="l">
              <a:lnSpc>
                <a:spcPts val="4320"/>
              </a:lnSpc>
            </a:pPr>
            <a:r>
              <a:rPr lang="en-US" b="true" sz="3600">
                <a:solidFill>
                  <a:srgbClr val="FFFFFF"/>
                </a:solidFill>
                <a:latin typeface="Arimo Bold"/>
                <a:ea typeface="Arimo Bold"/>
                <a:cs typeface="Arimo Bold"/>
                <a:sym typeface="Arimo Bold"/>
              </a:rPr>
              <a:t>MARS</a:t>
            </a:r>
          </a:p>
        </p:txBody>
      </p:sp>
      <p:sp>
        <p:nvSpPr>
          <p:cNvPr name="TextBox 22" id="22"/>
          <p:cNvSpPr txBox="true"/>
          <p:nvPr/>
        </p:nvSpPr>
        <p:spPr>
          <a:xfrm rot="0">
            <a:off x="5834875" y="6983474"/>
            <a:ext cx="3712350" cy="1801875"/>
          </a:xfrm>
          <a:prstGeom prst="rect">
            <a:avLst/>
          </a:prstGeom>
        </p:spPr>
        <p:txBody>
          <a:bodyPr anchor="t" rtlCol="false" tIns="0" lIns="0" bIns="0" rIns="0">
            <a:spAutoFit/>
          </a:bodyPr>
          <a:lstStyle/>
          <a:p>
            <a:pPr algn="l">
              <a:lnSpc>
                <a:spcPts val="3840"/>
              </a:lnSpc>
            </a:pPr>
            <a:r>
              <a:rPr lang="en-US" sz="3200">
                <a:solidFill>
                  <a:srgbClr val="FFFFFF"/>
                </a:solidFill>
                <a:latin typeface="IBM Plex Sans"/>
                <a:ea typeface="IBM Plex Sans"/>
                <a:cs typeface="IBM Plex Sans"/>
                <a:sym typeface="IBM Plex Sans"/>
              </a:rPr>
              <a:t>Despite being red, Mars is actually a cold place</a:t>
            </a:r>
          </a:p>
        </p:txBody>
      </p:sp>
      <p:sp>
        <p:nvSpPr>
          <p:cNvPr name="TextBox 23" id="23"/>
          <p:cNvSpPr txBox="true"/>
          <p:nvPr/>
        </p:nvSpPr>
        <p:spPr>
          <a:xfrm rot="0">
            <a:off x="13050225" y="6388146"/>
            <a:ext cx="3310350" cy="559125"/>
          </a:xfrm>
          <a:prstGeom prst="rect">
            <a:avLst/>
          </a:prstGeom>
        </p:spPr>
        <p:txBody>
          <a:bodyPr anchor="t" rtlCol="false" tIns="0" lIns="0" bIns="0" rIns="0">
            <a:spAutoFit/>
          </a:bodyPr>
          <a:lstStyle/>
          <a:p>
            <a:pPr algn="l">
              <a:lnSpc>
                <a:spcPts val="4320"/>
              </a:lnSpc>
            </a:pPr>
            <a:r>
              <a:rPr lang="en-US" b="true" sz="3600">
                <a:solidFill>
                  <a:srgbClr val="FFFFFF"/>
                </a:solidFill>
                <a:latin typeface="Arimo Bold"/>
                <a:ea typeface="Arimo Bold"/>
                <a:cs typeface="Arimo Bold"/>
                <a:sym typeface="Arimo Bold"/>
              </a:rPr>
              <a:t>JUPITER</a:t>
            </a:r>
          </a:p>
        </p:txBody>
      </p:sp>
      <p:sp>
        <p:nvSpPr>
          <p:cNvPr name="TextBox 24" id="24"/>
          <p:cNvSpPr txBox="true"/>
          <p:nvPr/>
        </p:nvSpPr>
        <p:spPr>
          <a:xfrm rot="0">
            <a:off x="13060425" y="6983474"/>
            <a:ext cx="3712350" cy="1801875"/>
          </a:xfrm>
          <a:prstGeom prst="rect">
            <a:avLst/>
          </a:prstGeom>
        </p:spPr>
        <p:txBody>
          <a:bodyPr anchor="t" rtlCol="false" tIns="0" lIns="0" bIns="0" rIns="0">
            <a:spAutoFit/>
          </a:bodyPr>
          <a:lstStyle/>
          <a:p>
            <a:pPr algn="l">
              <a:lnSpc>
                <a:spcPts val="3840"/>
              </a:lnSpc>
            </a:pPr>
            <a:r>
              <a:rPr lang="en-US" sz="3200">
                <a:solidFill>
                  <a:srgbClr val="FFFFFF"/>
                </a:solidFill>
                <a:latin typeface="IBM Plex Sans"/>
                <a:ea typeface="IBM Plex Sans"/>
                <a:cs typeface="IBM Plex Sans"/>
                <a:sym typeface="IBM Plex Sans"/>
              </a:rPr>
              <a:t>Jupiter is the biggest planet in the Solar System</a:t>
            </a:r>
          </a:p>
        </p:txBody>
      </p:sp>
      <p:grpSp>
        <p:nvGrpSpPr>
          <p:cNvPr name="Group 25" id="25"/>
          <p:cNvGrpSpPr/>
          <p:nvPr/>
        </p:nvGrpSpPr>
        <p:grpSpPr>
          <a:xfrm rot="0">
            <a:off x="1557786" y="3350662"/>
            <a:ext cx="1977000" cy="1977000"/>
            <a:chOff x="0" y="0"/>
            <a:chExt cx="2636000" cy="2636000"/>
          </a:xfrm>
        </p:grpSpPr>
        <p:sp>
          <p:nvSpPr>
            <p:cNvPr name="Freeform 26" id="26"/>
            <p:cNvSpPr/>
            <p:nvPr/>
          </p:nvSpPr>
          <p:spPr>
            <a:xfrm flipH="false" flipV="false" rot="0">
              <a:off x="0" y="0"/>
              <a:ext cx="2636012" cy="2636012"/>
            </a:xfrm>
            <a:custGeom>
              <a:avLst/>
              <a:gdLst/>
              <a:ahLst/>
              <a:cxnLst/>
              <a:rect r="r" b="b" t="t" l="l"/>
              <a:pathLst>
                <a:path h="2636012" w="2636012">
                  <a:moveTo>
                    <a:pt x="0" y="1318006"/>
                  </a:moveTo>
                  <a:cubicBezTo>
                    <a:pt x="0" y="590042"/>
                    <a:pt x="590042" y="0"/>
                    <a:pt x="1318006" y="0"/>
                  </a:cubicBezTo>
                  <a:cubicBezTo>
                    <a:pt x="2045970" y="0"/>
                    <a:pt x="2636012" y="590042"/>
                    <a:pt x="2636012" y="1318006"/>
                  </a:cubicBezTo>
                  <a:cubicBezTo>
                    <a:pt x="2636012" y="2045970"/>
                    <a:pt x="2045970" y="2636012"/>
                    <a:pt x="1318006" y="2636012"/>
                  </a:cubicBezTo>
                  <a:cubicBezTo>
                    <a:pt x="590042" y="2636012"/>
                    <a:pt x="0" y="2045970"/>
                    <a:pt x="0" y="1318006"/>
                  </a:cubicBezTo>
                  <a:close/>
                </a:path>
              </a:pathLst>
            </a:custGeom>
            <a:gradFill rotWithShape="true">
              <a:gsLst>
                <a:gs pos="0">
                  <a:srgbClr val="FB54F4">
                    <a:alpha val="100000"/>
                  </a:srgbClr>
                </a:gs>
                <a:gs pos="100000">
                  <a:srgbClr val="FDA7F9">
                    <a:alpha val="100000"/>
                  </a:srgbClr>
                </a:gs>
              </a:gsLst>
              <a:lin ang="5400700"/>
            </a:gradFill>
          </p:spPr>
        </p:sp>
      </p:grpSp>
      <p:grpSp>
        <p:nvGrpSpPr>
          <p:cNvPr name="Group 27" id="27"/>
          <p:cNvGrpSpPr/>
          <p:nvPr/>
        </p:nvGrpSpPr>
        <p:grpSpPr>
          <a:xfrm rot="0">
            <a:off x="8765336" y="3350662"/>
            <a:ext cx="1977000" cy="1977000"/>
            <a:chOff x="0" y="0"/>
            <a:chExt cx="2636000" cy="2636000"/>
          </a:xfrm>
        </p:grpSpPr>
        <p:sp>
          <p:nvSpPr>
            <p:cNvPr name="Freeform 28" id="28"/>
            <p:cNvSpPr/>
            <p:nvPr/>
          </p:nvSpPr>
          <p:spPr>
            <a:xfrm flipH="false" flipV="false" rot="0">
              <a:off x="0" y="0"/>
              <a:ext cx="2636012" cy="2636012"/>
            </a:xfrm>
            <a:custGeom>
              <a:avLst/>
              <a:gdLst/>
              <a:ahLst/>
              <a:cxnLst/>
              <a:rect r="r" b="b" t="t" l="l"/>
              <a:pathLst>
                <a:path h="2636012" w="2636012">
                  <a:moveTo>
                    <a:pt x="0" y="1318006"/>
                  </a:moveTo>
                  <a:cubicBezTo>
                    <a:pt x="0" y="590042"/>
                    <a:pt x="590042" y="0"/>
                    <a:pt x="1318006" y="0"/>
                  </a:cubicBezTo>
                  <a:cubicBezTo>
                    <a:pt x="2045970" y="0"/>
                    <a:pt x="2636012" y="590042"/>
                    <a:pt x="2636012" y="1318006"/>
                  </a:cubicBezTo>
                  <a:cubicBezTo>
                    <a:pt x="2636012" y="2045970"/>
                    <a:pt x="2045970" y="2636012"/>
                    <a:pt x="1318006" y="2636012"/>
                  </a:cubicBezTo>
                  <a:cubicBezTo>
                    <a:pt x="590042" y="2636012"/>
                    <a:pt x="0" y="2045970"/>
                    <a:pt x="0" y="1318006"/>
                  </a:cubicBezTo>
                  <a:close/>
                </a:path>
              </a:pathLst>
            </a:custGeom>
            <a:gradFill rotWithShape="true">
              <a:gsLst>
                <a:gs pos="0">
                  <a:srgbClr val="FB54F4">
                    <a:alpha val="100000"/>
                  </a:srgbClr>
                </a:gs>
                <a:gs pos="100000">
                  <a:srgbClr val="FDA7F9">
                    <a:alpha val="100000"/>
                  </a:srgbClr>
                </a:gs>
              </a:gsLst>
              <a:lin ang="5400700"/>
            </a:gradFill>
          </p:spPr>
        </p:sp>
      </p:grpSp>
      <p:grpSp>
        <p:nvGrpSpPr>
          <p:cNvPr name="Group 29" id="29"/>
          <p:cNvGrpSpPr/>
          <p:nvPr/>
        </p:nvGrpSpPr>
        <p:grpSpPr>
          <a:xfrm rot="0">
            <a:off x="3381436" y="6601962"/>
            <a:ext cx="1977000" cy="1977000"/>
            <a:chOff x="0" y="0"/>
            <a:chExt cx="2636000" cy="2636000"/>
          </a:xfrm>
        </p:grpSpPr>
        <p:sp>
          <p:nvSpPr>
            <p:cNvPr name="Freeform 30" id="30"/>
            <p:cNvSpPr/>
            <p:nvPr/>
          </p:nvSpPr>
          <p:spPr>
            <a:xfrm flipH="false" flipV="false" rot="0">
              <a:off x="0" y="0"/>
              <a:ext cx="2636012" cy="2636012"/>
            </a:xfrm>
            <a:custGeom>
              <a:avLst/>
              <a:gdLst/>
              <a:ahLst/>
              <a:cxnLst/>
              <a:rect r="r" b="b" t="t" l="l"/>
              <a:pathLst>
                <a:path h="2636012" w="2636012">
                  <a:moveTo>
                    <a:pt x="0" y="1318006"/>
                  </a:moveTo>
                  <a:cubicBezTo>
                    <a:pt x="0" y="590042"/>
                    <a:pt x="590042" y="0"/>
                    <a:pt x="1318006" y="0"/>
                  </a:cubicBezTo>
                  <a:cubicBezTo>
                    <a:pt x="2045970" y="0"/>
                    <a:pt x="2636012" y="590042"/>
                    <a:pt x="2636012" y="1318006"/>
                  </a:cubicBezTo>
                  <a:cubicBezTo>
                    <a:pt x="2636012" y="2045970"/>
                    <a:pt x="2045970" y="2636012"/>
                    <a:pt x="1318006" y="2636012"/>
                  </a:cubicBezTo>
                  <a:cubicBezTo>
                    <a:pt x="590042" y="2636012"/>
                    <a:pt x="0" y="2045970"/>
                    <a:pt x="0" y="1318006"/>
                  </a:cubicBezTo>
                  <a:close/>
                </a:path>
              </a:pathLst>
            </a:custGeom>
            <a:gradFill rotWithShape="true">
              <a:gsLst>
                <a:gs pos="0">
                  <a:srgbClr val="FB54F4">
                    <a:alpha val="100000"/>
                  </a:srgbClr>
                </a:gs>
                <a:gs pos="100000">
                  <a:srgbClr val="FDA7F9">
                    <a:alpha val="100000"/>
                  </a:srgbClr>
                </a:gs>
              </a:gsLst>
              <a:lin ang="5400700"/>
            </a:gradFill>
          </p:spPr>
        </p:sp>
      </p:grpSp>
      <p:grpSp>
        <p:nvGrpSpPr>
          <p:cNvPr name="Group 31" id="31"/>
          <p:cNvGrpSpPr/>
          <p:nvPr/>
        </p:nvGrpSpPr>
        <p:grpSpPr>
          <a:xfrm rot="0">
            <a:off x="10604586" y="6601962"/>
            <a:ext cx="1977000" cy="1977000"/>
            <a:chOff x="0" y="0"/>
            <a:chExt cx="2636000" cy="2636000"/>
          </a:xfrm>
        </p:grpSpPr>
        <p:sp>
          <p:nvSpPr>
            <p:cNvPr name="Freeform 32" id="32"/>
            <p:cNvSpPr/>
            <p:nvPr/>
          </p:nvSpPr>
          <p:spPr>
            <a:xfrm flipH="false" flipV="false" rot="0">
              <a:off x="0" y="0"/>
              <a:ext cx="2636012" cy="2636012"/>
            </a:xfrm>
            <a:custGeom>
              <a:avLst/>
              <a:gdLst/>
              <a:ahLst/>
              <a:cxnLst/>
              <a:rect r="r" b="b" t="t" l="l"/>
              <a:pathLst>
                <a:path h="2636012" w="2636012">
                  <a:moveTo>
                    <a:pt x="0" y="1318006"/>
                  </a:moveTo>
                  <a:cubicBezTo>
                    <a:pt x="0" y="590042"/>
                    <a:pt x="590042" y="0"/>
                    <a:pt x="1318006" y="0"/>
                  </a:cubicBezTo>
                  <a:cubicBezTo>
                    <a:pt x="2045970" y="0"/>
                    <a:pt x="2636012" y="590042"/>
                    <a:pt x="2636012" y="1318006"/>
                  </a:cubicBezTo>
                  <a:cubicBezTo>
                    <a:pt x="2636012" y="2045970"/>
                    <a:pt x="2045970" y="2636012"/>
                    <a:pt x="1318006" y="2636012"/>
                  </a:cubicBezTo>
                  <a:cubicBezTo>
                    <a:pt x="590042" y="2636012"/>
                    <a:pt x="0" y="2045970"/>
                    <a:pt x="0" y="1318006"/>
                  </a:cubicBezTo>
                  <a:close/>
                </a:path>
              </a:pathLst>
            </a:custGeom>
            <a:gradFill rotWithShape="true">
              <a:gsLst>
                <a:gs pos="0">
                  <a:srgbClr val="FB54F4">
                    <a:alpha val="100000"/>
                  </a:srgbClr>
                </a:gs>
                <a:gs pos="100000">
                  <a:srgbClr val="FDA7F9">
                    <a:alpha val="100000"/>
                  </a:srgbClr>
                </a:gs>
              </a:gsLst>
              <a:lin ang="5400700"/>
            </a:gradFill>
          </p:spPr>
        </p:sp>
      </p:grpSp>
      <p:sp>
        <p:nvSpPr>
          <p:cNvPr name="Freeform 33" id="33"/>
          <p:cNvSpPr/>
          <p:nvPr/>
        </p:nvSpPr>
        <p:spPr>
          <a:xfrm flipH="false" flipV="false" rot="0">
            <a:off x="1901380" y="3676030"/>
            <a:ext cx="1289864" cy="1289864"/>
          </a:xfrm>
          <a:custGeom>
            <a:avLst/>
            <a:gdLst/>
            <a:ahLst/>
            <a:cxnLst/>
            <a:rect r="r" b="b" t="t" l="l"/>
            <a:pathLst>
              <a:path h="1289864" w="1289864">
                <a:moveTo>
                  <a:pt x="0" y="0"/>
                </a:moveTo>
                <a:lnTo>
                  <a:pt x="1289864" y="0"/>
                </a:lnTo>
                <a:lnTo>
                  <a:pt x="1289864" y="1289864"/>
                </a:lnTo>
                <a:lnTo>
                  <a:pt x="0" y="12898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4" id="34"/>
          <p:cNvSpPr/>
          <p:nvPr/>
        </p:nvSpPr>
        <p:spPr>
          <a:xfrm flipH="false" flipV="false" rot="0">
            <a:off x="10935226" y="6932596"/>
            <a:ext cx="1315750" cy="1315750"/>
          </a:xfrm>
          <a:custGeom>
            <a:avLst/>
            <a:gdLst/>
            <a:ahLst/>
            <a:cxnLst/>
            <a:rect r="r" b="b" t="t" l="l"/>
            <a:pathLst>
              <a:path h="1315750" w="1315750">
                <a:moveTo>
                  <a:pt x="0" y="0"/>
                </a:moveTo>
                <a:lnTo>
                  <a:pt x="1315750" y="0"/>
                </a:lnTo>
                <a:lnTo>
                  <a:pt x="1315750" y="1315750"/>
                </a:lnTo>
                <a:lnTo>
                  <a:pt x="0" y="131575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5" id="35"/>
          <p:cNvSpPr/>
          <p:nvPr/>
        </p:nvSpPr>
        <p:spPr>
          <a:xfrm flipH="false" flipV="false" rot="0">
            <a:off x="3939708" y="6952414"/>
            <a:ext cx="860458" cy="1276108"/>
          </a:xfrm>
          <a:custGeom>
            <a:avLst/>
            <a:gdLst/>
            <a:ahLst/>
            <a:cxnLst/>
            <a:rect r="r" b="b" t="t" l="l"/>
            <a:pathLst>
              <a:path h="1276108" w="860458">
                <a:moveTo>
                  <a:pt x="0" y="0"/>
                </a:moveTo>
                <a:lnTo>
                  <a:pt x="860458" y="0"/>
                </a:lnTo>
                <a:lnTo>
                  <a:pt x="860458" y="1276108"/>
                </a:lnTo>
                <a:lnTo>
                  <a:pt x="0" y="127610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6" id="36"/>
          <p:cNvSpPr/>
          <p:nvPr/>
        </p:nvSpPr>
        <p:spPr>
          <a:xfrm flipH="false" flipV="false" rot="0">
            <a:off x="9266222" y="3713672"/>
            <a:ext cx="975286" cy="1251046"/>
          </a:xfrm>
          <a:custGeom>
            <a:avLst/>
            <a:gdLst/>
            <a:ahLst/>
            <a:cxnLst/>
            <a:rect r="r" b="b" t="t" l="l"/>
            <a:pathLst>
              <a:path h="1251046" w="975286">
                <a:moveTo>
                  <a:pt x="0" y="0"/>
                </a:moveTo>
                <a:lnTo>
                  <a:pt x="975286" y="0"/>
                </a:lnTo>
                <a:lnTo>
                  <a:pt x="975286" y="1251046"/>
                </a:lnTo>
                <a:lnTo>
                  <a:pt x="0" y="125104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7807400" y="5414600"/>
            <a:ext cx="659676" cy="823798"/>
          </a:xfrm>
          <a:custGeom>
            <a:avLst/>
            <a:gdLst/>
            <a:ahLst/>
            <a:cxnLst/>
            <a:rect r="r" b="b" t="t" l="l"/>
            <a:pathLst>
              <a:path h="823798" w="659676">
                <a:moveTo>
                  <a:pt x="0" y="0"/>
                </a:moveTo>
                <a:lnTo>
                  <a:pt x="659676" y="0"/>
                </a:lnTo>
                <a:lnTo>
                  <a:pt x="659676" y="823798"/>
                </a:lnTo>
                <a:lnTo>
                  <a:pt x="0" y="8237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7196894" y="7532256"/>
            <a:ext cx="1753372" cy="2328177"/>
          </a:xfrm>
          <a:custGeom>
            <a:avLst/>
            <a:gdLst/>
            <a:ahLst/>
            <a:cxnLst/>
            <a:rect r="r" b="b" t="t" l="l"/>
            <a:pathLst>
              <a:path h="2328177" w="1753372">
                <a:moveTo>
                  <a:pt x="0" y="0"/>
                </a:moveTo>
                <a:lnTo>
                  <a:pt x="1753372" y="0"/>
                </a:lnTo>
                <a:lnTo>
                  <a:pt x="1753372" y="2328178"/>
                </a:lnTo>
                <a:lnTo>
                  <a:pt x="0" y="23281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665426" y="9754777"/>
            <a:ext cx="831746" cy="865845"/>
          </a:xfrm>
          <a:custGeom>
            <a:avLst/>
            <a:gdLst/>
            <a:ahLst/>
            <a:cxnLst/>
            <a:rect r="r" b="b" t="t" l="l"/>
            <a:pathLst>
              <a:path h="865845" w="831746">
                <a:moveTo>
                  <a:pt x="0" y="0"/>
                </a:moveTo>
                <a:lnTo>
                  <a:pt x="831746" y="0"/>
                </a:lnTo>
                <a:lnTo>
                  <a:pt x="831746" y="865846"/>
                </a:lnTo>
                <a:lnTo>
                  <a:pt x="0" y="8658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0">
            <a:off x="18114650" y="6848300"/>
            <a:ext cx="380400" cy="380400"/>
            <a:chOff x="0" y="0"/>
            <a:chExt cx="507200" cy="507200"/>
          </a:xfrm>
        </p:grpSpPr>
        <p:sp>
          <p:nvSpPr>
            <p:cNvPr name="Freeform 6" id="6"/>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sp>
        <p:nvSpPr>
          <p:cNvPr name="Freeform 7" id="7"/>
          <p:cNvSpPr/>
          <p:nvPr/>
        </p:nvSpPr>
        <p:spPr>
          <a:xfrm flipH="false" flipV="false" rot="0">
            <a:off x="-739465" y="1078774"/>
            <a:ext cx="2007788" cy="2272793"/>
          </a:xfrm>
          <a:custGeom>
            <a:avLst/>
            <a:gdLst/>
            <a:ahLst/>
            <a:cxnLst/>
            <a:rect r="r" b="b" t="t" l="l"/>
            <a:pathLst>
              <a:path h="2272793" w="2007788">
                <a:moveTo>
                  <a:pt x="0" y="0"/>
                </a:moveTo>
                <a:lnTo>
                  <a:pt x="2007788" y="0"/>
                </a:lnTo>
                <a:lnTo>
                  <a:pt x="2007788" y="2272794"/>
                </a:lnTo>
                <a:lnTo>
                  <a:pt x="0" y="22727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p:nvPr/>
        </p:nvGrpSpPr>
        <p:grpSpPr>
          <a:xfrm rot="0">
            <a:off x="1235976" y="198600"/>
            <a:ext cx="380400" cy="380400"/>
            <a:chOff x="0" y="0"/>
            <a:chExt cx="507200" cy="507200"/>
          </a:xfrm>
        </p:grpSpPr>
        <p:sp>
          <p:nvSpPr>
            <p:cNvPr name="Freeform 9" id="9"/>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10" id="10"/>
          <p:cNvGrpSpPr/>
          <p:nvPr/>
        </p:nvGrpSpPr>
        <p:grpSpPr>
          <a:xfrm rot="0">
            <a:off x="6546428" y="3018160"/>
            <a:ext cx="5194200" cy="5194200"/>
            <a:chOff x="0" y="0"/>
            <a:chExt cx="6925600" cy="6925600"/>
          </a:xfrm>
        </p:grpSpPr>
        <p:sp>
          <p:nvSpPr>
            <p:cNvPr name="Freeform 11" id="11"/>
            <p:cNvSpPr/>
            <p:nvPr/>
          </p:nvSpPr>
          <p:spPr>
            <a:xfrm flipH="false" flipV="false" rot="0">
              <a:off x="0" y="0"/>
              <a:ext cx="6925564" cy="6925564"/>
            </a:xfrm>
            <a:custGeom>
              <a:avLst/>
              <a:gdLst/>
              <a:ahLst/>
              <a:cxnLst/>
              <a:rect r="r" b="b" t="t" l="l"/>
              <a:pathLst>
                <a:path h="6925564" w="6925564">
                  <a:moveTo>
                    <a:pt x="0" y="3462782"/>
                  </a:moveTo>
                  <a:cubicBezTo>
                    <a:pt x="0" y="1550289"/>
                    <a:pt x="1550289" y="0"/>
                    <a:pt x="3462782" y="0"/>
                  </a:cubicBezTo>
                  <a:cubicBezTo>
                    <a:pt x="5375275" y="0"/>
                    <a:pt x="6925564" y="1550289"/>
                    <a:pt x="6925564" y="3462782"/>
                  </a:cubicBezTo>
                  <a:cubicBezTo>
                    <a:pt x="6925564" y="5375275"/>
                    <a:pt x="5375275" y="6925564"/>
                    <a:pt x="3462782" y="6925564"/>
                  </a:cubicBezTo>
                  <a:cubicBezTo>
                    <a:pt x="1550289" y="6925564"/>
                    <a:pt x="0" y="5375275"/>
                    <a:pt x="0" y="3462782"/>
                  </a:cubicBezTo>
                  <a:close/>
                </a:path>
              </a:pathLst>
            </a:custGeom>
            <a:solidFill>
              <a:srgbClr val="0F1524">
                <a:alpha val="5490"/>
              </a:srgbClr>
            </a:solidFill>
          </p:spPr>
        </p:sp>
      </p:grpSp>
      <p:sp>
        <p:nvSpPr>
          <p:cNvPr name="AutoShape 12" id="12"/>
          <p:cNvSpPr/>
          <p:nvPr/>
        </p:nvSpPr>
        <p:spPr>
          <a:xfrm rot="2238907">
            <a:off x="6516445" y="5582659"/>
            <a:ext cx="5269809" cy="0"/>
          </a:xfrm>
          <a:prstGeom prst="line">
            <a:avLst/>
          </a:prstGeom>
          <a:ln cap="rnd" w="19050">
            <a:solidFill>
              <a:srgbClr val="FDA7F9"/>
            </a:solidFill>
            <a:prstDash val="solid"/>
            <a:headEnd type="none" len="sm" w="sm"/>
            <a:tailEnd type="none" len="sm" w="sm"/>
          </a:ln>
        </p:spPr>
      </p:sp>
      <p:sp>
        <p:nvSpPr>
          <p:cNvPr name="AutoShape 13" id="13"/>
          <p:cNvSpPr/>
          <p:nvPr/>
        </p:nvSpPr>
        <p:spPr>
          <a:xfrm rot="8556263">
            <a:off x="6514374" y="5582659"/>
            <a:ext cx="5273952" cy="0"/>
          </a:xfrm>
          <a:prstGeom prst="line">
            <a:avLst/>
          </a:prstGeom>
          <a:ln cap="rnd" w="19050">
            <a:solidFill>
              <a:srgbClr val="FDA7F9"/>
            </a:solidFill>
            <a:prstDash val="solid"/>
            <a:headEnd type="none" len="sm" w="sm"/>
            <a:tailEnd type="none" len="sm" w="sm"/>
          </a:ln>
        </p:spPr>
      </p:sp>
      <p:sp>
        <p:nvSpPr>
          <p:cNvPr name="TextBox 14" id="14"/>
          <p:cNvSpPr txBox="true"/>
          <p:nvPr/>
        </p:nvSpPr>
        <p:spPr>
          <a:xfrm rot="0">
            <a:off x="1517625" y="943375"/>
            <a:ext cx="15252750" cy="1000650"/>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BUSINESS MODEL</a:t>
            </a:r>
          </a:p>
        </p:txBody>
      </p:sp>
      <p:grpSp>
        <p:nvGrpSpPr>
          <p:cNvPr name="Group 15" id="15"/>
          <p:cNvGrpSpPr/>
          <p:nvPr/>
        </p:nvGrpSpPr>
        <p:grpSpPr>
          <a:xfrm rot="0">
            <a:off x="7521000" y="3992234"/>
            <a:ext cx="3246000" cy="3246000"/>
            <a:chOff x="0" y="0"/>
            <a:chExt cx="4328000" cy="4328000"/>
          </a:xfrm>
        </p:grpSpPr>
        <p:sp>
          <p:nvSpPr>
            <p:cNvPr name="Freeform 16" id="16"/>
            <p:cNvSpPr/>
            <p:nvPr/>
          </p:nvSpPr>
          <p:spPr>
            <a:xfrm flipH="false" flipV="false" rot="0">
              <a:off x="0" y="0"/>
              <a:ext cx="4328033" cy="4328033"/>
            </a:xfrm>
            <a:custGeom>
              <a:avLst/>
              <a:gdLst/>
              <a:ahLst/>
              <a:cxnLst/>
              <a:rect r="r" b="b" t="t" l="l"/>
              <a:pathLst>
                <a:path h="4328033" w="4328033">
                  <a:moveTo>
                    <a:pt x="0" y="2163953"/>
                  </a:moveTo>
                  <a:cubicBezTo>
                    <a:pt x="0" y="968883"/>
                    <a:pt x="968883" y="0"/>
                    <a:pt x="2163953" y="0"/>
                  </a:cubicBezTo>
                  <a:cubicBezTo>
                    <a:pt x="3359023" y="0"/>
                    <a:pt x="4328033" y="968883"/>
                    <a:pt x="4328033" y="2163953"/>
                  </a:cubicBezTo>
                  <a:cubicBezTo>
                    <a:pt x="4328033" y="3359023"/>
                    <a:pt x="3359150" y="4328033"/>
                    <a:pt x="2163953" y="4328033"/>
                  </a:cubicBezTo>
                  <a:cubicBezTo>
                    <a:pt x="968756" y="4328033"/>
                    <a:pt x="0" y="3359150"/>
                    <a:pt x="0" y="2163953"/>
                  </a:cubicBezTo>
                  <a:close/>
                </a:path>
              </a:pathLst>
            </a:custGeom>
            <a:gradFill rotWithShape="true">
              <a:gsLst>
                <a:gs pos="0">
                  <a:srgbClr val="FFFFFF">
                    <a:alpha val="100000"/>
                  </a:srgbClr>
                </a:gs>
                <a:gs pos="100000">
                  <a:srgbClr val="FDA7F9">
                    <a:alpha val="100000"/>
                  </a:srgbClr>
                </a:gs>
              </a:gsLst>
              <a:lin ang="5400012"/>
            </a:gradFill>
          </p:spPr>
        </p:sp>
      </p:grpSp>
      <p:sp>
        <p:nvSpPr>
          <p:cNvPr name="Freeform 17" id="17"/>
          <p:cNvSpPr/>
          <p:nvPr/>
        </p:nvSpPr>
        <p:spPr>
          <a:xfrm flipH="false" flipV="false" rot="0">
            <a:off x="8442138" y="4918680"/>
            <a:ext cx="1402884" cy="1393320"/>
          </a:xfrm>
          <a:custGeom>
            <a:avLst/>
            <a:gdLst/>
            <a:ahLst/>
            <a:cxnLst/>
            <a:rect r="r" b="b" t="t" l="l"/>
            <a:pathLst>
              <a:path h="1393320" w="1402884">
                <a:moveTo>
                  <a:pt x="0" y="0"/>
                </a:moveTo>
                <a:lnTo>
                  <a:pt x="1402884" y="0"/>
                </a:lnTo>
                <a:lnTo>
                  <a:pt x="1402884" y="1393320"/>
                </a:lnTo>
                <a:lnTo>
                  <a:pt x="0" y="139332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12366475" y="3219184"/>
            <a:ext cx="3310350" cy="559125"/>
          </a:xfrm>
          <a:prstGeom prst="rect">
            <a:avLst/>
          </a:prstGeom>
        </p:spPr>
        <p:txBody>
          <a:bodyPr anchor="t" rtlCol="false" tIns="0" lIns="0" bIns="0" rIns="0">
            <a:spAutoFit/>
          </a:bodyPr>
          <a:lstStyle/>
          <a:p>
            <a:pPr algn="l">
              <a:lnSpc>
                <a:spcPts val="4320"/>
              </a:lnSpc>
            </a:pPr>
            <a:r>
              <a:rPr lang="en-US" b="true" sz="3600">
                <a:solidFill>
                  <a:srgbClr val="FFFFFF"/>
                </a:solidFill>
                <a:latin typeface="Arimo Bold"/>
                <a:ea typeface="Arimo Bold"/>
                <a:cs typeface="Arimo Bold"/>
                <a:sym typeface="Arimo Bold"/>
              </a:rPr>
              <a:t>MERCURY</a:t>
            </a:r>
          </a:p>
        </p:txBody>
      </p:sp>
      <p:sp>
        <p:nvSpPr>
          <p:cNvPr name="TextBox 19" id="19"/>
          <p:cNvSpPr txBox="true"/>
          <p:nvPr/>
        </p:nvSpPr>
        <p:spPr>
          <a:xfrm rot="0">
            <a:off x="12366475" y="3817234"/>
            <a:ext cx="4403550" cy="1251075"/>
          </a:xfrm>
          <a:prstGeom prst="rect">
            <a:avLst/>
          </a:prstGeom>
        </p:spPr>
        <p:txBody>
          <a:bodyPr anchor="t" rtlCol="false" tIns="0" lIns="0" bIns="0" rIns="0">
            <a:spAutoFit/>
          </a:bodyPr>
          <a:lstStyle/>
          <a:p>
            <a:pPr algn="l">
              <a:lnSpc>
                <a:spcPts val="3840"/>
              </a:lnSpc>
            </a:pPr>
            <a:r>
              <a:rPr lang="en-US" sz="3200">
                <a:solidFill>
                  <a:srgbClr val="FFFFFF"/>
                </a:solidFill>
                <a:latin typeface="IBM Plex Sans"/>
                <a:ea typeface="IBM Plex Sans"/>
                <a:cs typeface="IBM Plex Sans"/>
                <a:sym typeface="IBM Plex Sans"/>
              </a:rPr>
              <a:t>Mercury is the closest planet to the Sun</a:t>
            </a:r>
          </a:p>
        </p:txBody>
      </p:sp>
      <p:sp>
        <p:nvSpPr>
          <p:cNvPr name="TextBox 20" id="20"/>
          <p:cNvSpPr txBox="true"/>
          <p:nvPr/>
        </p:nvSpPr>
        <p:spPr>
          <a:xfrm rot="0">
            <a:off x="12366475" y="6374834"/>
            <a:ext cx="3310350" cy="559125"/>
          </a:xfrm>
          <a:prstGeom prst="rect">
            <a:avLst/>
          </a:prstGeom>
        </p:spPr>
        <p:txBody>
          <a:bodyPr anchor="t" rtlCol="false" tIns="0" lIns="0" bIns="0" rIns="0">
            <a:spAutoFit/>
          </a:bodyPr>
          <a:lstStyle/>
          <a:p>
            <a:pPr algn="l">
              <a:lnSpc>
                <a:spcPts val="4320"/>
              </a:lnSpc>
            </a:pPr>
            <a:r>
              <a:rPr lang="en-US" b="true" sz="3600">
                <a:solidFill>
                  <a:srgbClr val="FFFFFF"/>
                </a:solidFill>
                <a:latin typeface="Arimo Bold"/>
                <a:ea typeface="Arimo Bold"/>
                <a:cs typeface="Arimo Bold"/>
                <a:sym typeface="Arimo Bold"/>
              </a:rPr>
              <a:t>JUPITER</a:t>
            </a:r>
          </a:p>
        </p:txBody>
      </p:sp>
      <p:sp>
        <p:nvSpPr>
          <p:cNvPr name="TextBox 21" id="21"/>
          <p:cNvSpPr txBox="true"/>
          <p:nvPr/>
        </p:nvSpPr>
        <p:spPr>
          <a:xfrm rot="0">
            <a:off x="12366475" y="6972884"/>
            <a:ext cx="4403550" cy="1252875"/>
          </a:xfrm>
          <a:prstGeom prst="rect">
            <a:avLst/>
          </a:prstGeom>
        </p:spPr>
        <p:txBody>
          <a:bodyPr anchor="t" rtlCol="false" tIns="0" lIns="0" bIns="0" rIns="0">
            <a:spAutoFit/>
          </a:bodyPr>
          <a:lstStyle/>
          <a:p>
            <a:pPr algn="l">
              <a:lnSpc>
                <a:spcPts val="3840"/>
              </a:lnSpc>
            </a:pPr>
            <a:r>
              <a:rPr lang="en-US" sz="3200">
                <a:solidFill>
                  <a:srgbClr val="FFFFFF"/>
                </a:solidFill>
                <a:latin typeface="IBM Plex Sans"/>
                <a:ea typeface="IBM Plex Sans"/>
                <a:cs typeface="IBM Plex Sans"/>
                <a:sym typeface="IBM Plex Sans"/>
              </a:rPr>
              <a:t>It’s the biggest planet in the Solar System</a:t>
            </a:r>
          </a:p>
        </p:txBody>
      </p:sp>
      <p:sp>
        <p:nvSpPr>
          <p:cNvPr name="TextBox 22" id="22"/>
          <p:cNvSpPr txBox="true"/>
          <p:nvPr/>
        </p:nvSpPr>
        <p:spPr>
          <a:xfrm rot="0">
            <a:off x="2611175" y="3219184"/>
            <a:ext cx="3310350" cy="559125"/>
          </a:xfrm>
          <a:prstGeom prst="rect">
            <a:avLst/>
          </a:prstGeom>
        </p:spPr>
        <p:txBody>
          <a:bodyPr anchor="t" rtlCol="false" tIns="0" lIns="0" bIns="0" rIns="0">
            <a:spAutoFit/>
          </a:bodyPr>
          <a:lstStyle/>
          <a:p>
            <a:pPr algn="r">
              <a:lnSpc>
                <a:spcPts val="4320"/>
              </a:lnSpc>
            </a:pPr>
            <a:r>
              <a:rPr lang="en-US" b="true" sz="3600">
                <a:solidFill>
                  <a:srgbClr val="FFFFFF"/>
                </a:solidFill>
                <a:latin typeface="Arimo Bold"/>
                <a:ea typeface="Arimo Bold"/>
                <a:cs typeface="Arimo Bold"/>
                <a:sym typeface="Arimo Bold"/>
              </a:rPr>
              <a:t>VENUS</a:t>
            </a:r>
          </a:p>
        </p:txBody>
      </p:sp>
      <p:sp>
        <p:nvSpPr>
          <p:cNvPr name="TextBox 23" id="23"/>
          <p:cNvSpPr txBox="true"/>
          <p:nvPr/>
        </p:nvSpPr>
        <p:spPr>
          <a:xfrm rot="0">
            <a:off x="1517975" y="3817234"/>
            <a:ext cx="4403550" cy="1251075"/>
          </a:xfrm>
          <a:prstGeom prst="rect">
            <a:avLst/>
          </a:prstGeom>
        </p:spPr>
        <p:txBody>
          <a:bodyPr anchor="t" rtlCol="false" tIns="0" lIns="0" bIns="0" rIns="0">
            <a:spAutoFit/>
          </a:bodyPr>
          <a:lstStyle/>
          <a:p>
            <a:pPr algn="r">
              <a:lnSpc>
                <a:spcPts val="3840"/>
              </a:lnSpc>
            </a:pPr>
            <a:r>
              <a:rPr lang="en-US" sz="3200">
                <a:solidFill>
                  <a:srgbClr val="FFFFFF"/>
                </a:solidFill>
                <a:latin typeface="IBM Plex Sans"/>
                <a:ea typeface="IBM Plex Sans"/>
                <a:cs typeface="IBM Plex Sans"/>
                <a:sym typeface="IBM Plex Sans"/>
              </a:rPr>
              <a:t>Venus has a beautiful name, but it’s hot</a:t>
            </a:r>
          </a:p>
        </p:txBody>
      </p:sp>
      <p:sp>
        <p:nvSpPr>
          <p:cNvPr name="TextBox 24" id="24"/>
          <p:cNvSpPr txBox="true"/>
          <p:nvPr/>
        </p:nvSpPr>
        <p:spPr>
          <a:xfrm rot="0">
            <a:off x="2611175" y="6374834"/>
            <a:ext cx="3310350" cy="559125"/>
          </a:xfrm>
          <a:prstGeom prst="rect">
            <a:avLst/>
          </a:prstGeom>
        </p:spPr>
        <p:txBody>
          <a:bodyPr anchor="t" rtlCol="false" tIns="0" lIns="0" bIns="0" rIns="0">
            <a:spAutoFit/>
          </a:bodyPr>
          <a:lstStyle/>
          <a:p>
            <a:pPr algn="r">
              <a:lnSpc>
                <a:spcPts val="4320"/>
              </a:lnSpc>
            </a:pPr>
            <a:r>
              <a:rPr lang="en-US" b="true" sz="3600">
                <a:solidFill>
                  <a:srgbClr val="FFFFFF"/>
                </a:solidFill>
                <a:latin typeface="Arimo Bold"/>
                <a:ea typeface="Arimo Bold"/>
                <a:cs typeface="Arimo Bold"/>
                <a:sym typeface="Arimo Bold"/>
              </a:rPr>
              <a:t>MARS</a:t>
            </a:r>
          </a:p>
        </p:txBody>
      </p:sp>
      <p:sp>
        <p:nvSpPr>
          <p:cNvPr name="TextBox 25" id="25"/>
          <p:cNvSpPr txBox="true"/>
          <p:nvPr/>
        </p:nvSpPr>
        <p:spPr>
          <a:xfrm rot="0">
            <a:off x="1517975" y="6972884"/>
            <a:ext cx="4403550" cy="1252875"/>
          </a:xfrm>
          <a:prstGeom prst="rect">
            <a:avLst/>
          </a:prstGeom>
        </p:spPr>
        <p:txBody>
          <a:bodyPr anchor="t" rtlCol="false" tIns="0" lIns="0" bIns="0" rIns="0">
            <a:spAutoFit/>
          </a:bodyPr>
          <a:lstStyle/>
          <a:p>
            <a:pPr algn="r">
              <a:lnSpc>
                <a:spcPts val="3840"/>
              </a:lnSpc>
            </a:pPr>
            <a:r>
              <a:rPr lang="en-US" sz="3200">
                <a:solidFill>
                  <a:srgbClr val="FFFFFF"/>
                </a:solidFill>
                <a:latin typeface="IBM Plex Sans"/>
                <a:ea typeface="IBM Plex Sans"/>
                <a:cs typeface="IBM Plex Sans"/>
                <a:sym typeface="IBM Plex Sans"/>
              </a:rPr>
              <a:t>Despite being red, Mars is actually cold</a:t>
            </a:r>
          </a:p>
        </p:txBody>
      </p:sp>
      <p:grpSp>
        <p:nvGrpSpPr>
          <p:cNvPr name="Group 26" id="26"/>
          <p:cNvGrpSpPr/>
          <p:nvPr/>
        </p:nvGrpSpPr>
        <p:grpSpPr>
          <a:xfrm rot="0">
            <a:off x="6877500" y="3831734"/>
            <a:ext cx="395400" cy="395400"/>
            <a:chOff x="0" y="0"/>
            <a:chExt cx="527200" cy="527200"/>
          </a:xfrm>
        </p:grpSpPr>
        <p:sp>
          <p:nvSpPr>
            <p:cNvPr name="Freeform 27" id="27"/>
            <p:cNvSpPr/>
            <p:nvPr/>
          </p:nvSpPr>
          <p:spPr>
            <a:xfrm flipH="false" flipV="false" rot="0">
              <a:off x="0" y="0"/>
              <a:ext cx="527177" cy="527177"/>
            </a:xfrm>
            <a:custGeom>
              <a:avLst/>
              <a:gdLst/>
              <a:ahLst/>
              <a:cxnLst/>
              <a:rect r="r" b="b" t="t" l="l"/>
              <a:pathLst>
                <a:path h="527177" w="527177">
                  <a:moveTo>
                    <a:pt x="0" y="263652"/>
                  </a:moveTo>
                  <a:cubicBezTo>
                    <a:pt x="0" y="117983"/>
                    <a:pt x="117983" y="0"/>
                    <a:pt x="263652" y="0"/>
                  </a:cubicBezTo>
                  <a:cubicBezTo>
                    <a:pt x="409321" y="0"/>
                    <a:pt x="527177" y="117983"/>
                    <a:pt x="527177" y="263652"/>
                  </a:cubicBezTo>
                  <a:cubicBezTo>
                    <a:pt x="527177" y="409321"/>
                    <a:pt x="409194" y="527177"/>
                    <a:pt x="263652" y="527177"/>
                  </a:cubicBezTo>
                  <a:cubicBezTo>
                    <a:pt x="118110" y="527177"/>
                    <a:pt x="0" y="409194"/>
                    <a:pt x="0" y="263652"/>
                  </a:cubicBezTo>
                  <a:close/>
                </a:path>
              </a:pathLst>
            </a:custGeom>
            <a:gradFill rotWithShape="true">
              <a:gsLst>
                <a:gs pos="0">
                  <a:srgbClr val="FB54F4">
                    <a:alpha val="100000"/>
                  </a:srgbClr>
                </a:gs>
                <a:gs pos="100000">
                  <a:srgbClr val="FDA7F9">
                    <a:alpha val="100000"/>
                  </a:srgbClr>
                </a:gs>
              </a:gsLst>
              <a:lin ang="5400700"/>
            </a:gradFill>
          </p:spPr>
        </p:sp>
      </p:grpSp>
      <p:grpSp>
        <p:nvGrpSpPr>
          <p:cNvPr name="Group 28" id="28"/>
          <p:cNvGrpSpPr/>
          <p:nvPr/>
        </p:nvGrpSpPr>
        <p:grpSpPr>
          <a:xfrm rot="0">
            <a:off x="6877500" y="6975050"/>
            <a:ext cx="395400" cy="395400"/>
            <a:chOff x="0" y="0"/>
            <a:chExt cx="527200" cy="527200"/>
          </a:xfrm>
        </p:grpSpPr>
        <p:sp>
          <p:nvSpPr>
            <p:cNvPr name="Freeform 29" id="29"/>
            <p:cNvSpPr/>
            <p:nvPr/>
          </p:nvSpPr>
          <p:spPr>
            <a:xfrm flipH="false" flipV="false" rot="0">
              <a:off x="0" y="0"/>
              <a:ext cx="527177" cy="527177"/>
            </a:xfrm>
            <a:custGeom>
              <a:avLst/>
              <a:gdLst/>
              <a:ahLst/>
              <a:cxnLst/>
              <a:rect r="r" b="b" t="t" l="l"/>
              <a:pathLst>
                <a:path h="527177" w="527177">
                  <a:moveTo>
                    <a:pt x="0" y="263652"/>
                  </a:moveTo>
                  <a:cubicBezTo>
                    <a:pt x="0" y="117983"/>
                    <a:pt x="117983" y="0"/>
                    <a:pt x="263652" y="0"/>
                  </a:cubicBezTo>
                  <a:cubicBezTo>
                    <a:pt x="409321" y="0"/>
                    <a:pt x="527177" y="117983"/>
                    <a:pt x="527177" y="263652"/>
                  </a:cubicBezTo>
                  <a:cubicBezTo>
                    <a:pt x="527177" y="409321"/>
                    <a:pt x="409194" y="527177"/>
                    <a:pt x="263652" y="527177"/>
                  </a:cubicBezTo>
                  <a:cubicBezTo>
                    <a:pt x="118110" y="527177"/>
                    <a:pt x="0" y="409194"/>
                    <a:pt x="0" y="263652"/>
                  </a:cubicBezTo>
                  <a:close/>
                </a:path>
              </a:pathLst>
            </a:custGeom>
            <a:gradFill rotWithShape="true">
              <a:gsLst>
                <a:gs pos="0">
                  <a:srgbClr val="FB54F4">
                    <a:alpha val="100000"/>
                  </a:srgbClr>
                </a:gs>
                <a:gs pos="100000">
                  <a:srgbClr val="FDA7F9">
                    <a:alpha val="100000"/>
                  </a:srgbClr>
                </a:gs>
              </a:gsLst>
              <a:lin ang="5400700"/>
            </a:gradFill>
          </p:spPr>
        </p:sp>
      </p:grpSp>
      <p:grpSp>
        <p:nvGrpSpPr>
          <p:cNvPr name="Group 30" id="30"/>
          <p:cNvGrpSpPr/>
          <p:nvPr/>
        </p:nvGrpSpPr>
        <p:grpSpPr>
          <a:xfrm rot="0">
            <a:off x="11014900" y="3831734"/>
            <a:ext cx="395400" cy="395400"/>
            <a:chOff x="0" y="0"/>
            <a:chExt cx="527200" cy="527200"/>
          </a:xfrm>
        </p:grpSpPr>
        <p:sp>
          <p:nvSpPr>
            <p:cNvPr name="Freeform 31" id="31"/>
            <p:cNvSpPr/>
            <p:nvPr/>
          </p:nvSpPr>
          <p:spPr>
            <a:xfrm flipH="false" flipV="false" rot="0">
              <a:off x="0" y="0"/>
              <a:ext cx="527177" cy="527177"/>
            </a:xfrm>
            <a:custGeom>
              <a:avLst/>
              <a:gdLst/>
              <a:ahLst/>
              <a:cxnLst/>
              <a:rect r="r" b="b" t="t" l="l"/>
              <a:pathLst>
                <a:path h="527177" w="527177">
                  <a:moveTo>
                    <a:pt x="0" y="263652"/>
                  </a:moveTo>
                  <a:cubicBezTo>
                    <a:pt x="0" y="117983"/>
                    <a:pt x="117983" y="0"/>
                    <a:pt x="263652" y="0"/>
                  </a:cubicBezTo>
                  <a:cubicBezTo>
                    <a:pt x="409321" y="0"/>
                    <a:pt x="527177" y="117983"/>
                    <a:pt x="527177" y="263652"/>
                  </a:cubicBezTo>
                  <a:cubicBezTo>
                    <a:pt x="527177" y="409321"/>
                    <a:pt x="409194" y="527177"/>
                    <a:pt x="263652" y="527177"/>
                  </a:cubicBezTo>
                  <a:cubicBezTo>
                    <a:pt x="118110" y="527177"/>
                    <a:pt x="0" y="409194"/>
                    <a:pt x="0" y="263652"/>
                  </a:cubicBezTo>
                  <a:close/>
                </a:path>
              </a:pathLst>
            </a:custGeom>
            <a:gradFill rotWithShape="true">
              <a:gsLst>
                <a:gs pos="0">
                  <a:srgbClr val="FB54F4">
                    <a:alpha val="100000"/>
                  </a:srgbClr>
                </a:gs>
                <a:gs pos="100000">
                  <a:srgbClr val="FDA7F9">
                    <a:alpha val="100000"/>
                  </a:srgbClr>
                </a:gs>
              </a:gsLst>
              <a:lin ang="5400700"/>
            </a:gradFill>
          </p:spPr>
        </p:sp>
      </p:grpSp>
      <p:grpSp>
        <p:nvGrpSpPr>
          <p:cNvPr name="Group 32" id="32"/>
          <p:cNvGrpSpPr/>
          <p:nvPr/>
        </p:nvGrpSpPr>
        <p:grpSpPr>
          <a:xfrm rot="0">
            <a:off x="11014900" y="6975050"/>
            <a:ext cx="395400" cy="395400"/>
            <a:chOff x="0" y="0"/>
            <a:chExt cx="527200" cy="527200"/>
          </a:xfrm>
        </p:grpSpPr>
        <p:sp>
          <p:nvSpPr>
            <p:cNvPr name="Freeform 33" id="33"/>
            <p:cNvSpPr/>
            <p:nvPr/>
          </p:nvSpPr>
          <p:spPr>
            <a:xfrm flipH="false" flipV="false" rot="0">
              <a:off x="0" y="0"/>
              <a:ext cx="527177" cy="527177"/>
            </a:xfrm>
            <a:custGeom>
              <a:avLst/>
              <a:gdLst/>
              <a:ahLst/>
              <a:cxnLst/>
              <a:rect r="r" b="b" t="t" l="l"/>
              <a:pathLst>
                <a:path h="527177" w="527177">
                  <a:moveTo>
                    <a:pt x="0" y="263652"/>
                  </a:moveTo>
                  <a:cubicBezTo>
                    <a:pt x="0" y="117983"/>
                    <a:pt x="117983" y="0"/>
                    <a:pt x="263652" y="0"/>
                  </a:cubicBezTo>
                  <a:cubicBezTo>
                    <a:pt x="409321" y="0"/>
                    <a:pt x="527177" y="117983"/>
                    <a:pt x="527177" y="263652"/>
                  </a:cubicBezTo>
                  <a:cubicBezTo>
                    <a:pt x="527177" y="409321"/>
                    <a:pt x="409194" y="527177"/>
                    <a:pt x="263652" y="527177"/>
                  </a:cubicBezTo>
                  <a:cubicBezTo>
                    <a:pt x="118110" y="527177"/>
                    <a:pt x="0" y="409194"/>
                    <a:pt x="0" y="263652"/>
                  </a:cubicBezTo>
                  <a:close/>
                </a:path>
              </a:pathLst>
            </a:custGeom>
            <a:gradFill rotWithShape="true">
              <a:gsLst>
                <a:gs pos="0">
                  <a:srgbClr val="FB54F4">
                    <a:alpha val="100000"/>
                  </a:srgbClr>
                </a:gs>
                <a:gs pos="100000">
                  <a:srgbClr val="FDA7F9">
                    <a:alpha val="100000"/>
                  </a:srgbClr>
                </a:gs>
              </a:gsLst>
              <a:lin ang="5400700"/>
            </a:grad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grpSp>
        <p:nvGrpSpPr>
          <p:cNvPr name="Group 2" id="2"/>
          <p:cNvGrpSpPr/>
          <p:nvPr/>
        </p:nvGrpSpPr>
        <p:grpSpPr>
          <a:xfrm rot="0">
            <a:off x="16140450" y="329400"/>
            <a:ext cx="380400" cy="380400"/>
            <a:chOff x="0" y="0"/>
            <a:chExt cx="507200" cy="507200"/>
          </a:xfrm>
        </p:grpSpPr>
        <p:sp>
          <p:nvSpPr>
            <p:cNvPr name="Freeform 3" id="3"/>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FFFFF"/>
            </a:solidFill>
          </p:spPr>
        </p:sp>
      </p:grpSp>
      <p:grpSp>
        <p:nvGrpSpPr>
          <p:cNvPr name="Group 4" id="4"/>
          <p:cNvGrpSpPr/>
          <p:nvPr/>
        </p:nvGrpSpPr>
        <p:grpSpPr>
          <a:xfrm rot="0">
            <a:off x="18017150" y="3393050"/>
            <a:ext cx="380400" cy="380400"/>
            <a:chOff x="0" y="0"/>
            <a:chExt cx="507200" cy="507200"/>
          </a:xfrm>
        </p:grpSpPr>
        <p:sp>
          <p:nvSpPr>
            <p:cNvPr name="Freeform 5" id="5"/>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6" id="6"/>
          <p:cNvGrpSpPr/>
          <p:nvPr/>
        </p:nvGrpSpPr>
        <p:grpSpPr>
          <a:xfrm rot="0">
            <a:off x="10284300" y="-164450"/>
            <a:ext cx="380400" cy="380400"/>
            <a:chOff x="0" y="0"/>
            <a:chExt cx="507200" cy="507200"/>
          </a:xfrm>
        </p:grpSpPr>
        <p:sp>
          <p:nvSpPr>
            <p:cNvPr name="Freeform 7" id="7"/>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sp>
        <p:nvSpPr>
          <p:cNvPr name="Freeform 8" id="8"/>
          <p:cNvSpPr/>
          <p:nvPr/>
        </p:nvSpPr>
        <p:spPr>
          <a:xfrm flipH="false" flipV="false" rot="0">
            <a:off x="17170008" y="-305860"/>
            <a:ext cx="787416" cy="737994"/>
          </a:xfrm>
          <a:custGeom>
            <a:avLst/>
            <a:gdLst/>
            <a:ahLst/>
            <a:cxnLst/>
            <a:rect r="r" b="b" t="t" l="l"/>
            <a:pathLst>
              <a:path h="737994" w="787416">
                <a:moveTo>
                  <a:pt x="0" y="0"/>
                </a:moveTo>
                <a:lnTo>
                  <a:pt x="787416" y="0"/>
                </a:lnTo>
                <a:lnTo>
                  <a:pt x="787416" y="737994"/>
                </a:lnTo>
                <a:lnTo>
                  <a:pt x="0" y="7379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3685276" y="234972"/>
            <a:ext cx="1765592" cy="2167118"/>
          </a:xfrm>
          <a:custGeom>
            <a:avLst/>
            <a:gdLst/>
            <a:ahLst/>
            <a:cxnLst/>
            <a:rect r="r" b="b" t="t" l="l"/>
            <a:pathLst>
              <a:path h="2167118" w="1765592">
                <a:moveTo>
                  <a:pt x="0" y="0"/>
                </a:moveTo>
                <a:lnTo>
                  <a:pt x="1765592" y="0"/>
                </a:lnTo>
                <a:lnTo>
                  <a:pt x="1765592" y="2167118"/>
                </a:lnTo>
                <a:lnTo>
                  <a:pt x="0" y="21671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2461964">
            <a:off x="16412730" y="902008"/>
            <a:ext cx="90106" cy="832956"/>
            <a:chOff x="0" y="0"/>
            <a:chExt cx="120141" cy="1110608"/>
          </a:xfrm>
        </p:grpSpPr>
        <p:sp>
          <p:nvSpPr>
            <p:cNvPr name="Freeform 11" id="11"/>
            <p:cNvSpPr/>
            <p:nvPr/>
          </p:nvSpPr>
          <p:spPr>
            <a:xfrm flipH="false" flipV="false" rot="0">
              <a:off x="0" y="0"/>
              <a:ext cx="120142" cy="1110488"/>
            </a:xfrm>
            <a:custGeom>
              <a:avLst/>
              <a:gdLst/>
              <a:ahLst/>
              <a:cxnLst/>
              <a:rect r="r" b="b" t="t" l="l"/>
              <a:pathLst>
                <a:path h="1110488" w="120142">
                  <a:moveTo>
                    <a:pt x="60071" y="0"/>
                  </a:moveTo>
                  <a:cubicBezTo>
                    <a:pt x="27305" y="0"/>
                    <a:pt x="0" y="27305"/>
                    <a:pt x="0" y="60071"/>
                  </a:cubicBezTo>
                  <a:lnTo>
                    <a:pt x="0" y="1050417"/>
                  </a:lnTo>
                  <a:cubicBezTo>
                    <a:pt x="0" y="1083183"/>
                    <a:pt x="27305" y="1110488"/>
                    <a:pt x="60071" y="1110488"/>
                  </a:cubicBezTo>
                  <a:cubicBezTo>
                    <a:pt x="92837" y="1110488"/>
                    <a:pt x="120142" y="1083183"/>
                    <a:pt x="120142" y="1050417"/>
                  </a:cubicBezTo>
                  <a:lnTo>
                    <a:pt x="120142" y="60071"/>
                  </a:lnTo>
                  <a:cubicBezTo>
                    <a:pt x="120142" y="27305"/>
                    <a:pt x="94996" y="0"/>
                    <a:pt x="60071" y="0"/>
                  </a:cubicBezTo>
                  <a:close/>
                </a:path>
              </a:pathLst>
            </a:custGeom>
            <a:solidFill>
              <a:srgbClr val="4FC1F9"/>
            </a:solidFill>
          </p:spPr>
        </p:sp>
      </p:grpSp>
      <p:sp>
        <p:nvSpPr>
          <p:cNvPr name="Freeform 12" id="12"/>
          <p:cNvSpPr/>
          <p:nvPr/>
        </p:nvSpPr>
        <p:spPr>
          <a:xfrm flipH="false" flipV="false" rot="0">
            <a:off x="11931385" y="-1322264"/>
            <a:ext cx="1753895" cy="2328830"/>
          </a:xfrm>
          <a:custGeom>
            <a:avLst/>
            <a:gdLst/>
            <a:ahLst/>
            <a:cxnLst/>
            <a:rect r="r" b="b" t="t" l="l"/>
            <a:pathLst>
              <a:path h="2328830" w="1753895">
                <a:moveTo>
                  <a:pt x="0" y="0"/>
                </a:moveTo>
                <a:lnTo>
                  <a:pt x="1753894" y="0"/>
                </a:lnTo>
                <a:lnTo>
                  <a:pt x="1753894" y="2328830"/>
                </a:lnTo>
                <a:lnTo>
                  <a:pt x="0" y="23288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7311704" y="1281248"/>
            <a:ext cx="1765570" cy="1667720"/>
          </a:xfrm>
          <a:custGeom>
            <a:avLst/>
            <a:gdLst/>
            <a:ahLst/>
            <a:cxnLst/>
            <a:rect r="r" b="b" t="t" l="l"/>
            <a:pathLst>
              <a:path h="1667720" w="1765570">
                <a:moveTo>
                  <a:pt x="0" y="0"/>
                </a:moveTo>
                <a:lnTo>
                  <a:pt x="1765570" y="0"/>
                </a:lnTo>
                <a:lnTo>
                  <a:pt x="1765570" y="1667720"/>
                </a:lnTo>
                <a:lnTo>
                  <a:pt x="0" y="16677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1694988" y="1319327"/>
            <a:ext cx="15252750" cy="666750"/>
          </a:xfrm>
          <a:prstGeom prst="rect">
            <a:avLst/>
          </a:prstGeom>
        </p:spPr>
        <p:txBody>
          <a:bodyPr anchor="t" rtlCol="false" tIns="0" lIns="0" bIns="0" rIns="0">
            <a:spAutoFit/>
          </a:bodyPr>
          <a:lstStyle/>
          <a:p>
            <a:pPr algn="l">
              <a:lnSpc>
                <a:spcPts val="5159"/>
              </a:lnSpc>
            </a:pPr>
            <a:r>
              <a:rPr lang="en-US" b="true" sz="4299">
                <a:solidFill>
                  <a:srgbClr val="FFFFFF"/>
                </a:solidFill>
                <a:latin typeface="Arimo Bold"/>
                <a:ea typeface="Arimo Bold"/>
                <a:cs typeface="Arimo Bold"/>
                <a:sym typeface="Arimo Bold"/>
              </a:rPr>
              <a:t>Fitur Utama</a:t>
            </a:r>
          </a:p>
        </p:txBody>
      </p:sp>
      <p:sp>
        <p:nvSpPr>
          <p:cNvPr name="TextBox 15" id="15"/>
          <p:cNvSpPr txBox="true"/>
          <p:nvPr/>
        </p:nvSpPr>
        <p:spPr>
          <a:xfrm rot="0">
            <a:off x="1512432" y="2716415"/>
            <a:ext cx="15252750" cy="3371850"/>
          </a:xfrm>
          <a:prstGeom prst="rect">
            <a:avLst/>
          </a:prstGeom>
        </p:spPr>
        <p:txBody>
          <a:bodyPr anchor="t" rtlCol="false" tIns="0" lIns="0" bIns="0" rIns="0">
            <a:spAutoFit/>
          </a:bodyPr>
          <a:lstStyle/>
          <a:p>
            <a:pPr algn="l" marL="604524" indent="-302262" lvl="1">
              <a:lnSpc>
                <a:spcPts val="3360"/>
              </a:lnSpc>
              <a:buFont typeface="Arial"/>
              <a:buChar char="•"/>
            </a:pPr>
            <a:r>
              <a:rPr lang="en-US" sz="2800">
                <a:solidFill>
                  <a:srgbClr val="FFFFFF"/>
                </a:solidFill>
                <a:latin typeface="Arimo"/>
                <a:ea typeface="Arimo"/>
                <a:cs typeface="Arimo"/>
                <a:sym typeface="Arimo"/>
              </a:rPr>
              <a:t>Endless runner dengan kontrol jump/duck</a:t>
            </a:r>
          </a:p>
          <a:p>
            <a:pPr algn="l" marL="604524" indent="-302262" lvl="1">
              <a:lnSpc>
                <a:spcPts val="3360"/>
              </a:lnSpc>
              <a:buFont typeface="Arial"/>
              <a:buChar char="•"/>
            </a:pPr>
            <a:r>
              <a:rPr lang="en-US" sz="2800">
                <a:solidFill>
                  <a:srgbClr val="FFFFFF"/>
                </a:solidFill>
                <a:latin typeface="Arimo"/>
                <a:ea typeface="Arimo"/>
                <a:cs typeface="Arimo"/>
                <a:sym typeface="Arimo"/>
              </a:rPr>
              <a:t>Responsive UI (mobile &amp; desktop, portrait &amp; landscape)</a:t>
            </a:r>
          </a:p>
          <a:p>
            <a:pPr algn="l" marL="604524" indent="-302262" lvl="1">
              <a:lnSpc>
                <a:spcPts val="3360"/>
              </a:lnSpc>
              <a:buFont typeface="Arial"/>
              <a:buChar char="•"/>
            </a:pPr>
            <a:r>
              <a:rPr lang="en-US" sz="2800">
                <a:solidFill>
                  <a:srgbClr val="FFFFFF"/>
                </a:solidFill>
                <a:latin typeface="Arimo"/>
                <a:ea typeface="Arimo"/>
                <a:cs typeface="Arimo"/>
                <a:sym typeface="Arimo"/>
              </a:rPr>
              <a:t>Leaderboard online global</a:t>
            </a:r>
          </a:p>
          <a:p>
            <a:pPr algn="l" marL="604524" indent="-302262" lvl="1">
              <a:lnSpc>
                <a:spcPts val="3360"/>
              </a:lnSpc>
              <a:buFont typeface="Arial"/>
              <a:buChar char="•"/>
            </a:pPr>
            <a:r>
              <a:rPr lang="en-US" sz="2800">
                <a:solidFill>
                  <a:srgbClr val="FFFFFF"/>
                </a:solidFill>
                <a:latin typeface="Arimo"/>
                <a:ea typeface="Arimo"/>
                <a:cs typeface="Arimo"/>
                <a:sym typeface="Arimo"/>
              </a:rPr>
              <a:t>Power-up (Double Coin, Double XP, Shield)</a:t>
            </a:r>
          </a:p>
          <a:p>
            <a:pPr algn="l" marL="604524" indent="-302262" lvl="1">
              <a:lnSpc>
                <a:spcPts val="3360"/>
              </a:lnSpc>
              <a:buFont typeface="Arial"/>
              <a:buChar char="•"/>
            </a:pPr>
            <a:r>
              <a:rPr lang="en-US" sz="2800">
                <a:solidFill>
                  <a:srgbClr val="FFFFFF"/>
                </a:solidFill>
                <a:latin typeface="Arimo"/>
                <a:ea typeface="Arimo"/>
                <a:cs typeface="Arimo"/>
                <a:sym typeface="Arimo"/>
              </a:rPr>
              <a:t>Shop untuk pembelian power-up</a:t>
            </a:r>
          </a:p>
          <a:p>
            <a:pPr algn="l" marL="604524" indent="-302262" lvl="1">
              <a:lnSpc>
                <a:spcPts val="3360"/>
              </a:lnSpc>
              <a:buFont typeface="Arial"/>
              <a:buChar char="•"/>
            </a:pPr>
            <a:r>
              <a:rPr lang="en-US" sz="2800">
                <a:solidFill>
                  <a:srgbClr val="FFFFFF"/>
                </a:solidFill>
                <a:latin typeface="Arimo"/>
                <a:ea typeface="Arimo"/>
                <a:cs typeface="Arimo"/>
                <a:sym typeface="Arimo"/>
              </a:rPr>
              <a:t>Sound &amp; music in-game</a:t>
            </a:r>
          </a:p>
          <a:p>
            <a:pPr algn="l" marL="604524" indent="-302262" lvl="1">
              <a:lnSpc>
                <a:spcPts val="3360"/>
              </a:lnSpc>
              <a:buFont typeface="Arial"/>
              <a:buChar char="•"/>
            </a:pPr>
            <a:r>
              <a:rPr lang="en-US" sz="2800">
                <a:solidFill>
                  <a:srgbClr val="FFFFFF"/>
                </a:solidFill>
                <a:latin typeface="Arimo"/>
                <a:ea typeface="Arimo"/>
                <a:cs typeface="Arimo"/>
                <a:sym typeface="Arimo"/>
              </a:rPr>
              <a:t>Sistem akun (register, login, progres tersimpan)</a:t>
            </a:r>
          </a:p>
          <a:p>
            <a:pPr algn="l" marL="604524" indent="-302262" lvl="1">
              <a:lnSpc>
                <a:spcPts val="3360"/>
              </a:lnSpc>
              <a:buFont typeface="Arial"/>
              <a:buChar char="•"/>
            </a:pPr>
            <a:r>
              <a:rPr lang="en-US" sz="2800">
                <a:solidFill>
                  <a:srgbClr val="FFFFFF"/>
                </a:solidFill>
                <a:latin typeface="Arimo"/>
                <a:ea typeface="Arimo"/>
                <a:cs typeface="Arimo"/>
                <a:sym typeface="Arimo"/>
              </a:rPr>
              <a:t>Overlay pause, game over, shop, leaderboard yang konsisten</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6861794" y="6"/>
            <a:ext cx="1753372" cy="2328177"/>
          </a:xfrm>
          <a:custGeom>
            <a:avLst/>
            <a:gdLst/>
            <a:ahLst/>
            <a:cxnLst/>
            <a:rect r="r" b="b" t="t" l="l"/>
            <a:pathLst>
              <a:path h="2328177" w="1753372">
                <a:moveTo>
                  <a:pt x="0" y="0"/>
                </a:moveTo>
                <a:lnTo>
                  <a:pt x="1753372" y="0"/>
                </a:lnTo>
                <a:lnTo>
                  <a:pt x="1753372" y="2328178"/>
                </a:lnTo>
                <a:lnTo>
                  <a:pt x="0" y="2328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5749444" y="841894"/>
            <a:ext cx="608032" cy="759306"/>
            <a:chOff x="0" y="0"/>
            <a:chExt cx="810709" cy="1012408"/>
          </a:xfrm>
        </p:grpSpPr>
        <p:sp>
          <p:nvSpPr>
            <p:cNvPr name="Freeform 4" id="4"/>
            <p:cNvSpPr/>
            <p:nvPr/>
          </p:nvSpPr>
          <p:spPr>
            <a:xfrm flipH="false" flipV="false" rot="0">
              <a:off x="0" y="127"/>
              <a:ext cx="810641" cy="1012190"/>
            </a:xfrm>
            <a:custGeom>
              <a:avLst/>
              <a:gdLst/>
              <a:ahLst/>
              <a:cxnLst/>
              <a:rect r="r" b="b" t="t" l="l"/>
              <a:pathLst>
                <a:path h="1012190" w="810641">
                  <a:moveTo>
                    <a:pt x="110744" y="156845"/>
                  </a:moveTo>
                  <a:lnTo>
                    <a:pt x="651129" y="506349"/>
                  </a:lnTo>
                  <a:lnTo>
                    <a:pt x="110744" y="855853"/>
                  </a:lnTo>
                  <a:lnTo>
                    <a:pt x="110744" y="156845"/>
                  </a:lnTo>
                  <a:close/>
                  <a:moveTo>
                    <a:pt x="54483" y="0"/>
                  </a:moveTo>
                  <a:cubicBezTo>
                    <a:pt x="45720" y="0"/>
                    <a:pt x="37084" y="2032"/>
                    <a:pt x="29464" y="6477"/>
                  </a:cubicBezTo>
                  <a:cubicBezTo>
                    <a:pt x="11176" y="15621"/>
                    <a:pt x="0" y="34925"/>
                    <a:pt x="0" y="55372"/>
                  </a:cubicBezTo>
                  <a:lnTo>
                    <a:pt x="0" y="958342"/>
                  </a:lnTo>
                  <a:cubicBezTo>
                    <a:pt x="0" y="978662"/>
                    <a:pt x="11176" y="995934"/>
                    <a:pt x="29464" y="1006094"/>
                  </a:cubicBezTo>
                  <a:cubicBezTo>
                    <a:pt x="38608" y="1010158"/>
                    <a:pt x="46736" y="1012190"/>
                    <a:pt x="55880" y="1012190"/>
                  </a:cubicBezTo>
                  <a:cubicBezTo>
                    <a:pt x="66040" y="1012190"/>
                    <a:pt x="76200" y="1010158"/>
                    <a:pt x="86360" y="1007110"/>
                  </a:cubicBezTo>
                  <a:lnTo>
                    <a:pt x="785241" y="554990"/>
                  </a:lnTo>
                  <a:cubicBezTo>
                    <a:pt x="800481" y="544830"/>
                    <a:pt x="810641" y="527558"/>
                    <a:pt x="810641" y="508381"/>
                  </a:cubicBezTo>
                  <a:cubicBezTo>
                    <a:pt x="810641" y="489204"/>
                    <a:pt x="800354" y="471805"/>
                    <a:pt x="785241" y="461645"/>
                  </a:cubicBezTo>
                  <a:lnTo>
                    <a:pt x="86360" y="9652"/>
                  </a:lnTo>
                  <a:cubicBezTo>
                    <a:pt x="76708" y="3429"/>
                    <a:pt x="65405" y="0"/>
                    <a:pt x="54483" y="0"/>
                  </a:cubicBezTo>
                  <a:close/>
                </a:path>
              </a:pathLst>
            </a:custGeom>
            <a:solidFill>
              <a:srgbClr val="4FC1F9"/>
            </a:solidFill>
          </p:spPr>
        </p:sp>
      </p:grpSp>
      <p:sp>
        <p:nvSpPr>
          <p:cNvPr name="Freeform 5" id="5"/>
          <p:cNvSpPr/>
          <p:nvPr/>
        </p:nvSpPr>
        <p:spPr>
          <a:xfrm flipH="false" flipV="false" rot="0">
            <a:off x="13690076" y="515027"/>
            <a:ext cx="831746" cy="865845"/>
          </a:xfrm>
          <a:custGeom>
            <a:avLst/>
            <a:gdLst/>
            <a:ahLst/>
            <a:cxnLst/>
            <a:rect r="r" b="b" t="t" l="l"/>
            <a:pathLst>
              <a:path h="865845" w="831746">
                <a:moveTo>
                  <a:pt x="0" y="0"/>
                </a:moveTo>
                <a:lnTo>
                  <a:pt x="831746" y="0"/>
                </a:lnTo>
                <a:lnTo>
                  <a:pt x="831746" y="865846"/>
                </a:lnTo>
                <a:lnTo>
                  <a:pt x="0" y="8658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4312050" y="1570300"/>
            <a:ext cx="380400" cy="380400"/>
            <a:chOff x="0" y="0"/>
            <a:chExt cx="507200" cy="507200"/>
          </a:xfrm>
        </p:grpSpPr>
        <p:sp>
          <p:nvSpPr>
            <p:cNvPr name="Freeform 7" id="7"/>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FFFFF"/>
            </a:solidFill>
          </p:spPr>
        </p:sp>
      </p:grpSp>
      <p:grpSp>
        <p:nvGrpSpPr>
          <p:cNvPr name="Group 8" id="8"/>
          <p:cNvGrpSpPr/>
          <p:nvPr/>
        </p:nvGrpSpPr>
        <p:grpSpPr>
          <a:xfrm rot="0">
            <a:off x="15274150" y="-185100"/>
            <a:ext cx="380400" cy="380400"/>
            <a:chOff x="0" y="0"/>
            <a:chExt cx="507200" cy="507200"/>
          </a:xfrm>
        </p:grpSpPr>
        <p:sp>
          <p:nvSpPr>
            <p:cNvPr name="Freeform 9" id="9"/>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10" id="10"/>
          <p:cNvGrpSpPr/>
          <p:nvPr/>
        </p:nvGrpSpPr>
        <p:grpSpPr>
          <a:xfrm rot="-2700000">
            <a:off x="-805474" y="8048054"/>
            <a:ext cx="1503100" cy="1503100"/>
            <a:chOff x="0" y="0"/>
            <a:chExt cx="2004133" cy="2004133"/>
          </a:xfrm>
        </p:grpSpPr>
        <p:sp>
          <p:nvSpPr>
            <p:cNvPr name="Freeform 11" id="11"/>
            <p:cNvSpPr/>
            <p:nvPr/>
          </p:nvSpPr>
          <p:spPr>
            <a:xfrm flipH="false" flipV="false" rot="0">
              <a:off x="0" y="0"/>
              <a:ext cx="2004060" cy="2004187"/>
            </a:xfrm>
            <a:custGeom>
              <a:avLst/>
              <a:gdLst/>
              <a:ahLst/>
              <a:cxnLst/>
              <a:rect r="r" b="b" t="t" l="l"/>
              <a:pathLst>
                <a:path h="2004187" w="2004060">
                  <a:moveTo>
                    <a:pt x="1884172" y="121031"/>
                  </a:moveTo>
                  <a:lnTo>
                    <a:pt x="1884172" y="1884172"/>
                  </a:lnTo>
                  <a:lnTo>
                    <a:pt x="121031" y="1884172"/>
                  </a:lnTo>
                  <a:lnTo>
                    <a:pt x="121031" y="1405382"/>
                  </a:lnTo>
                  <a:lnTo>
                    <a:pt x="1344930" y="1405382"/>
                  </a:lnTo>
                  <a:cubicBezTo>
                    <a:pt x="1377950" y="1405382"/>
                    <a:pt x="1405382" y="1377823"/>
                    <a:pt x="1405382" y="1344803"/>
                  </a:cubicBezTo>
                  <a:lnTo>
                    <a:pt x="1405382" y="121031"/>
                  </a:lnTo>
                  <a:close/>
                  <a:moveTo>
                    <a:pt x="1346073" y="0"/>
                  </a:moveTo>
                  <a:cubicBezTo>
                    <a:pt x="1312926" y="0"/>
                    <a:pt x="1285494" y="27559"/>
                    <a:pt x="1285494" y="59436"/>
                  </a:cubicBezTo>
                  <a:lnTo>
                    <a:pt x="1285494" y="1284351"/>
                  </a:lnTo>
                  <a:lnTo>
                    <a:pt x="60579" y="1284351"/>
                  </a:lnTo>
                  <a:cubicBezTo>
                    <a:pt x="27559" y="1284351"/>
                    <a:pt x="0" y="1311910"/>
                    <a:pt x="0" y="1344930"/>
                  </a:cubicBezTo>
                  <a:lnTo>
                    <a:pt x="0" y="1943608"/>
                  </a:lnTo>
                  <a:cubicBezTo>
                    <a:pt x="0" y="1976628"/>
                    <a:pt x="27559" y="2004187"/>
                    <a:pt x="60579" y="2004187"/>
                  </a:cubicBezTo>
                  <a:lnTo>
                    <a:pt x="1943608" y="2004187"/>
                  </a:lnTo>
                  <a:cubicBezTo>
                    <a:pt x="1976628" y="2004187"/>
                    <a:pt x="2004060" y="1977771"/>
                    <a:pt x="2004060" y="1943608"/>
                  </a:cubicBezTo>
                  <a:lnTo>
                    <a:pt x="2004060" y="59436"/>
                  </a:lnTo>
                  <a:cubicBezTo>
                    <a:pt x="2004060" y="27559"/>
                    <a:pt x="1976628" y="0"/>
                    <a:pt x="1943608" y="0"/>
                  </a:cubicBezTo>
                  <a:close/>
                </a:path>
              </a:pathLst>
            </a:custGeom>
            <a:solidFill>
              <a:srgbClr val="4FC1F9"/>
            </a:solidFill>
          </p:spPr>
        </p:sp>
      </p:grpSp>
      <p:grpSp>
        <p:nvGrpSpPr>
          <p:cNvPr name="Group 12" id="12"/>
          <p:cNvGrpSpPr/>
          <p:nvPr/>
        </p:nvGrpSpPr>
        <p:grpSpPr>
          <a:xfrm rot="0">
            <a:off x="2022950" y="10136200"/>
            <a:ext cx="380400" cy="380400"/>
            <a:chOff x="0" y="0"/>
            <a:chExt cx="507200" cy="507200"/>
          </a:xfrm>
        </p:grpSpPr>
        <p:sp>
          <p:nvSpPr>
            <p:cNvPr name="Freeform 13" id="13"/>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4FC1F9"/>
            </a:solidFill>
          </p:spPr>
        </p:sp>
      </p:grpSp>
      <p:grpSp>
        <p:nvGrpSpPr>
          <p:cNvPr name="Group 14" id="14"/>
          <p:cNvGrpSpPr/>
          <p:nvPr/>
        </p:nvGrpSpPr>
        <p:grpSpPr>
          <a:xfrm rot="0">
            <a:off x="666650" y="476950"/>
            <a:ext cx="380400" cy="380400"/>
            <a:chOff x="0" y="0"/>
            <a:chExt cx="507200" cy="507200"/>
          </a:xfrm>
        </p:grpSpPr>
        <p:sp>
          <p:nvSpPr>
            <p:cNvPr name="Freeform 15" id="15"/>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sp>
        <p:nvSpPr>
          <p:cNvPr name="TextBox 16" id="16"/>
          <p:cNvSpPr txBox="true"/>
          <p:nvPr/>
        </p:nvSpPr>
        <p:spPr>
          <a:xfrm rot="0">
            <a:off x="1517625" y="943375"/>
            <a:ext cx="15252750" cy="1000650"/>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TIMING</a:t>
            </a:r>
          </a:p>
        </p:txBody>
      </p:sp>
      <p:grpSp>
        <p:nvGrpSpPr>
          <p:cNvPr name="Group 17" id="17"/>
          <p:cNvGrpSpPr/>
          <p:nvPr/>
        </p:nvGrpSpPr>
        <p:grpSpPr>
          <a:xfrm rot="0">
            <a:off x="12560700" y="4429300"/>
            <a:ext cx="3975600" cy="807600"/>
            <a:chOff x="0" y="0"/>
            <a:chExt cx="5300800" cy="1076800"/>
          </a:xfrm>
        </p:grpSpPr>
        <p:sp>
          <p:nvSpPr>
            <p:cNvPr name="Freeform 18" id="18"/>
            <p:cNvSpPr/>
            <p:nvPr/>
          </p:nvSpPr>
          <p:spPr>
            <a:xfrm flipH="false" flipV="false" rot="0">
              <a:off x="0" y="0"/>
              <a:ext cx="5300726" cy="1076833"/>
            </a:xfrm>
            <a:custGeom>
              <a:avLst/>
              <a:gdLst/>
              <a:ahLst/>
              <a:cxnLst/>
              <a:rect r="r" b="b" t="t" l="l"/>
              <a:pathLst>
                <a:path h="1076833" w="5300726">
                  <a:moveTo>
                    <a:pt x="0" y="538353"/>
                  </a:moveTo>
                  <a:cubicBezTo>
                    <a:pt x="0" y="241046"/>
                    <a:pt x="241046" y="0"/>
                    <a:pt x="538353" y="0"/>
                  </a:cubicBezTo>
                  <a:lnTo>
                    <a:pt x="4762373" y="0"/>
                  </a:lnTo>
                  <a:cubicBezTo>
                    <a:pt x="5059680" y="0"/>
                    <a:pt x="5300726" y="241046"/>
                    <a:pt x="5300726" y="538353"/>
                  </a:cubicBezTo>
                  <a:cubicBezTo>
                    <a:pt x="5300726" y="835660"/>
                    <a:pt x="5059680" y="1076706"/>
                    <a:pt x="4762373" y="1076706"/>
                  </a:cubicBezTo>
                  <a:lnTo>
                    <a:pt x="538353" y="1076706"/>
                  </a:lnTo>
                  <a:cubicBezTo>
                    <a:pt x="241046" y="1076833"/>
                    <a:pt x="0" y="835787"/>
                    <a:pt x="0" y="538353"/>
                  </a:cubicBezTo>
                  <a:close/>
                </a:path>
              </a:pathLst>
            </a:custGeom>
            <a:gradFill rotWithShape="true">
              <a:gsLst>
                <a:gs pos="0">
                  <a:srgbClr val="FB54F4">
                    <a:alpha val="100000"/>
                  </a:srgbClr>
                </a:gs>
                <a:gs pos="100000">
                  <a:srgbClr val="FDA7F9">
                    <a:alpha val="100000"/>
                  </a:srgbClr>
                </a:gs>
              </a:gsLst>
              <a:lin ang="5402105"/>
            </a:gradFill>
          </p:spPr>
        </p:sp>
        <p:sp>
          <p:nvSpPr>
            <p:cNvPr name="TextBox 19" id="19"/>
            <p:cNvSpPr txBox="true"/>
            <p:nvPr/>
          </p:nvSpPr>
          <p:spPr>
            <a:xfrm>
              <a:off x="0" y="-28575"/>
              <a:ext cx="5300800" cy="1105375"/>
            </a:xfrm>
            <a:prstGeom prst="rect">
              <a:avLst/>
            </a:prstGeom>
          </p:spPr>
          <p:txBody>
            <a:bodyPr anchor="ctr" rtlCol="false" tIns="50800" lIns="50800" bIns="50800" rIns="50800"/>
            <a:lstStyle/>
            <a:p>
              <a:pPr algn="ctr">
                <a:lnSpc>
                  <a:spcPts val="3840"/>
                </a:lnSpc>
              </a:pPr>
              <a:r>
                <a:rPr lang="en-US" b="true" sz="3200">
                  <a:solidFill>
                    <a:srgbClr val="FFFFFF"/>
                  </a:solidFill>
                  <a:latin typeface="Arimo Bold"/>
                  <a:ea typeface="Arimo Bold"/>
                  <a:cs typeface="Arimo Bold"/>
                  <a:sym typeface="Arimo Bold"/>
                </a:rPr>
                <a:t>DAY 5</a:t>
              </a:r>
            </a:p>
          </p:txBody>
        </p:sp>
      </p:grpSp>
      <p:grpSp>
        <p:nvGrpSpPr>
          <p:cNvPr name="Group 20" id="20"/>
          <p:cNvGrpSpPr/>
          <p:nvPr/>
        </p:nvGrpSpPr>
        <p:grpSpPr>
          <a:xfrm rot="0">
            <a:off x="7156200" y="4429300"/>
            <a:ext cx="3975600" cy="807600"/>
            <a:chOff x="0" y="0"/>
            <a:chExt cx="5300800" cy="1076800"/>
          </a:xfrm>
        </p:grpSpPr>
        <p:sp>
          <p:nvSpPr>
            <p:cNvPr name="Freeform 21" id="21"/>
            <p:cNvSpPr/>
            <p:nvPr/>
          </p:nvSpPr>
          <p:spPr>
            <a:xfrm flipH="false" flipV="false" rot="0">
              <a:off x="0" y="0"/>
              <a:ext cx="5300726" cy="1076833"/>
            </a:xfrm>
            <a:custGeom>
              <a:avLst/>
              <a:gdLst/>
              <a:ahLst/>
              <a:cxnLst/>
              <a:rect r="r" b="b" t="t" l="l"/>
              <a:pathLst>
                <a:path h="1076833" w="5300726">
                  <a:moveTo>
                    <a:pt x="0" y="538353"/>
                  </a:moveTo>
                  <a:cubicBezTo>
                    <a:pt x="0" y="241046"/>
                    <a:pt x="241046" y="0"/>
                    <a:pt x="538353" y="0"/>
                  </a:cubicBezTo>
                  <a:lnTo>
                    <a:pt x="4762373" y="0"/>
                  </a:lnTo>
                  <a:cubicBezTo>
                    <a:pt x="5059680" y="0"/>
                    <a:pt x="5300726" y="241046"/>
                    <a:pt x="5300726" y="538353"/>
                  </a:cubicBezTo>
                  <a:cubicBezTo>
                    <a:pt x="5300726" y="835660"/>
                    <a:pt x="5059680" y="1076706"/>
                    <a:pt x="4762373" y="1076706"/>
                  </a:cubicBezTo>
                  <a:lnTo>
                    <a:pt x="538353" y="1076706"/>
                  </a:lnTo>
                  <a:cubicBezTo>
                    <a:pt x="241046" y="1076833"/>
                    <a:pt x="0" y="835787"/>
                    <a:pt x="0" y="538353"/>
                  </a:cubicBezTo>
                  <a:close/>
                </a:path>
              </a:pathLst>
            </a:custGeom>
            <a:gradFill rotWithShape="true">
              <a:gsLst>
                <a:gs pos="0">
                  <a:srgbClr val="FB54F4">
                    <a:alpha val="100000"/>
                  </a:srgbClr>
                </a:gs>
                <a:gs pos="100000">
                  <a:srgbClr val="FDA7F9">
                    <a:alpha val="100000"/>
                  </a:srgbClr>
                </a:gs>
              </a:gsLst>
              <a:lin ang="5402105"/>
            </a:gradFill>
          </p:spPr>
        </p:sp>
        <p:sp>
          <p:nvSpPr>
            <p:cNvPr name="TextBox 22" id="22"/>
            <p:cNvSpPr txBox="true"/>
            <p:nvPr/>
          </p:nvSpPr>
          <p:spPr>
            <a:xfrm>
              <a:off x="0" y="-28575"/>
              <a:ext cx="5300800" cy="1105375"/>
            </a:xfrm>
            <a:prstGeom prst="rect">
              <a:avLst/>
            </a:prstGeom>
          </p:spPr>
          <p:txBody>
            <a:bodyPr anchor="ctr" rtlCol="false" tIns="50800" lIns="50800" bIns="50800" rIns="50800"/>
            <a:lstStyle/>
            <a:p>
              <a:pPr algn="ctr">
                <a:lnSpc>
                  <a:spcPts val="3840"/>
                </a:lnSpc>
              </a:pPr>
              <a:r>
                <a:rPr lang="en-US" b="true" sz="3200">
                  <a:solidFill>
                    <a:srgbClr val="FFFFFF"/>
                  </a:solidFill>
                  <a:latin typeface="Arimo Bold"/>
                  <a:ea typeface="Arimo Bold"/>
                  <a:cs typeface="Arimo Bold"/>
                  <a:sym typeface="Arimo Bold"/>
                </a:rPr>
                <a:t>DAY 3</a:t>
              </a:r>
            </a:p>
          </p:txBody>
        </p:sp>
      </p:grpSp>
      <p:grpSp>
        <p:nvGrpSpPr>
          <p:cNvPr name="Group 23" id="23"/>
          <p:cNvGrpSpPr/>
          <p:nvPr/>
        </p:nvGrpSpPr>
        <p:grpSpPr>
          <a:xfrm rot="0">
            <a:off x="1751700" y="4429300"/>
            <a:ext cx="3975600" cy="807600"/>
            <a:chOff x="0" y="0"/>
            <a:chExt cx="5300800" cy="1076800"/>
          </a:xfrm>
        </p:grpSpPr>
        <p:sp>
          <p:nvSpPr>
            <p:cNvPr name="Freeform 24" id="24"/>
            <p:cNvSpPr/>
            <p:nvPr/>
          </p:nvSpPr>
          <p:spPr>
            <a:xfrm flipH="false" flipV="false" rot="0">
              <a:off x="0" y="0"/>
              <a:ext cx="5300726" cy="1076833"/>
            </a:xfrm>
            <a:custGeom>
              <a:avLst/>
              <a:gdLst/>
              <a:ahLst/>
              <a:cxnLst/>
              <a:rect r="r" b="b" t="t" l="l"/>
              <a:pathLst>
                <a:path h="1076833" w="5300726">
                  <a:moveTo>
                    <a:pt x="0" y="538353"/>
                  </a:moveTo>
                  <a:cubicBezTo>
                    <a:pt x="0" y="241046"/>
                    <a:pt x="241046" y="0"/>
                    <a:pt x="538353" y="0"/>
                  </a:cubicBezTo>
                  <a:lnTo>
                    <a:pt x="4762373" y="0"/>
                  </a:lnTo>
                  <a:cubicBezTo>
                    <a:pt x="5059680" y="0"/>
                    <a:pt x="5300726" y="241046"/>
                    <a:pt x="5300726" y="538353"/>
                  </a:cubicBezTo>
                  <a:cubicBezTo>
                    <a:pt x="5300726" y="835660"/>
                    <a:pt x="5059680" y="1076706"/>
                    <a:pt x="4762373" y="1076706"/>
                  </a:cubicBezTo>
                  <a:lnTo>
                    <a:pt x="538353" y="1076706"/>
                  </a:lnTo>
                  <a:cubicBezTo>
                    <a:pt x="241046" y="1076833"/>
                    <a:pt x="0" y="835787"/>
                    <a:pt x="0" y="538353"/>
                  </a:cubicBezTo>
                  <a:close/>
                </a:path>
              </a:pathLst>
            </a:custGeom>
            <a:gradFill rotWithShape="true">
              <a:gsLst>
                <a:gs pos="0">
                  <a:srgbClr val="FB54F4">
                    <a:alpha val="100000"/>
                  </a:srgbClr>
                </a:gs>
                <a:gs pos="100000">
                  <a:srgbClr val="FDA7F9">
                    <a:alpha val="100000"/>
                  </a:srgbClr>
                </a:gs>
              </a:gsLst>
              <a:lin ang="5402105"/>
            </a:gradFill>
          </p:spPr>
        </p:sp>
        <p:sp>
          <p:nvSpPr>
            <p:cNvPr name="TextBox 25" id="25"/>
            <p:cNvSpPr txBox="true"/>
            <p:nvPr/>
          </p:nvSpPr>
          <p:spPr>
            <a:xfrm>
              <a:off x="0" y="-28575"/>
              <a:ext cx="5300800" cy="1105375"/>
            </a:xfrm>
            <a:prstGeom prst="rect">
              <a:avLst/>
            </a:prstGeom>
          </p:spPr>
          <p:txBody>
            <a:bodyPr anchor="ctr" rtlCol="false" tIns="50800" lIns="50800" bIns="50800" rIns="50800"/>
            <a:lstStyle/>
            <a:p>
              <a:pPr algn="ctr">
                <a:lnSpc>
                  <a:spcPts val="3840"/>
                </a:lnSpc>
              </a:pPr>
              <a:r>
                <a:rPr lang="en-US" b="true" sz="3200">
                  <a:solidFill>
                    <a:srgbClr val="FFFFFF"/>
                  </a:solidFill>
                  <a:latin typeface="Arimo Bold"/>
                  <a:ea typeface="Arimo Bold"/>
                  <a:cs typeface="Arimo Bold"/>
                  <a:sym typeface="Arimo Bold"/>
                </a:rPr>
                <a:t>DAY 1</a:t>
              </a:r>
            </a:p>
          </p:txBody>
        </p:sp>
      </p:grpSp>
      <p:sp>
        <p:nvSpPr>
          <p:cNvPr name="TextBox 26" id="26"/>
          <p:cNvSpPr txBox="true"/>
          <p:nvPr/>
        </p:nvSpPr>
        <p:spPr>
          <a:xfrm rot="0">
            <a:off x="1723375" y="2822000"/>
            <a:ext cx="4032150" cy="12162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Mars is actually a really cold place</a:t>
            </a:r>
          </a:p>
        </p:txBody>
      </p:sp>
      <p:sp>
        <p:nvSpPr>
          <p:cNvPr name="TextBox 27" id="27"/>
          <p:cNvSpPr txBox="true"/>
          <p:nvPr/>
        </p:nvSpPr>
        <p:spPr>
          <a:xfrm rot="0">
            <a:off x="7132425" y="2822012"/>
            <a:ext cx="4023150" cy="12162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Venus has a very beautiful name</a:t>
            </a:r>
          </a:p>
        </p:txBody>
      </p:sp>
      <p:sp>
        <p:nvSpPr>
          <p:cNvPr name="TextBox 28" id="28"/>
          <p:cNvSpPr txBox="true"/>
          <p:nvPr/>
        </p:nvSpPr>
        <p:spPr>
          <a:xfrm rot="0">
            <a:off x="12532475" y="2822012"/>
            <a:ext cx="4023150" cy="12162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Jupiter is the biggest planet of all</a:t>
            </a:r>
          </a:p>
        </p:txBody>
      </p:sp>
      <p:grpSp>
        <p:nvGrpSpPr>
          <p:cNvPr name="Group 29" id="29"/>
          <p:cNvGrpSpPr/>
          <p:nvPr/>
        </p:nvGrpSpPr>
        <p:grpSpPr>
          <a:xfrm rot="0">
            <a:off x="9858450" y="6727750"/>
            <a:ext cx="3975600" cy="807600"/>
            <a:chOff x="0" y="0"/>
            <a:chExt cx="5300800" cy="1076800"/>
          </a:xfrm>
        </p:grpSpPr>
        <p:sp>
          <p:nvSpPr>
            <p:cNvPr name="Freeform 30" id="30"/>
            <p:cNvSpPr/>
            <p:nvPr/>
          </p:nvSpPr>
          <p:spPr>
            <a:xfrm flipH="false" flipV="false" rot="0">
              <a:off x="0" y="0"/>
              <a:ext cx="5300726" cy="1076833"/>
            </a:xfrm>
            <a:custGeom>
              <a:avLst/>
              <a:gdLst/>
              <a:ahLst/>
              <a:cxnLst/>
              <a:rect r="r" b="b" t="t" l="l"/>
              <a:pathLst>
                <a:path h="1076833" w="5300726">
                  <a:moveTo>
                    <a:pt x="0" y="538353"/>
                  </a:moveTo>
                  <a:cubicBezTo>
                    <a:pt x="0" y="241046"/>
                    <a:pt x="241046" y="0"/>
                    <a:pt x="538353" y="0"/>
                  </a:cubicBezTo>
                  <a:lnTo>
                    <a:pt x="4762373" y="0"/>
                  </a:lnTo>
                  <a:cubicBezTo>
                    <a:pt x="5059680" y="0"/>
                    <a:pt x="5300726" y="241046"/>
                    <a:pt x="5300726" y="538353"/>
                  </a:cubicBezTo>
                  <a:cubicBezTo>
                    <a:pt x="5300726" y="835660"/>
                    <a:pt x="5059680" y="1076706"/>
                    <a:pt x="4762373" y="1076706"/>
                  </a:cubicBezTo>
                  <a:lnTo>
                    <a:pt x="538353" y="1076706"/>
                  </a:lnTo>
                  <a:cubicBezTo>
                    <a:pt x="241046" y="1076833"/>
                    <a:pt x="0" y="835787"/>
                    <a:pt x="0" y="538353"/>
                  </a:cubicBezTo>
                  <a:close/>
                </a:path>
              </a:pathLst>
            </a:custGeom>
            <a:gradFill rotWithShape="true">
              <a:gsLst>
                <a:gs pos="0">
                  <a:srgbClr val="FB54F4">
                    <a:alpha val="100000"/>
                  </a:srgbClr>
                </a:gs>
                <a:gs pos="100000">
                  <a:srgbClr val="FDA7F9">
                    <a:alpha val="100000"/>
                  </a:srgbClr>
                </a:gs>
              </a:gsLst>
              <a:lin ang="5402105"/>
            </a:gradFill>
          </p:spPr>
        </p:sp>
        <p:sp>
          <p:nvSpPr>
            <p:cNvPr name="TextBox 31" id="31"/>
            <p:cNvSpPr txBox="true"/>
            <p:nvPr/>
          </p:nvSpPr>
          <p:spPr>
            <a:xfrm>
              <a:off x="0" y="-28575"/>
              <a:ext cx="5300800" cy="1105375"/>
            </a:xfrm>
            <a:prstGeom prst="rect">
              <a:avLst/>
            </a:prstGeom>
          </p:spPr>
          <p:txBody>
            <a:bodyPr anchor="ctr" rtlCol="false" tIns="50800" lIns="50800" bIns="50800" rIns="50800"/>
            <a:lstStyle/>
            <a:p>
              <a:pPr algn="ctr">
                <a:lnSpc>
                  <a:spcPts val="3840"/>
                </a:lnSpc>
              </a:pPr>
              <a:r>
                <a:rPr lang="en-US" b="true" sz="3200">
                  <a:solidFill>
                    <a:srgbClr val="FFFFFF"/>
                  </a:solidFill>
                  <a:latin typeface="Arimo Bold"/>
                  <a:ea typeface="Arimo Bold"/>
                  <a:cs typeface="Arimo Bold"/>
                  <a:sym typeface="Arimo Bold"/>
                </a:rPr>
                <a:t>DAY 4</a:t>
              </a:r>
            </a:p>
          </p:txBody>
        </p:sp>
      </p:grpSp>
      <p:grpSp>
        <p:nvGrpSpPr>
          <p:cNvPr name="Group 32" id="32"/>
          <p:cNvGrpSpPr/>
          <p:nvPr/>
        </p:nvGrpSpPr>
        <p:grpSpPr>
          <a:xfrm rot="0">
            <a:off x="4453950" y="6727750"/>
            <a:ext cx="3975600" cy="807600"/>
            <a:chOff x="0" y="0"/>
            <a:chExt cx="5300800" cy="1076800"/>
          </a:xfrm>
        </p:grpSpPr>
        <p:sp>
          <p:nvSpPr>
            <p:cNvPr name="Freeform 33" id="33"/>
            <p:cNvSpPr/>
            <p:nvPr/>
          </p:nvSpPr>
          <p:spPr>
            <a:xfrm flipH="false" flipV="false" rot="0">
              <a:off x="0" y="0"/>
              <a:ext cx="5300726" cy="1076833"/>
            </a:xfrm>
            <a:custGeom>
              <a:avLst/>
              <a:gdLst/>
              <a:ahLst/>
              <a:cxnLst/>
              <a:rect r="r" b="b" t="t" l="l"/>
              <a:pathLst>
                <a:path h="1076833" w="5300726">
                  <a:moveTo>
                    <a:pt x="0" y="538353"/>
                  </a:moveTo>
                  <a:cubicBezTo>
                    <a:pt x="0" y="241046"/>
                    <a:pt x="241046" y="0"/>
                    <a:pt x="538353" y="0"/>
                  </a:cubicBezTo>
                  <a:lnTo>
                    <a:pt x="4762373" y="0"/>
                  </a:lnTo>
                  <a:cubicBezTo>
                    <a:pt x="5059680" y="0"/>
                    <a:pt x="5300726" y="241046"/>
                    <a:pt x="5300726" y="538353"/>
                  </a:cubicBezTo>
                  <a:cubicBezTo>
                    <a:pt x="5300726" y="835660"/>
                    <a:pt x="5059680" y="1076706"/>
                    <a:pt x="4762373" y="1076706"/>
                  </a:cubicBezTo>
                  <a:lnTo>
                    <a:pt x="538353" y="1076706"/>
                  </a:lnTo>
                  <a:cubicBezTo>
                    <a:pt x="241046" y="1076833"/>
                    <a:pt x="0" y="835787"/>
                    <a:pt x="0" y="538353"/>
                  </a:cubicBezTo>
                  <a:close/>
                </a:path>
              </a:pathLst>
            </a:custGeom>
            <a:gradFill rotWithShape="true">
              <a:gsLst>
                <a:gs pos="0">
                  <a:srgbClr val="FB54F4">
                    <a:alpha val="100000"/>
                  </a:srgbClr>
                </a:gs>
                <a:gs pos="100000">
                  <a:srgbClr val="FDA7F9">
                    <a:alpha val="100000"/>
                  </a:srgbClr>
                </a:gs>
              </a:gsLst>
              <a:lin ang="5402105"/>
            </a:gradFill>
          </p:spPr>
        </p:sp>
        <p:sp>
          <p:nvSpPr>
            <p:cNvPr name="TextBox 34" id="34"/>
            <p:cNvSpPr txBox="true"/>
            <p:nvPr/>
          </p:nvSpPr>
          <p:spPr>
            <a:xfrm>
              <a:off x="0" y="-28575"/>
              <a:ext cx="5300800" cy="1105375"/>
            </a:xfrm>
            <a:prstGeom prst="rect">
              <a:avLst/>
            </a:prstGeom>
          </p:spPr>
          <p:txBody>
            <a:bodyPr anchor="ctr" rtlCol="false" tIns="50800" lIns="50800" bIns="50800" rIns="50800"/>
            <a:lstStyle/>
            <a:p>
              <a:pPr algn="ctr">
                <a:lnSpc>
                  <a:spcPts val="3840"/>
                </a:lnSpc>
              </a:pPr>
              <a:r>
                <a:rPr lang="en-US" b="true" sz="3200">
                  <a:solidFill>
                    <a:srgbClr val="FFFFFF"/>
                  </a:solidFill>
                  <a:latin typeface="Arimo Bold"/>
                  <a:ea typeface="Arimo Bold"/>
                  <a:cs typeface="Arimo Bold"/>
                  <a:sym typeface="Arimo Bold"/>
                </a:rPr>
                <a:t>DAY 2</a:t>
              </a:r>
            </a:p>
          </p:txBody>
        </p:sp>
      </p:grpSp>
      <p:sp>
        <p:nvSpPr>
          <p:cNvPr name="TextBox 35" id="35"/>
          <p:cNvSpPr txBox="true"/>
          <p:nvPr/>
        </p:nvSpPr>
        <p:spPr>
          <a:xfrm rot="0">
            <a:off x="4430175" y="7893300"/>
            <a:ext cx="4023150" cy="12234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Mercury is the closest to the Sun</a:t>
            </a:r>
          </a:p>
        </p:txBody>
      </p:sp>
      <p:sp>
        <p:nvSpPr>
          <p:cNvPr name="TextBox 36" id="36"/>
          <p:cNvSpPr txBox="true"/>
          <p:nvPr/>
        </p:nvSpPr>
        <p:spPr>
          <a:xfrm rot="0">
            <a:off x="9834675" y="7893300"/>
            <a:ext cx="4023150" cy="12234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Neptune is the eighth planet</a:t>
            </a:r>
          </a:p>
        </p:txBody>
      </p:sp>
      <p:sp>
        <p:nvSpPr>
          <p:cNvPr name="AutoShape 37" id="37"/>
          <p:cNvSpPr/>
          <p:nvPr/>
        </p:nvSpPr>
        <p:spPr>
          <a:xfrm rot="10734">
            <a:off x="-420" y="5972801"/>
            <a:ext cx="18303239" cy="0"/>
          </a:xfrm>
          <a:prstGeom prst="line">
            <a:avLst/>
          </a:prstGeom>
          <a:ln cap="rnd" w="19050">
            <a:solidFill>
              <a:srgbClr val="FDA7F9"/>
            </a:solidFill>
            <a:prstDash val="solid"/>
            <a:headEnd type="none" len="sm" w="sm"/>
            <a:tailEnd type="none" len="sm" w="sm"/>
          </a:ln>
        </p:spPr>
      </p:sp>
      <p:grpSp>
        <p:nvGrpSpPr>
          <p:cNvPr name="Group 38" id="38"/>
          <p:cNvGrpSpPr/>
          <p:nvPr/>
        </p:nvGrpSpPr>
        <p:grpSpPr>
          <a:xfrm rot="0">
            <a:off x="3598500" y="5841350"/>
            <a:ext cx="282000" cy="282000"/>
            <a:chOff x="0" y="0"/>
            <a:chExt cx="376000" cy="376000"/>
          </a:xfrm>
        </p:grpSpPr>
        <p:sp>
          <p:nvSpPr>
            <p:cNvPr name="Freeform 39" id="39"/>
            <p:cNvSpPr/>
            <p:nvPr/>
          </p:nvSpPr>
          <p:spPr>
            <a:xfrm flipH="false" flipV="false" rot="0">
              <a:off x="0" y="0"/>
              <a:ext cx="375920" cy="375920"/>
            </a:xfrm>
            <a:custGeom>
              <a:avLst/>
              <a:gdLst/>
              <a:ahLst/>
              <a:cxnLst/>
              <a:rect r="r" b="b" t="t" l="l"/>
              <a:pathLst>
                <a:path h="375920" w="375920">
                  <a:moveTo>
                    <a:pt x="0" y="187960"/>
                  </a:moveTo>
                  <a:cubicBezTo>
                    <a:pt x="0" y="84201"/>
                    <a:pt x="84201" y="0"/>
                    <a:pt x="187960" y="0"/>
                  </a:cubicBezTo>
                  <a:cubicBezTo>
                    <a:pt x="291719" y="0"/>
                    <a:pt x="375920" y="84201"/>
                    <a:pt x="375920" y="187960"/>
                  </a:cubicBezTo>
                  <a:cubicBezTo>
                    <a:pt x="375920" y="291719"/>
                    <a:pt x="291719" y="375920"/>
                    <a:pt x="187960" y="375920"/>
                  </a:cubicBezTo>
                  <a:cubicBezTo>
                    <a:pt x="84201" y="375920"/>
                    <a:pt x="0" y="291846"/>
                    <a:pt x="0" y="187960"/>
                  </a:cubicBezTo>
                  <a:close/>
                </a:path>
              </a:pathLst>
            </a:custGeom>
            <a:solidFill>
              <a:srgbClr val="FFFFFF"/>
            </a:solidFill>
          </p:spPr>
        </p:sp>
      </p:grpSp>
      <p:grpSp>
        <p:nvGrpSpPr>
          <p:cNvPr name="Group 40" id="40"/>
          <p:cNvGrpSpPr/>
          <p:nvPr/>
        </p:nvGrpSpPr>
        <p:grpSpPr>
          <a:xfrm rot="0">
            <a:off x="6300750" y="5841350"/>
            <a:ext cx="282000" cy="282000"/>
            <a:chOff x="0" y="0"/>
            <a:chExt cx="376000" cy="376000"/>
          </a:xfrm>
        </p:grpSpPr>
        <p:sp>
          <p:nvSpPr>
            <p:cNvPr name="Freeform 41" id="41"/>
            <p:cNvSpPr/>
            <p:nvPr/>
          </p:nvSpPr>
          <p:spPr>
            <a:xfrm flipH="false" flipV="false" rot="0">
              <a:off x="0" y="0"/>
              <a:ext cx="375920" cy="375920"/>
            </a:xfrm>
            <a:custGeom>
              <a:avLst/>
              <a:gdLst/>
              <a:ahLst/>
              <a:cxnLst/>
              <a:rect r="r" b="b" t="t" l="l"/>
              <a:pathLst>
                <a:path h="375920" w="375920">
                  <a:moveTo>
                    <a:pt x="0" y="187960"/>
                  </a:moveTo>
                  <a:cubicBezTo>
                    <a:pt x="0" y="84201"/>
                    <a:pt x="84201" y="0"/>
                    <a:pt x="187960" y="0"/>
                  </a:cubicBezTo>
                  <a:cubicBezTo>
                    <a:pt x="291719" y="0"/>
                    <a:pt x="375920" y="84201"/>
                    <a:pt x="375920" y="187960"/>
                  </a:cubicBezTo>
                  <a:cubicBezTo>
                    <a:pt x="375920" y="291719"/>
                    <a:pt x="291719" y="375920"/>
                    <a:pt x="187960" y="375920"/>
                  </a:cubicBezTo>
                  <a:cubicBezTo>
                    <a:pt x="84201" y="375920"/>
                    <a:pt x="0" y="291846"/>
                    <a:pt x="0" y="187960"/>
                  </a:cubicBezTo>
                  <a:close/>
                </a:path>
              </a:pathLst>
            </a:custGeom>
            <a:solidFill>
              <a:srgbClr val="FFFFFF"/>
            </a:solidFill>
          </p:spPr>
        </p:sp>
      </p:grpSp>
      <p:grpSp>
        <p:nvGrpSpPr>
          <p:cNvPr name="Group 42" id="42"/>
          <p:cNvGrpSpPr/>
          <p:nvPr/>
        </p:nvGrpSpPr>
        <p:grpSpPr>
          <a:xfrm rot="0">
            <a:off x="9003000" y="5841350"/>
            <a:ext cx="282000" cy="282000"/>
            <a:chOff x="0" y="0"/>
            <a:chExt cx="376000" cy="376000"/>
          </a:xfrm>
        </p:grpSpPr>
        <p:sp>
          <p:nvSpPr>
            <p:cNvPr name="Freeform 43" id="43"/>
            <p:cNvSpPr/>
            <p:nvPr/>
          </p:nvSpPr>
          <p:spPr>
            <a:xfrm flipH="false" flipV="false" rot="0">
              <a:off x="0" y="0"/>
              <a:ext cx="375920" cy="375920"/>
            </a:xfrm>
            <a:custGeom>
              <a:avLst/>
              <a:gdLst/>
              <a:ahLst/>
              <a:cxnLst/>
              <a:rect r="r" b="b" t="t" l="l"/>
              <a:pathLst>
                <a:path h="375920" w="375920">
                  <a:moveTo>
                    <a:pt x="0" y="187960"/>
                  </a:moveTo>
                  <a:cubicBezTo>
                    <a:pt x="0" y="84201"/>
                    <a:pt x="84201" y="0"/>
                    <a:pt x="187960" y="0"/>
                  </a:cubicBezTo>
                  <a:cubicBezTo>
                    <a:pt x="291719" y="0"/>
                    <a:pt x="375920" y="84201"/>
                    <a:pt x="375920" y="187960"/>
                  </a:cubicBezTo>
                  <a:cubicBezTo>
                    <a:pt x="375920" y="291719"/>
                    <a:pt x="291719" y="375920"/>
                    <a:pt x="187960" y="375920"/>
                  </a:cubicBezTo>
                  <a:cubicBezTo>
                    <a:pt x="84201" y="375920"/>
                    <a:pt x="0" y="291846"/>
                    <a:pt x="0" y="187960"/>
                  </a:cubicBezTo>
                  <a:close/>
                </a:path>
              </a:pathLst>
            </a:custGeom>
            <a:solidFill>
              <a:srgbClr val="FFFFFF"/>
            </a:solidFill>
          </p:spPr>
        </p:sp>
      </p:grpSp>
      <p:grpSp>
        <p:nvGrpSpPr>
          <p:cNvPr name="Group 44" id="44"/>
          <p:cNvGrpSpPr/>
          <p:nvPr/>
        </p:nvGrpSpPr>
        <p:grpSpPr>
          <a:xfrm rot="0">
            <a:off x="11705250" y="5841350"/>
            <a:ext cx="282000" cy="282000"/>
            <a:chOff x="0" y="0"/>
            <a:chExt cx="376000" cy="376000"/>
          </a:xfrm>
        </p:grpSpPr>
        <p:sp>
          <p:nvSpPr>
            <p:cNvPr name="Freeform 45" id="45"/>
            <p:cNvSpPr/>
            <p:nvPr/>
          </p:nvSpPr>
          <p:spPr>
            <a:xfrm flipH="false" flipV="false" rot="0">
              <a:off x="0" y="0"/>
              <a:ext cx="375920" cy="375920"/>
            </a:xfrm>
            <a:custGeom>
              <a:avLst/>
              <a:gdLst/>
              <a:ahLst/>
              <a:cxnLst/>
              <a:rect r="r" b="b" t="t" l="l"/>
              <a:pathLst>
                <a:path h="375920" w="375920">
                  <a:moveTo>
                    <a:pt x="0" y="187960"/>
                  </a:moveTo>
                  <a:cubicBezTo>
                    <a:pt x="0" y="84201"/>
                    <a:pt x="84201" y="0"/>
                    <a:pt x="187960" y="0"/>
                  </a:cubicBezTo>
                  <a:cubicBezTo>
                    <a:pt x="291719" y="0"/>
                    <a:pt x="375920" y="84201"/>
                    <a:pt x="375920" y="187960"/>
                  </a:cubicBezTo>
                  <a:cubicBezTo>
                    <a:pt x="375920" y="291719"/>
                    <a:pt x="291719" y="375920"/>
                    <a:pt x="187960" y="375920"/>
                  </a:cubicBezTo>
                  <a:cubicBezTo>
                    <a:pt x="84201" y="375920"/>
                    <a:pt x="0" y="291846"/>
                    <a:pt x="0" y="187960"/>
                  </a:cubicBezTo>
                  <a:close/>
                </a:path>
              </a:pathLst>
            </a:custGeom>
            <a:solidFill>
              <a:srgbClr val="FFFFFF"/>
            </a:solidFill>
          </p:spPr>
        </p:sp>
      </p:grpSp>
      <p:grpSp>
        <p:nvGrpSpPr>
          <p:cNvPr name="Group 46" id="46"/>
          <p:cNvGrpSpPr/>
          <p:nvPr/>
        </p:nvGrpSpPr>
        <p:grpSpPr>
          <a:xfrm rot="0">
            <a:off x="14407500" y="5841350"/>
            <a:ext cx="282000" cy="282000"/>
            <a:chOff x="0" y="0"/>
            <a:chExt cx="376000" cy="376000"/>
          </a:xfrm>
        </p:grpSpPr>
        <p:sp>
          <p:nvSpPr>
            <p:cNvPr name="Freeform 47" id="47"/>
            <p:cNvSpPr/>
            <p:nvPr/>
          </p:nvSpPr>
          <p:spPr>
            <a:xfrm flipH="false" flipV="false" rot="0">
              <a:off x="0" y="0"/>
              <a:ext cx="375920" cy="375920"/>
            </a:xfrm>
            <a:custGeom>
              <a:avLst/>
              <a:gdLst/>
              <a:ahLst/>
              <a:cxnLst/>
              <a:rect r="r" b="b" t="t" l="l"/>
              <a:pathLst>
                <a:path h="375920" w="375920">
                  <a:moveTo>
                    <a:pt x="0" y="187960"/>
                  </a:moveTo>
                  <a:cubicBezTo>
                    <a:pt x="0" y="84201"/>
                    <a:pt x="84201" y="0"/>
                    <a:pt x="187960" y="0"/>
                  </a:cubicBezTo>
                  <a:cubicBezTo>
                    <a:pt x="291719" y="0"/>
                    <a:pt x="375920" y="84201"/>
                    <a:pt x="375920" y="187960"/>
                  </a:cubicBezTo>
                  <a:cubicBezTo>
                    <a:pt x="375920" y="291719"/>
                    <a:pt x="291719" y="375920"/>
                    <a:pt x="187960" y="375920"/>
                  </a:cubicBezTo>
                  <a:cubicBezTo>
                    <a:pt x="84201" y="375920"/>
                    <a:pt x="0" y="291846"/>
                    <a:pt x="0" y="187960"/>
                  </a:cubicBezTo>
                  <a:close/>
                </a:path>
              </a:pathLst>
            </a:custGeom>
            <a:solidFill>
              <a:srgbClr val="FFFFFF"/>
            </a:solidFill>
          </p:spPr>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7807400" y="5414600"/>
            <a:ext cx="659676" cy="823798"/>
          </a:xfrm>
          <a:custGeom>
            <a:avLst/>
            <a:gdLst/>
            <a:ahLst/>
            <a:cxnLst/>
            <a:rect r="r" b="b" t="t" l="l"/>
            <a:pathLst>
              <a:path h="823798" w="659676">
                <a:moveTo>
                  <a:pt x="0" y="0"/>
                </a:moveTo>
                <a:lnTo>
                  <a:pt x="659676" y="0"/>
                </a:lnTo>
                <a:lnTo>
                  <a:pt x="659676" y="823798"/>
                </a:lnTo>
                <a:lnTo>
                  <a:pt x="0" y="8237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7196894" y="7532256"/>
            <a:ext cx="1753372" cy="2328177"/>
          </a:xfrm>
          <a:custGeom>
            <a:avLst/>
            <a:gdLst/>
            <a:ahLst/>
            <a:cxnLst/>
            <a:rect r="r" b="b" t="t" l="l"/>
            <a:pathLst>
              <a:path h="2328177" w="1753372">
                <a:moveTo>
                  <a:pt x="0" y="0"/>
                </a:moveTo>
                <a:lnTo>
                  <a:pt x="1753372" y="0"/>
                </a:lnTo>
                <a:lnTo>
                  <a:pt x="1753372" y="2328178"/>
                </a:lnTo>
                <a:lnTo>
                  <a:pt x="0" y="23281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665426" y="9754777"/>
            <a:ext cx="831746" cy="865845"/>
          </a:xfrm>
          <a:custGeom>
            <a:avLst/>
            <a:gdLst/>
            <a:ahLst/>
            <a:cxnLst/>
            <a:rect r="r" b="b" t="t" l="l"/>
            <a:pathLst>
              <a:path h="865845" w="831746">
                <a:moveTo>
                  <a:pt x="0" y="0"/>
                </a:moveTo>
                <a:lnTo>
                  <a:pt x="831746" y="0"/>
                </a:lnTo>
                <a:lnTo>
                  <a:pt x="831746" y="865846"/>
                </a:lnTo>
                <a:lnTo>
                  <a:pt x="0" y="8658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0">
            <a:off x="18114650" y="6848300"/>
            <a:ext cx="380400" cy="380400"/>
            <a:chOff x="0" y="0"/>
            <a:chExt cx="507200" cy="507200"/>
          </a:xfrm>
        </p:grpSpPr>
        <p:sp>
          <p:nvSpPr>
            <p:cNvPr name="Freeform 6" id="6"/>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sp>
        <p:nvSpPr>
          <p:cNvPr name="Freeform 7" id="7"/>
          <p:cNvSpPr/>
          <p:nvPr/>
        </p:nvSpPr>
        <p:spPr>
          <a:xfrm flipH="false" flipV="false" rot="0">
            <a:off x="-739465" y="1078774"/>
            <a:ext cx="2007788" cy="2272793"/>
          </a:xfrm>
          <a:custGeom>
            <a:avLst/>
            <a:gdLst/>
            <a:ahLst/>
            <a:cxnLst/>
            <a:rect r="r" b="b" t="t" l="l"/>
            <a:pathLst>
              <a:path h="2272793" w="2007788">
                <a:moveTo>
                  <a:pt x="0" y="0"/>
                </a:moveTo>
                <a:lnTo>
                  <a:pt x="2007788" y="0"/>
                </a:lnTo>
                <a:lnTo>
                  <a:pt x="2007788" y="2272794"/>
                </a:lnTo>
                <a:lnTo>
                  <a:pt x="0" y="22727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p:nvPr/>
        </p:nvGrpSpPr>
        <p:grpSpPr>
          <a:xfrm rot="0">
            <a:off x="1235976" y="198600"/>
            <a:ext cx="380400" cy="380400"/>
            <a:chOff x="0" y="0"/>
            <a:chExt cx="507200" cy="507200"/>
          </a:xfrm>
        </p:grpSpPr>
        <p:sp>
          <p:nvSpPr>
            <p:cNvPr name="Freeform 9" id="9"/>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sp>
        <p:nvSpPr>
          <p:cNvPr name="TextBox 10" id="10"/>
          <p:cNvSpPr txBox="true"/>
          <p:nvPr/>
        </p:nvSpPr>
        <p:spPr>
          <a:xfrm rot="0">
            <a:off x="1517625" y="943375"/>
            <a:ext cx="15252750" cy="1000650"/>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PREDICTED GROWTH</a:t>
            </a:r>
          </a:p>
        </p:txBody>
      </p:sp>
      <p:sp>
        <p:nvSpPr>
          <p:cNvPr name="Freeform 11" id="11"/>
          <p:cNvSpPr/>
          <p:nvPr/>
        </p:nvSpPr>
        <p:spPr>
          <a:xfrm flipH="false" flipV="false" rot="0">
            <a:off x="1426200" y="3257450"/>
            <a:ext cx="8594800" cy="4108550"/>
          </a:xfrm>
          <a:custGeom>
            <a:avLst/>
            <a:gdLst/>
            <a:ahLst/>
            <a:cxnLst/>
            <a:rect r="r" b="b" t="t" l="l"/>
            <a:pathLst>
              <a:path h="4108550" w="8594800">
                <a:moveTo>
                  <a:pt x="0" y="0"/>
                </a:moveTo>
                <a:lnTo>
                  <a:pt x="8594800" y="0"/>
                </a:lnTo>
                <a:lnTo>
                  <a:pt x="8594800" y="4108550"/>
                </a:lnTo>
                <a:lnTo>
                  <a:pt x="0" y="4108550"/>
                </a:lnTo>
                <a:lnTo>
                  <a:pt x="0" y="0"/>
                </a:lnTo>
                <a:close/>
              </a:path>
            </a:pathLst>
          </a:custGeom>
          <a:blipFill>
            <a:blip r:embed="rId11"/>
            <a:stretch>
              <a:fillRect l="0" t="-24" r="0" b="-24"/>
            </a:stretch>
          </a:blipFill>
        </p:spPr>
      </p:sp>
      <p:sp>
        <p:nvSpPr>
          <p:cNvPr name="TextBox 12" id="12"/>
          <p:cNvSpPr txBox="true"/>
          <p:nvPr/>
        </p:nvSpPr>
        <p:spPr>
          <a:xfrm rot="0">
            <a:off x="2285000" y="7974700"/>
            <a:ext cx="6877200" cy="724450"/>
          </a:xfrm>
          <a:prstGeom prst="rect">
            <a:avLst/>
          </a:prstGeom>
        </p:spPr>
        <p:txBody>
          <a:bodyPr anchor="t" rtlCol="false" tIns="0" lIns="0" bIns="0" rIns="0">
            <a:spAutoFit/>
          </a:bodyPr>
          <a:lstStyle/>
          <a:p>
            <a:pPr algn="ctr">
              <a:lnSpc>
                <a:spcPts val="2879"/>
              </a:lnSpc>
            </a:pPr>
            <a:r>
              <a:rPr lang="en-US" sz="2400">
                <a:solidFill>
                  <a:srgbClr val="FFFFFF"/>
                </a:solidFill>
                <a:latin typeface="IBM Plex Sans"/>
                <a:ea typeface="IBM Plex Sans"/>
                <a:cs typeface="IBM Plex Sans"/>
                <a:sym typeface="IBM Plex Sans"/>
              </a:rPr>
              <a:t>To modify this graph, click on it, follow the link, change the data and paste the new graph here</a:t>
            </a:r>
          </a:p>
          <a:p>
            <a:pPr algn="ctr">
              <a:lnSpc>
                <a:spcPts val="3359"/>
              </a:lnSpc>
            </a:pPr>
          </a:p>
        </p:txBody>
      </p:sp>
      <p:sp>
        <p:nvSpPr>
          <p:cNvPr name="TextBox 13" id="13"/>
          <p:cNvSpPr txBox="true"/>
          <p:nvPr/>
        </p:nvSpPr>
        <p:spPr>
          <a:xfrm rot="0">
            <a:off x="11440175" y="4575100"/>
            <a:ext cx="4963350" cy="1197075"/>
          </a:xfrm>
          <a:prstGeom prst="rect">
            <a:avLst/>
          </a:prstGeom>
        </p:spPr>
        <p:txBody>
          <a:bodyPr anchor="t" rtlCol="false" tIns="0" lIns="0" bIns="0" rIns="0">
            <a:spAutoFit/>
          </a:bodyPr>
          <a:lstStyle/>
          <a:p>
            <a:pPr algn="l">
              <a:lnSpc>
                <a:spcPts val="3840"/>
              </a:lnSpc>
            </a:pPr>
            <a:r>
              <a:rPr lang="en-US" sz="3200">
                <a:solidFill>
                  <a:srgbClr val="FFFFFF"/>
                </a:solidFill>
                <a:latin typeface="IBM Plex Sans"/>
                <a:ea typeface="IBM Plex Sans"/>
                <a:cs typeface="IBM Plex Sans"/>
                <a:sym typeface="IBM Plex Sans"/>
              </a:rPr>
              <a:t>Despite being red, Mars is actually a cold place</a:t>
            </a:r>
          </a:p>
        </p:txBody>
      </p:sp>
      <p:grpSp>
        <p:nvGrpSpPr>
          <p:cNvPr name="Group 14" id="14"/>
          <p:cNvGrpSpPr/>
          <p:nvPr/>
        </p:nvGrpSpPr>
        <p:grpSpPr>
          <a:xfrm rot="0">
            <a:off x="11444150" y="3521700"/>
            <a:ext cx="3469200" cy="861000"/>
            <a:chOff x="0" y="0"/>
            <a:chExt cx="4625600" cy="1148000"/>
          </a:xfrm>
        </p:grpSpPr>
        <p:sp>
          <p:nvSpPr>
            <p:cNvPr name="Freeform 15" id="15"/>
            <p:cNvSpPr/>
            <p:nvPr/>
          </p:nvSpPr>
          <p:spPr>
            <a:xfrm flipH="false" flipV="false" rot="0">
              <a:off x="0" y="0"/>
              <a:ext cx="4625594" cy="1148080"/>
            </a:xfrm>
            <a:custGeom>
              <a:avLst/>
              <a:gdLst/>
              <a:ahLst/>
              <a:cxnLst/>
              <a:rect r="r" b="b" t="t" l="l"/>
              <a:pathLst>
                <a:path h="1148080" w="4625594">
                  <a:moveTo>
                    <a:pt x="0" y="574040"/>
                  </a:moveTo>
                  <a:cubicBezTo>
                    <a:pt x="0" y="257048"/>
                    <a:pt x="257048" y="0"/>
                    <a:pt x="574040" y="0"/>
                  </a:cubicBezTo>
                  <a:lnTo>
                    <a:pt x="4051554" y="0"/>
                  </a:lnTo>
                  <a:cubicBezTo>
                    <a:pt x="4368546" y="0"/>
                    <a:pt x="4625594" y="257048"/>
                    <a:pt x="4625594" y="574040"/>
                  </a:cubicBezTo>
                  <a:cubicBezTo>
                    <a:pt x="4625594" y="891032"/>
                    <a:pt x="4368546" y="1148080"/>
                    <a:pt x="4051554" y="1148080"/>
                  </a:cubicBezTo>
                  <a:lnTo>
                    <a:pt x="574040" y="1148080"/>
                  </a:lnTo>
                  <a:cubicBezTo>
                    <a:pt x="257048" y="1147953"/>
                    <a:pt x="0" y="891032"/>
                    <a:pt x="0" y="574040"/>
                  </a:cubicBezTo>
                  <a:close/>
                </a:path>
              </a:pathLst>
            </a:custGeom>
            <a:gradFill rotWithShape="true">
              <a:gsLst>
                <a:gs pos="0">
                  <a:srgbClr val="FB54F4">
                    <a:alpha val="100000"/>
                  </a:srgbClr>
                </a:gs>
                <a:gs pos="100000">
                  <a:srgbClr val="FDA7F9">
                    <a:alpha val="100000"/>
                  </a:srgbClr>
                </a:gs>
              </a:gsLst>
              <a:lin ang="5401975"/>
            </a:gradFill>
          </p:spPr>
        </p:sp>
        <p:sp>
          <p:nvSpPr>
            <p:cNvPr name="TextBox 16" id="16"/>
            <p:cNvSpPr txBox="true"/>
            <p:nvPr/>
          </p:nvSpPr>
          <p:spPr>
            <a:xfrm>
              <a:off x="0" y="-28575"/>
              <a:ext cx="4625600" cy="1176575"/>
            </a:xfrm>
            <a:prstGeom prst="rect">
              <a:avLst/>
            </a:prstGeom>
          </p:spPr>
          <p:txBody>
            <a:bodyPr anchor="ctr" rtlCol="false" tIns="50800" lIns="50800" bIns="50800" rIns="50800"/>
            <a:lstStyle/>
            <a:p>
              <a:pPr algn="ctr">
                <a:lnSpc>
                  <a:spcPts val="4320"/>
                </a:lnSpc>
              </a:pPr>
              <a:r>
                <a:rPr lang="en-US" b="true" sz="3600">
                  <a:solidFill>
                    <a:srgbClr val="FFFFFF"/>
                  </a:solidFill>
                  <a:latin typeface="Arimo Bold"/>
                  <a:ea typeface="Arimo Bold"/>
                  <a:cs typeface="Arimo Bold"/>
                  <a:sym typeface="Arimo Bold"/>
                </a:rPr>
                <a:t>2018</a:t>
              </a:r>
            </a:p>
          </p:txBody>
        </p:sp>
      </p:grpSp>
      <p:sp>
        <p:nvSpPr>
          <p:cNvPr name="TextBox 17" id="17"/>
          <p:cNvSpPr txBox="true"/>
          <p:nvPr/>
        </p:nvSpPr>
        <p:spPr>
          <a:xfrm rot="0">
            <a:off x="11440175" y="7621850"/>
            <a:ext cx="4963350" cy="1197075"/>
          </a:xfrm>
          <a:prstGeom prst="rect">
            <a:avLst/>
          </a:prstGeom>
        </p:spPr>
        <p:txBody>
          <a:bodyPr anchor="t" rtlCol="false" tIns="0" lIns="0" bIns="0" rIns="0">
            <a:spAutoFit/>
          </a:bodyPr>
          <a:lstStyle/>
          <a:p>
            <a:pPr algn="l">
              <a:lnSpc>
                <a:spcPts val="3840"/>
              </a:lnSpc>
            </a:pPr>
            <a:r>
              <a:rPr lang="en-US" sz="3200">
                <a:solidFill>
                  <a:srgbClr val="FFFFFF"/>
                </a:solidFill>
                <a:latin typeface="IBM Plex Sans"/>
                <a:ea typeface="IBM Plex Sans"/>
                <a:cs typeface="IBM Plex Sans"/>
                <a:sym typeface="IBM Plex Sans"/>
              </a:rPr>
              <a:t>Jupiter is the biggest planet in the Solar System</a:t>
            </a:r>
          </a:p>
        </p:txBody>
      </p:sp>
      <p:grpSp>
        <p:nvGrpSpPr>
          <p:cNvPr name="Group 18" id="18"/>
          <p:cNvGrpSpPr/>
          <p:nvPr/>
        </p:nvGrpSpPr>
        <p:grpSpPr>
          <a:xfrm rot="0">
            <a:off x="11444150" y="6568450"/>
            <a:ext cx="3469200" cy="861000"/>
            <a:chOff x="0" y="0"/>
            <a:chExt cx="4625600" cy="1148000"/>
          </a:xfrm>
        </p:grpSpPr>
        <p:sp>
          <p:nvSpPr>
            <p:cNvPr name="Freeform 19" id="19"/>
            <p:cNvSpPr/>
            <p:nvPr/>
          </p:nvSpPr>
          <p:spPr>
            <a:xfrm flipH="false" flipV="false" rot="0">
              <a:off x="0" y="0"/>
              <a:ext cx="4625594" cy="1148080"/>
            </a:xfrm>
            <a:custGeom>
              <a:avLst/>
              <a:gdLst/>
              <a:ahLst/>
              <a:cxnLst/>
              <a:rect r="r" b="b" t="t" l="l"/>
              <a:pathLst>
                <a:path h="1148080" w="4625594">
                  <a:moveTo>
                    <a:pt x="0" y="574040"/>
                  </a:moveTo>
                  <a:cubicBezTo>
                    <a:pt x="0" y="257048"/>
                    <a:pt x="257048" y="0"/>
                    <a:pt x="574040" y="0"/>
                  </a:cubicBezTo>
                  <a:lnTo>
                    <a:pt x="4051554" y="0"/>
                  </a:lnTo>
                  <a:cubicBezTo>
                    <a:pt x="4368546" y="0"/>
                    <a:pt x="4625594" y="257048"/>
                    <a:pt x="4625594" y="574040"/>
                  </a:cubicBezTo>
                  <a:cubicBezTo>
                    <a:pt x="4625594" y="891032"/>
                    <a:pt x="4368546" y="1148080"/>
                    <a:pt x="4051554" y="1148080"/>
                  </a:cubicBezTo>
                  <a:lnTo>
                    <a:pt x="574040" y="1148080"/>
                  </a:lnTo>
                  <a:cubicBezTo>
                    <a:pt x="257048" y="1147953"/>
                    <a:pt x="0" y="891032"/>
                    <a:pt x="0" y="574040"/>
                  </a:cubicBezTo>
                  <a:close/>
                </a:path>
              </a:pathLst>
            </a:custGeom>
            <a:gradFill rotWithShape="true">
              <a:gsLst>
                <a:gs pos="0">
                  <a:srgbClr val="FB54F4">
                    <a:alpha val="100000"/>
                  </a:srgbClr>
                </a:gs>
                <a:gs pos="100000">
                  <a:srgbClr val="FDA7F9">
                    <a:alpha val="100000"/>
                  </a:srgbClr>
                </a:gs>
              </a:gsLst>
              <a:lin ang="5401975"/>
            </a:gradFill>
          </p:spPr>
        </p:sp>
        <p:sp>
          <p:nvSpPr>
            <p:cNvPr name="TextBox 20" id="20"/>
            <p:cNvSpPr txBox="true"/>
            <p:nvPr/>
          </p:nvSpPr>
          <p:spPr>
            <a:xfrm>
              <a:off x="0" y="-28575"/>
              <a:ext cx="4625600" cy="1176575"/>
            </a:xfrm>
            <a:prstGeom prst="rect">
              <a:avLst/>
            </a:prstGeom>
          </p:spPr>
          <p:txBody>
            <a:bodyPr anchor="ctr" rtlCol="false" tIns="50800" lIns="50800" bIns="50800" rIns="50800"/>
            <a:lstStyle/>
            <a:p>
              <a:pPr algn="ctr">
                <a:lnSpc>
                  <a:spcPts val="4320"/>
                </a:lnSpc>
              </a:pPr>
              <a:r>
                <a:rPr lang="en-US" b="true" sz="3600">
                  <a:solidFill>
                    <a:srgbClr val="FFFFFF"/>
                  </a:solidFill>
                  <a:latin typeface="Arimo Bold"/>
                  <a:ea typeface="Arimo Bold"/>
                  <a:cs typeface="Arimo Bold"/>
                  <a:sym typeface="Arimo Bold"/>
                </a:rPr>
                <a:t>2021</a:t>
              </a: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6861794" y="6"/>
            <a:ext cx="1753372" cy="2328177"/>
          </a:xfrm>
          <a:custGeom>
            <a:avLst/>
            <a:gdLst/>
            <a:ahLst/>
            <a:cxnLst/>
            <a:rect r="r" b="b" t="t" l="l"/>
            <a:pathLst>
              <a:path h="2328177" w="1753372">
                <a:moveTo>
                  <a:pt x="0" y="0"/>
                </a:moveTo>
                <a:lnTo>
                  <a:pt x="1753372" y="0"/>
                </a:lnTo>
                <a:lnTo>
                  <a:pt x="1753372" y="2328178"/>
                </a:lnTo>
                <a:lnTo>
                  <a:pt x="0" y="2328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5749444" y="841894"/>
            <a:ext cx="608032" cy="759306"/>
            <a:chOff x="0" y="0"/>
            <a:chExt cx="810709" cy="1012408"/>
          </a:xfrm>
        </p:grpSpPr>
        <p:sp>
          <p:nvSpPr>
            <p:cNvPr name="Freeform 4" id="4"/>
            <p:cNvSpPr/>
            <p:nvPr/>
          </p:nvSpPr>
          <p:spPr>
            <a:xfrm flipH="false" flipV="false" rot="0">
              <a:off x="0" y="127"/>
              <a:ext cx="810641" cy="1012190"/>
            </a:xfrm>
            <a:custGeom>
              <a:avLst/>
              <a:gdLst/>
              <a:ahLst/>
              <a:cxnLst/>
              <a:rect r="r" b="b" t="t" l="l"/>
              <a:pathLst>
                <a:path h="1012190" w="810641">
                  <a:moveTo>
                    <a:pt x="110744" y="156845"/>
                  </a:moveTo>
                  <a:lnTo>
                    <a:pt x="651129" y="506349"/>
                  </a:lnTo>
                  <a:lnTo>
                    <a:pt x="110744" y="855853"/>
                  </a:lnTo>
                  <a:lnTo>
                    <a:pt x="110744" y="156845"/>
                  </a:lnTo>
                  <a:close/>
                  <a:moveTo>
                    <a:pt x="54483" y="0"/>
                  </a:moveTo>
                  <a:cubicBezTo>
                    <a:pt x="45720" y="0"/>
                    <a:pt x="37084" y="2032"/>
                    <a:pt x="29464" y="6477"/>
                  </a:cubicBezTo>
                  <a:cubicBezTo>
                    <a:pt x="11176" y="15621"/>
                    <a:pt x="0" y="34925"/>
                    <a:pt x="0" y="55372"/>
                  </a:cubicBezTo>
                  <a:lnTo>
                    <a:pt x="0" y="958342"/>
                  </a:lnTo>
                  <a:cubicBezTo>
                    <a:pt x="0" y="978662"/>
                    <a:pt x="11176" y="995934"/>
                    <a:pt x="29464" y="1006094"/>
                  </a:cubicBezTo>
                  <a:cubicBezTo>
                    <a:pt x="38608" y="1010158"/>
                    <a:pt x="46736" y="1012190"/>
                    <a:pt x="55880" y="1012190"/>
                  </a:cubicBezTo>
                  <a:cubicBezTo>
                    <a:pt x="66040" y="1012190"/>
                    <a:pt x="76200" y="1010158"/>
                    <a:pt x="86360" y="1007110"/>
                  </a:cubicBezTo>
                  <a:lnTo>
                    <a:pt x="785241" y="554990"/>
                  </a:lnTo>
                  <a:cubicBezTo>
                    <a:pt x="800481" y="544830"/>
                    <a:pt x="810641" y="527558"/>
                    <a:pt x="810641" y="508381"/>
                  </a:cubicBezTo>
                  <a:cubicBezTo>
                    <a:pt x="810641" y="489204"/>
                    <a:pt x="800354" y="471805"/>
                    <a:pt x="785241" y="461645"/>
                  </a:cubicBezTo>
                  <a:lnTo>
                    <a:pt x="86360" y="9652"/>
                  </a:lnTo>
                  <a:cubicBezTo>
                    <a:pt x="76708" y="3429"/>
                    <a:pt x="65405" y="0"/>
                    <a:pt x="54483" y="0"/>
                  </a:cubicBezTo>
                  <a:close/>
                </a:path>
              </a:pathLst>
            </a:custGeom>
            <a:solidFill>
              <a:srgbClr val="4FC1F9"/>
            </a:solidFill>
          </p:spPr>
        </p:sp>
      </p:grpSp>
      <p:sp>
        <p:nvSpPr>
          <p:cNvPr name="Freeform 5" id="5"/>
          <p:cNvSpPr/>
          <p:nvPr/>
        </p:nvSpPr>
        <p:spPr>
          <a:xfrm flipH="false" flipV="false" rot="0">
            <a:off x="13690076" y="515027"/>
            <a:ext cx="831746" cy="865845"/>
          </a:xfrm>
          <a:custGeom>
            <a:avLst/>
            <a:gdLst/>
            <a:ahLst/>
            <a:cxnLst/>
            <a:rect r="r" b="b" t="t" l="l"/>
            <a:pathLst>
              <a:path h="865845" w="831746">
                <a:moveTo>
                  <a:pt x="0" y="0"/>
                </a:moveTo>
                <a:lnTo>
                  <a:pt x="831746" y="0"/>
                </a:lnTo>
                <a:lnTo>
                  <a:pt x="831746" y="865846"/>
                </a:lnTo>
                <a:lnTo>
                  <a:pt x="0" y="8658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4312050" y="1570300"/>
            <a:ext cx="380400" cy="380400"/>
            <a:chOff x="0" y="0"/>
            <a:chExt cx="507200" cy="507200"/>
          </a:xfrm>
        </p:grpSpPr>
        <p:sp>
          <p:nvSpPr>
            <p:cNvPr name="Freeform 7" id="7"/>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FFFFF"/>
            </a:solidFill>
          </p:spPr>
        </p:sp>
      </p:grpSp>
      <p:grpSp>
        <p:nvGrpSpPr>
          <p:cNvPr name="Group 8" id="8"/>
          <p:cNvGrpSpPr/>
          <p:nvPr/>
        </p:nvGrpSpPr>
        <p:grpSpPr>
          <a:xfrm rot="0">
            <a:off x="15274150" y="-185100"/>
            <a:ext cx="380400" cy="380400"/>
            <a:chOff x="0" y="0"/>
            <a:chExt cx="507200" cy="507200"/>
          </a:xfrm>
        </p:grpSpPr>
        <p:sp>
          <p:nvSpPr>
            <p:cNvPr name="Freeform 9" id="9"/>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10" id="10"/>
          <p:cNvGrpSpPr/>
          <p:nvPr/>
        </p:nvGrpSpPr>
        <p:grpSpPr>
          <a:xfrm rot="-2700000">
            <a:off x="-805474" y="8048054"/>
            <a:ext cx="1503100" cy="1503100"/>
            <a:chOff x="0" y="0"/>
            <a:chExt cx="2004133" cy="2004133"/>
          </a:xfrm>
        </p:grpSpPr>
        <p:sp>
          <p:nvSpPr>
            <p:cNvPr name="Freeform 11" id="11"/>
            <p:cNvSpPr/>
            <p:nvPr/>
          </p:nvSpPr>
          <p:spPr>
            <a:xfrm flipH="false" flipV="false" rot="0">
              <a:off x="0" y="0"/>
              <a:ext cx="2004060" cy="2004187"/>
            </a:xfrm>
            <a:custGeom>
              <a:avLst/>
              <a:gdLst/>
              <a:ahLst/>
              <a:cxnLst/>
              <a:rect r="r" b="b" t="t" l="l"/>
              <a:pathLst>
                <a:path h="2004187" w="2004060">
                  <a:moveTo>
                    <a:pt x="1884172" y="121031"/>
                  </a:moveTo>
                  <a:lnTo>
                    <a:pt x="1884172" y="1884172"/>
                  </a:lnTo>
                  <a:lnTo>
                    <a:pt x="121031" y="1884172"/>
                  </a:lnTo>
                  <a:lnTo>
                    <a:pt x="121031" y="1405382"/>
                  </a:lnTo>
                  <a:lnTo>
                    <a:pt x="1344930" y="1405382"/>
                  </a:lnTo>
                  <a:cubicBezTo>
                    <a:pt x="1377950" y="1405382"/>
                    <a:pt x="1405382" y="1377823"/>
                    <a:pt x="1405382" y="1344803"/>
                  </a:cubicBezTo>
                  <a:lnTo>
                    <a:pt x="1405382" y="121031"/>
                  </a:lnTo>
                  <a:close/>
                  <a:moveTo>
                    <a:pt x="1346073" y="0"/>
                  </a:moveTo>
                  <a:cubicBezTo>
                    <a:pt x="1312926" y="0"/>
                    <a:pt x="1285494" y="27559"/>
                    <a:pt x="1285494" y="59436"/>
                  </a:cubicBezTo>
                  <a:lnTo>
                    <a:pt x="1285494" y="1284351"/>
                  </a:lnTo>
                  <a:lnTo>
                    <a:pt x="60579" y="1284351"/>
                  </a:lnTo>
                  <a:cubicBezTo>
                    <a:pt x="27559" y="1284351"/>
                    <a:pt x="0" y="1311910"/>
                    <a:pt x="0" y="1344930"/>
                  </a:cubicBezTo>
                  <a:lnTo>
                    <a:pt x="0" y="1943608"/>
                  </a:lnTo>
                  <a:cubicBezTo>
                    <a:pt x="0" y="1976628"/>
                    <a:pt x="27559" y="2004187"/>
                    <a:pt x="60579" y="2004187"/>
                  </a:cubicBezTo>
                  <a:lnTo>
                    <a:pt x="1943608" y="2004187"/>
                  </a:lnTo>
                  <a:cubicBezTo>
                    <a:pt x="1976628" y="2004187"/>
                    <a:pt x="2004060" y="1977771"/>
                    <a:pt x="2004060" y="1943608"/>
                  </a:cubicBezTo>
                  <a:lnTo>
                    <a:pt x="2004060" y="59436"/>
                  </a:lnTo>
                  <a:cubicBezTo>
                    <a:pt x="2004060" y="27559"/>
                    <a:pt x="1976628" y="0"/>
                    <a:pt x="1943608" y="0"/>
                  </a:cubicBezTo>
                  <a:close/>
                </a:path>
              </a:pathLst>
            </a:custGeom>
            <a:solidFill>
              <a:srgbClr val="4FC1F9"/>
            </a:solidFill>
          </p:spPr>
        </p:sp>
      </p:grpSp>
      <p:grpSp>
        <p:nvGrpSpPr>
          <p:cNvPr name="Group 12" id="12"/>
          <p:cNvGrpSpPr/>
          <p:nvPr/>
        </p:nvGrpSpPr>
        <p:grpSpPr>
          <a:xfrm rot="0">
            <a:off x="2022950" y="10136200"/>
            <a:ext cx="380400" cy="380400"/>
            <a:chOff x="0" y="0"/>
            <a:chExt cx="507200" cy="507200"/>
          </a:xfrm>
        </p:grpSpPr>
        <p:sp>
          <p:nvSpPr>
            <p:cNvPr name="Freeform 13" id="13"/>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4FC1F9"/>
            </a:solidFill>
          </p:spPr>
        </p:sp>
      </p:grpSp>
      <p:grpSp>
        <p:nvGrpSpPr>
          <p:cNvPr name="Group 14" id="14"/>
          <p:cNvGrpSpPr/>
          <p:nvPr/>
        </p:nvGrpSpPr>
        <p:grpSpPr>
          <a:xfrm rot="0">
            <a:off x="666650" y="476950"/>
            <a:ext cx="380400" cy="380400"/>
            <a:chOff x="0" y="0"/>
            <a:chExt cx="507200" cy="507200"/>
          </a:xfrm>
        </p:grpSpPr>
        <p:sp>
          <p:nvSpPr>
            <p:cNvPr name="Freeform 15" id="15"/>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sp>
        <p:nvSpPr>
          <p:cNvPr name="TextBox 16" id="16"/>
          <p:cNvSpPr txBox="true"/>
          <p:nvPr/>
        </p:nvSpPr>
        <p:spPr>
          <a:xfrm rot="0">
            <a:off x="1517625" y="943375"/>
            <a:ext cx="15252750" cy="1000650"/>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INVESTMENT</a:t>
            </a:r>
          </a:p>
        </p:txBody>
      </p:sp>
      <p:grpSp>
        <p:nvGrpSpPr>
          <p:cNvPr name="Group 17" id="17"/>
          <p:cNvGrpSpPr/>
          <p:nvPr/>
        </p:nvGrpSpPr>
        <p:grpSpPr>
          <a:xfrm rot="0">
            <a:off x="1785976" y="3521676"/>
            <a:ext cx="2794200" cy="2794200"/>
            <a:chOff x="0" y="0"/>
            <a:chExt cx="3725600" cy="3725600"/>
          </a:xfrm>
        </p:grpSpPr>
        <p:sp>
          <p:nvSpPr>
            <p:cNvPr name="Freeform 18" id="18"/>
            <p:cNvSpPr/>
            <p:nvPr/>
          </p:nvSpPr>
          <p:spPr>
            <a:xfrm flipH="false" flipV="false" rot="0">
              <a:off x="0" y="0"/>
              <a:ext cx="3725545" cy="3725545"/>
            </a:xfrm>
            <a:custGeom>
              <a:avLst/>
              <a:gdLst/>
              <a:ahLst/>
              <a:cxnLst/>
              <a:rect r="r" b="b" t="t" l="l"/>
              <a:pathLst>
                <a:path h="3725545" w="3725545">
                  <a:moveTo>
                    <a:pt x="0" y="1862836"/>
                  </a:moveTo>
                  <a:cubicBezTo>
                    <a:pt x="0" y="834009"/>
                    <a:pt x="834009" y="0"/>
                    <a:pt x="1862836" y="0"/>
                  </a:cubicBezTo>
                  <a:cubicBezTo>
                    <a:pt x="2891663" y="0"/>
                    <a:pt x="3725545" y="834009"/>
                    <a:pt x="3725545" y="1862836"/>
                  </a:cubicBezTo>
                  <a:cubicBezTo>
                    <a:pt x="3725545" y="2891663"/>
                    <a:pt x="2891536" y="3725545"/>
                    <a:pt x="1862836" y="3725545"/>
                  </a:cubicBezTo>
                  <a:cubicBezTo>
                    <a:pt x="834136" y="3725545"/>
                    <a:pt x="0" y="2891536"/>
                    <a:pt x="0" y="1862836"/>
                  </a:cubicBezTo>
                  <a:close/>
                  <a:moveTo>
                    <a:pt x="543433" y="1862836"/>
                  </a:moveTo>
                  <a:cubicBezTo>
                    <a:pt x="543433" y="2591435"/>
                    <a:pt x="1134110" y="3182112"/>
                    <a:pt x="1862709" y="3182112"/>
                  </a:cubicBezTo>
                  <a:cubicBezTo>
                    <a:pt x="2591308" y="3182112"/>
                    <a:pt x="3181985" y="2591435"/>
                    <a:pt x="3181985" y="1862836"/>
                  </a:cubicBezTo>
                  <a:cubicBezTo>
                    <a:pt x="3181985" y="1134237"/>
                    <a:pt x="2591435" y="543433"/>
                    <a:pt x="1862836" y="543433"/>
                  </a:cubicBezTo>
                  <a:cubicBezTo>
                    <a:pt x="1134237" y="543433"/>
                    <a:pt x="543433" y="1134110"/>
                    <a:pt x="543433" y="1862836"/>
                  </a:cubicBezTo>
                  <a:close/>
                </a:path>
              </a:pathLst>
            </a:custGeom>
            <a:solidFill>
              <a:srgbClr val="0F1524">
                <a:alpha val="5490"/>
              </a:srgbClr>
            </a:solidFill>
          </p:spPr>
        </p:sp>
      </p:grpSp>
      <p:grpSp>
        <p:nvGrpSpPr>
          <p:cNvPr name="Group 19" id="19"/>
          <p:cNvGrpSpPr/>
          <p:nvPr/>
        </p:nvGrpSpPr>
        <p:grpSpPr>
          <a:xfrm rot="0">
            <a:off x="1785976" y="3521676"/>
            <a:ext cx="2791200" cy="2791200"/>
            <a:chOff x="0" y="0"/>
            <a:chExt cx="3721600" cy="3721600"/>
          </a:xfrm>
        </p:grpSpPr>
        <p:sp>
          <p:nvSpPr>
            <p:cNvPr name="Freeform 20" id="20"/>
            <p:cNvSpPr/>
            <p:nvPr/>
          </p:nvSpPr>
          <p:spPr>
            <a:xfrm flipH="false" flipV="false" rot="0">
              <a:off x="1036320" y="0"/>
              <a:ext cx="2836672" cy="3868928"/>
            </a:xfrm>
            <a:custGeom>
              <a:avLst/>
              <a:gdLst/>
              <a:ahLst/>
              <a:cxnLst/>
              <a:rect r="r" b="b" t="t" l="l"/>
              <a:pathLst>
                <a:path h="3868928" w="2836672">
                  <a:moveTo>
                    <a:pt x="826643" y="0"/>
                  </a:moveTo>
                  <a:cubicBezTo>
                    <a:pt x="1593977" y="889"/>
                    <a:pt x="2282190" y="472694"/>
                    <a:pt x="2559431" y="1188212"/>
                  </a:cubicBezTo>
                  <a:cubicBezTo>
                    <a:pt x="2836672" y="1903730"/>
                    <a:pt x="2646553" y="2716022"/>
                    <a:pt x="2080260" y="3233928"/>
                  </a:cubicBezTo>
                  <a:cubicBezTo>
                    <a:pt x="1513967" y="3751834"/>
                    <a:pt x="687832" y="3868928"/>
                    <a:pt x="0" y="3528949"/>
                  </a:cubicBezTo>
                  <a:lnTo>
                    <a:pt x="239268" y="3044952"/>
                  </a:lnTo>
                  <a:cubicBezTo>
                    <a:pt x="727583" y="3286252"/>
                    <a:pt x="1314069" y="3203194"/>
                    <a:pt x="1716024" y="2835529"/>
                  </a:cubicBezTo>
                  <a:cubicBezTo>
                    <a:pt x="2117979" y="2467864"/>
                    <a:pt x="2252980" y="1891284"/>
                    <a:pt x="2056130" y="1383411"/>
                  </a:cubicBezTo>
                  <a:cubicBezTo>
                    <a:pt x="1859280" y="875538"/>
                    <a:pt x="1370711" y="540512"/>
                    <a:pt x="826008" y="539877"/>
                  </a:cubicBezTo>
                  <a:close/>
                </a:path>
              </a:pathLst>
            </a:custGeom>
            <a:gradFill rotWithShape="true">
              <a:gsLst>
                <a:gs pos="0">
                  <a:srgbClr val="FB54F4">
                    <a:alpha val="100000"/>
                  </a:srgbClr>
                </a:gs>
                <a:gs pos="100000">
                  <a:srgbClr val="FDA7F9">
                    <a:alpha val="100000"/>
                  </a:srgbClr>
                </a:gs>
              </a:gsLst>
              <a:lin ang="5400700"/>
            </a:gradFill>
          </p:spPr>
        </p:sp>
      </p:grpSp>
      <p:sp>
        <p:nvSpPr>
          <p:cNvPr name="TextBox 21" id="21"/>
          <p:cNvSpPr txBox="true"/>
          <p:nvPr/>
        </p:nvSpPr>
        <p:spPr>
          <a:xfrm rot="0">
            <a:off x="2546701" y="4546326"/>
            <a:ext cx="1272750" cy="716325"/>
          </a:xfrm>
          <a:prstGeom prst="rect">
            <a:avLst/>
          </a:prstGeom>
        </p:spPr>
        <p:txBody>
          <a:bodyPr anchor="t" rtlCol="false" tIns="0" lIns="0" bIns="0" rIns="0">
            <a:spAutoFit/>
          </a:bodyPr>
          <a:lstStyle/>
          <a:p>
            <a:pPr algn="ctr">
              <a:lnSpc>
                <a:spcPts val="3840"/>
              </a:lnSpc>
            </a:pPr>
            <a:r>
              <a:rPr lang="en-US" b="true" sz="3200">
                <a:solidFill>
                  <a:srgbClr val="FFFFFF"/>
                </a:solidFill>
                <a:latin typeface="Arimo Bold"/>
                <a:ea typeface="Arimo Bold"/>
                <a:cs typeface="Arimo Bold"/>
                <a:sym typeface="Arimo Bold"/>
              </a:rPr>
              <a:t>60%</a:t>
            </a:r>
          </a:p>
        </p:txBody>
      </p:sp>
      <p:sp>
        <p:nvSpPr>
          <p:cNvPr name="TextBox 22" id="22"/>
          <p:cNvSpPr txBox="true"/>
          <p:nvPr/>
        </p:nvSpPr>
        <p:spPr>
          <a:xfrm rot="0">
            <a:off x="5120501" y="3738426"/>
            <a:ext cx="3310350" cy="559125"/>
          </a:xfrm>
          <a:prstGeom prst="rect">
            <a:avLst/>
          </a:prstGeom>
        </p:spPr>
        <p:txBody>
          <a:bodyPr anchor="t" rtlCol="false" tIns="0" lIns="0" bIns="0" rIns="0">
            <a:spAutoFit/>
          </a:bodyPr>
          <a:lstStyle/>
          <a:p>
            <a:pPr algn="l">
              <a:lnSpc>
                <a:spcPts val="4320"/>
              </a:lnSpc>
            </a:pPr>
            <a:r>
              <a:rPr lang="en-US" b="true" sz="3600">
                <a:solidFill>
                  <a:srgbClr val="FFFFFF"/>
                </a:solidFill>
                <a:latin typeface="Arimo Bold"/>
                <a:ea typeface="Arimo Bold"/>
                <a:cs typeface="Arimo Bold"/>
                <a:sym typeface="Arimo Bold"/>
              </a:rPr>
              <a:t>MARS</a:t>
            </a:r>
          </a:p>
        </p:txBody>
      </p:sp>
      <p:sp>
        <p:nvSpPr>
          <p:cNvPr name="TextBox 23" id="23"/>
          <p:cNvSpPr txBox="true"/>
          <p:nvPr/>
        </p:nvSpPr>
        <p:spPr>
          <a:xfrm rot="0">
            <a:off x="5120501" y="4336476"/>
            <a:ext cx="3628350" cy="1731075"/>
          </a:xfrm>
          <a:prstGeom prst="rect">
            <a:avLst/>
          </a:prstGeom>
        </p:spPr>
        <p:txBody>
          <a:bodyPr anchor="t" rtlCol="false" tIns="0" lIns="0" bIns="0" rIns="0">
            <a:spAutoFit/>
          </a:bodyPr>
          <a:lstStyle/>
          <a:p>
            <a:pPr algn="l">
              <a:lnSpc>
                <a:spcPts val="3840"/>
              </a:lnSpc>
            </a:pPr>
            <a:r>
              <a:rPr lang="en-US" sz="3200">
                <a:solidFill>
                  <a:srgbClr val="FFFFFF"/>
                </a:solidFill>
                <a:latin typeface="IBM Plex Sans"/>
                <a:ea typeface="IBM Plex Sans"/>
                <a:cs typeface="IBM Plex Sans"/>
                <a:sym typeface="IBM Plex Sans"/>
              </a:rPr>
              <a:t>Despite being red, Mars is actually a cold place</a:t>
            </a:r>
          </a:p>
        </p:txBody>
      </p:sp>
      <p:grpSp>
        <p:nvGrpSpPr>
          <p:cNvPr name="Group 24" id="24"/>
          <p:cNvGrpSpPr/>
          <p:nvPr/>
        </p:nvGrpSpPr>
        <p:grpSpPr>
          <a:xfrm rot="0">
            <a:off x="9447626" y="3521676"/>
            <a:ext cx="2794200" cy="2794200"/>
            <a:chOff x="0" y="0"/>
            <a:chExt cx="3725600" cy="3725600"/>
          </a:xfrm>
        </p:grpSpPr>
        <p:sp>
          <p:nvSpPr>
            <p:cNvPr name="Freeform 25" id="25"/>
            <p:cNvSpPr/>
            <p:nvPr/>
          </p:nvSpPr>
          <p:spPr>
            <a:xfrm flipH="false" flipV="false" rot="0">
              <a:off x="0" y="0"/>
              <a:ext cx="3725545" cy="3725545"/>
            </a:xfrm>
            <a:custGeom>
              <a:avLst/>
              <a:gdLst/>
              <a:ahLst/>
              <a:cxnLst/>
              <a:rect r="r" b="b" t="t" l="l"/>
              <a:pathLst>
                <a:path h="3725545" w="3725545">
                  <a:moveTo>
                    <a:pt x="0" y="1862836"/>
                  </a:moveTo>
                  <a:cubicBezTo>
                    <a:pt x="0" y="834009"/>
                    <a:pt x="834009" y="0"/>
                    <a:pt x="1862836" y="0"/>
                  </a:cubicBezTo>
                  <a:cubicBezTo>
                    <a:pt x="2891663" y="0"/>
                    <a:pt x="3725545" y="834009"/>
                    <a:pt x="3725545" y="1862836"/>
                  </a:cubicBezTo>
                  <a:cubicBezTo>
                    <a:pt x="3725545" y="2891663"/>
                    <a:pt x="2891536" y="3725545"/>
                    <a:pt x="1862836" y="3725545"/>
                  </a:cubicBezTo>
                  <a:cubicBezTo>
                    <a:pt x="834136" y="3725545"/>
                    <a:pt x="0" y="2891536"/>
                    <a:pt x="0" y="1862836"/>
                  </a:cubicBezTo>
                  <a:close/>
                  <a:moveTo>
                    <a:pt x="543433" y="1862836"/>
                  </a:moveTo>
                  <a:cubicBezTo>
                    <a:pt x="543433" y="2591435"/>
                    <a:pt x="1134110" y="3182112"/>
                    <a:pt x="1862709" y="3182112"/>
                  </a:cubicBezTo>
                  <a:cubicBezTo>
                    <a:pt x="2591308" y="3182112"/>
                    <a:pt x="3181985" y="2591435"/>
                    <a:pt x="3181985" y="1862836"/>
                  </a:cubicBezTo>
                  <a:cubicBezTo>
                    <a:pt x="3181985" y="1134237"/>
                    <a:pt x="2591435" y="543433"/>
                    <a:pt x="1862836" y="543433"/>
                  </a:cubicBezTo>
                  <a:cubicBezTo>
                    <a:pt x="1134237" y="543433"/>
                    <a:pt x="543433" y="1134110"/>
                    <a:pt x="543433" y="1862836"/>
                  </a:cubicBezTo>
                  <a:close/>
                </a:path>
              </a:pathLst>
            </a:custGeom>
            <a:solidFill>
              <a:srgbClr val="0F1524">
                <a:alpha val="5490"/>
              </a:srgbClr>
            </a:solidFill>
          </p:spPr>
        </p:sp>
      </p:grpSp>
      <p:grpSp>
        <p:nvGrpSpPr>
          <p:cNvPr name="Group 26" id="26"/>
          <p:cNvGrpSpPr/>
          <p:nvPr/>
        </p:nvGrpSpPr>
        <p:grpSpPr>
          <a:xfrm rot="0">
            <a:off x="9447626" y="3521676"/>
            <a:ext cx="2791200" cy="2791200"/>
            <a:chOff x="0" y="0"/>
            <a:chExt cx="3721600" cy="3721600"/>
          </a:xfrm>
        </p:grpSpPr>
        <p:sp>
          <p:nvSpPr>
            <p:cNvPr name="Freeform 27" id="27"/>
            <p:cNvSpPr/>
            <p:nvPr/>
          </p:nvSpPr>
          <p:spPr>
            <a:xfrm flipH="false" flipV="false" rot="0">
              <a:off x="1862328" y="0"/>
              <a:ext cx="1949069" cy="2721356"/>
            </a:xfrm>
            <a:custGeom>
              <a:avLst/>
              <a:gdLst/>
              <a:ahLst/>
              <a:cxnLst/>
              <a:rect r="r" b="b" t="t" l="l"/>
              <a:pathLst>
                <a:path h="2721356" w="1949069">
                  <a:moveTo>
                    <a:pt x="635" y="0"/>
                  </a:moveTo>
                  <a:cubicBezTo>
                    <a:pt x="650875" y="762"/>
                    <a:pt x="1253490" y="340868"/>
                    <a:pt x="1590294" y="897001"/>
                  </a:cubicBezTo>
                  <a:cubicBezTo>
                    <a:pt x="1927098" y="1453134"/>
                    <a:pt x="1949069" y="2144903"/>
                    <a:pt x="1648333" y="2721356"/>
                  </a:cubicBezTo>
                  <a:lnTo>
                    <a:pt x="1170940" y="2472309"/>
                  </a:lnTo>
                  <a:cubicBezTo>
                    <a:pt x="1384681" y="2062607"/>
                    <a:pt x="1368933" y="1571117"/>
                    <a:pt x="1129665" y="1175893"/>
                  </a:cubicBezTo>
                  <a:cubicBezTo>
                    <a:pt x="890397" y="780669"/>
                    <a:pt x="462026" y="538988"/>
                    <a:pt x="0" y="538480"/>
                  </a:cubicBezTo>
                  <a:close/>
                </a:path>
              </a:pathLst>
            </a:custGeom>
            <a:gradFill rotWithShape="true">
              <a:gsLst>
                <a:gs pos="0">
                  <a:srgbClr val="FB54F4">
                    <a:alpha val="100000"/>
                  </a:srgbClr>
                </a:gs>
                <a:gs pos="100000">
                  <a:srgbClr val="FDA7F9">
                    <a:alpha val="100000"/>
                  </a:srgbClr>
                </a:gs>
              </a:gsLst>
              <a:lin ang="5400700"/>
            </a:gradFill>
          </p:spPr>
        </p:sp>
      </p:grpSp>
      <p:sp>
        <p:nvSpPr>
          <p:cNvPr name="TextBox 28" id="28"/>
          <p:cNvSpPr txBox="true"/>
          <p:nvPr/>
        </p:nvSpPr>
        <p:spPr>
          <a:xfrm rot="0">
            <a:off x="10208351" y="4546326"/>
            <a:ext cx="1272750" cy="716325"/>
          </a:xfrm>
          <a:prstGeom prst="rect">
            <a:avLst/>
          </a:prstGeom>
        </p:spPr>
        <p:txBody>
          <a:bodyPr anchor="t" rtlCol="false" tIns="0" lIns="0" bIns="0" rIns="0">
            <a:spAutoFit/>
          </a:bodyPr>
          <a:lstStyle/>
          <a:p>
            <a:pPr algn="ctr">
              <a:lnSpc>
                <a:spcPts val="3840"/>
              </a:lnSpc>
            </a:pPr>
            <a:r>
              <a:rPr lang="en-US" b="true" sz="3200">
                <a:solidFill>
                  <a:srgbClr val="FFFFFF"/>
                </a:solidFill>
                <a:latin typeface="Arimo Bold"/>
                <a:ea typeface="Arimo Bold"/>
                <a:cs typeface="Arimo Bold"/>
                <a:sym typeface="Arimo Bold"/>
              </a:rPr>
              <a:t>37%</a:t>
            </a:r>
          </a:p>
        </p:txBody>
      </p:sp>
      <p:sp>
        <p:nvSpPr>
          <p:cNvPr name="TextBox 29" id="29"/>
          <p:cNvSpPr txBox="true"/>
          <p:nvPr/>
        </p:nvSpPr>
        <p:spPr>
          <a:xfrm rot="0">
            <a:off x="12782151" y="3738426"/>
            <a:ext cx="3310350" cy="559125"/>
          </a:xfrm>
          <a:prstGeom prst="rect">
            <a:avLst/>
          </a:prstGeom>
        </p:spPr>
        <p:txBody>
          <a:bodyPr anchor="t" rtlCol="false" tIns="0" lIns="0" bIns="0" rIns="0">
            <a:spAutoFit/>
          </a:bodyPr>
          <a:lstStyle/>
          <a:p>
            <a:pPr algn="l">
              <a:lnSpc>
                <a:spcPts val="4320"/>
              </a:lnSpc>
            </a:pPr>
            <a:r>
              <a:rPr lang="en-US" b="true" sz="3600">
                <a:solidFill>
                  <a:srgbClr val="FFFFFF"/>
                </a:solidFill>
                <a:latin typeface="Arimo Bold"/>
                <a:ea typeface="Arimo Bold"/>
                <a:cs typeface="Arimo Bold"/>
                <a:sym typeface="Arimo Bold"/>
              </a:rPr>
              <a:t>JUPITER</a:t>
            </a:r>
          </a:p>
        </p:txBody>
      </p:sp>
      <p:sp>
        <p:nvSpPr>
          <p:cNvPr name="TextBox 30" id="30"/>
          <p:cNvSpPr txBox="true"/>
          <p:nvPr/>
        </p:nvSpPr>
        <p:spPr>
          <a:xfrm rot="0">
            <a:off x="12782151" y="4336476"/>
            <a:ext cx="3628350" cy="1731075"/>
          </a:xfrm>
          <a:prstGeom prst="rect">
            <a:avLst/>
          </a:prstGeom>
        </p:spPr>
        <p:txBody>
          <a:bodyPr anchor="t" rtlCol="false" tIns="0" lIns="0" bIns="0" rIns="0">
            <a:spAutoFit/>
          </a:bodyPr>
          <a:lstStyle/>
          <a:p>
            <a:pPr algn="l">
              <a:lnSpc>
                <a:spcPts val="3840"/>
              </a:lnSpc>
            </a:pPr>
            <a:r>
              <a:rPr lang="en-US" sz="3200">
                <a:solidFill>
                  <a:srgbClr val="FFFFFF"/>
                </a:solidFill>
                <a:latin typeface="IBM Plex Sans"/>
                <a:ea typeface="IBM Plex Sans"/>
                <a:cs typeface="IBM Plex Sans"/>
                <a:sym typeface="IBM Plex Sans"/>
              </a:rPr>
              <a:t>Jupiter is the biggest planet in the Solar System</a:t>
            </a:r>
          </a:p>
        </p:txBody>
      </p:sp>
      <p:grpSp>
        <p:nvGrpSpPr>
          <p:cNvPr name="Group 31" id="31"/>
          <p:cNvGrpSpPr/>
          <p:nvPr/>
        </p:nvGrpSpPr>
        <p:grpSpPr>
          <a:xfrm rot="0">
            <a:off x="2103950" y="7043600"/>
            <a:ext cx="14080200" cy="2167800"/>
            <a:chOff x="0" y="0"/>
            <a:chExt cx="18773600" cy="2890400"/>
          </a:xfrm>
        </p:grpSpPr>
        <p:sp>
          <p:nvSpPr>
            <p:cNvPr name="Freeform 32" id="32"/>
            <p:cNvSpPr/>
            <p:nvPr/>
          </p:nvSpPr>
          <p:spPr>
            <a:xfrm flipH="false" flipV="false" rot="0">
              <a:off x="0" y="0"/>
              <a:ext cx="18773521" cy="2890393"/>
            </a:xfrm>
            <a:custGeom>
              <a:avLst/>
              <a:gdLst/>
              <a:ahLst/>
              <a:cxnLst/>
              <a:rect r="r" b="b" t="t" l="l"/>
              <a:pathLst>
                <a:path h="2890393" w="18773521">
                  <a:moveTo>
                    <a:pt x="0" y="490855"/>
                  </a:moveTo>
                  <a:cubicBezTo>
                    <a:pt x="0" y="219710"/>
                    <a:pt x="219710" y="0"/>
                    <a:pt x="490855" y="0"/>
                  </a:cubicBezTo>
                  <a:lnTo>
                    <a:pt x="18282665" y="0"/>
                  </a:lnTo>
                  <a:cubicBezTo>
                    <a:pt x="18553810" y="0"/>
                    <a:pt x="18773521" y="219710"/>
                    <a:pt x="18773521" y="490855"/>
                  </a:cubicBezTo>
                  <a:lnTo>
                    <a:pt x="18773521" y="2399538"/>
                  </a:lnTo>
                  <a:cubicBezTo>
                    <a:pt x="18773521" y="2670683"/>
                    <a:pt x="18553810" y="2890393"/>
                    <a:pt x="18282665" y="2890393"/>
                  </a:cubicBezTo>
                  <a:lnTo>
                    <a:pt x="490855" y="2890393"/>
                  </a:lnTo>
                  <a:cubicBezTo>
                    <a:pt x="219710" y="2890393"/>
                    <a:pt x="0" y="2670683"/>
                    <a:pt x="0" y="2399538"/>
                  </a:cubicBezTo>
                  <a:close/>
                </a:path>
              </a:pathLst>
            </a:custGeom>
            <a:solidFill>
              <a:srgbClr val="0F1524">
                <a:alpha val="5490"/>
              </a:srgbClr>
            </a:solidFill>
          </p:spPr>
        </p:sp>
      </p:grpSp>
      <p:sp>
        <p:nvSpPr>
          <p:cNvPr name="TextBox 33" id="33"/>
          <p:cNvSpPr txBox="true"/>
          <p:nvPr/>
        </p:nvSpPr>
        <p:spPr>
          <a:xfrm rot="0">
            <a:off x="5834625" y="7539250"/>
            <a:ext cx="9061350" cy="1167075"/>
          </a:xfrm>
          <a:prstGeom prst="rect">
            <a:avLst/>
          </a:prstGeom>
        </p:spPr>
        <p:txBody>
          <a:bodyPr anchor="t" rtlCol="false" tIns="0" lIns="0" bIns="0" rIns="0">
            <a:spAutoFit/>
          </a:bodyPr>
          <a:lstStyle/>
          <a:p>
            <a:pPr algn="l">
              <a:lnSpc>
                <a:spcPts val="3840"/>
              </a:lnSpc>
            </a:pPr>
            <a:r>
              <a:rPr lang="en-US" sz="3200">
                <a:solidFill>
                  <a:srgbClr val="FFFFFF"/>
                </a:solidFill>
                <a:latin typeface="IBM Plex Sans"/>
                <a:ea typeface="IBM Plex Sans"/>
                <a:cs typeface="IBM Plex Sans"/>
                <a:sym typeface="IBM Plex Sans"/>
              </a:rPr>
              <a:t>Mercury is the closest planet to the Sun and the smallest one in the Solar System</a:t>
            </a:r>
          </a:p>
        </p:txBody>
      </p:sp>
      <p:grpSp>
        <p:nvGrpSpPr>
          <p:cNvPr name="Group 34" id="34"/>
          <p:cNvGrpSpPr/>
          <p:nvPr/>
        </p:nvGrpSpPr>
        <p:grpSpPr>
          <a:xfrm rot="0">
            <a:off x="3300450" y="7399750"/>
            <a:ext cx="1455600" cy="1455600"/>
            <a:chOff x="0" y="0"/>
            <a:chExt cx="1940800" cy="1940800"/>
          </a:xfrm>
        </p:grpSpPr>
        <p:sp>
          <p:nvSpPr>
            <p:cNvPr name="Freeform 35" id="35"/>
            <p:cNvSpPr/>
            <p:nvPr/>
          </p:nvSpPr>
          <p:spPr>
            <a:xfrm flipH="false" flipV="false" rot="0">
              <a:off x="0" y="0"/>
              <a:ext cx="1940814" cy="1940814"/>
            </a:xfrm>
            <a:custGeom>
              <a:avLst/>
              <a:gdLst/>
              <a:ahLst/>
              <a:cxnLst/>
              <a:rect r="r" b="b" t="t" l="l"/>
              <a:pathLst>
                <a:path h="1940814" w="1940814">
                  <a:moveTo>
                    <a:pt x="0" y="970407"/>
                  </a:moveTo>
                  <a:cubicBezTo>
                    <a:pt x="0" y="434467"/>
                    <a:pt x="434467" y="0"/>
                    <a:pt x="970407" y="0"/>
                  </a:cubicBezTo>
                  <a:cubicBezTo>
                    <a:pt x="1506347" y="0"/>
                    <a:pt x="1940814" y="434467"/>
                    <a:pt x="1940814" y="970407"/>
                  </a:cubicBezTo>
                  <a:cubicBezTo>
                    <a:pt x="1940814" y="1506347"/>
                    <a:pt x="1506347" y="1940814"/>
                    <a:pt x="970407" y="1940814"/>
                  </a:cubicBezTo>
                  <a:cubicBezTo>
                    <a:pt x="434467" y="1940814"/>
                    <a:pt x="0" y="1506347"/>
                    <a:pt x="0" y="970407"/>
                  </a:cubicBezTo>
                  <a:close/>
                </a:path>
              </a:pathLst>
            </a:custGeom>
            <a:gradFill rotWithShape="true">
              <a:gsLst>
                <a:gs pos="0">
                  <a:srgbClr val="FFFFFF">
                    <a:alpha val="100000"/>
                  </a:srgbClr>
                </a:gs>
                <a:gs pos="100000">
                  <a:srgbClr val="FDA7F9">
                    <a:alpha val="100000"/>
                  </a:srgbClr>
                </a:gs>
              </a:gsLst>
              <a:lin ang="5400012"/>
            </a:gradFill>
          </p:spPr>
        </p:sp>
      </p:grpSp>
      <p:sp>
        <p:nvSpPr>
          <p:cNvPr name="Freeform 36" id="36"/>
          <p:cNvSpPr/>
          <p:nvPr/>
        </p:nvSpPr>
        <p:spPr>
          <a:xfrm flipH="false" flipV="false" rot="0">
            <a:off x="3625322" y="7692214"/>
            <a:ext cx="805884" cy="870594"/>
          </a:xfrm>
          <a:custGeom>
            <a:avLst/>
            <a:gdLst/>
            <a:ahLst/>
            <a:cxnLst/>
            <a:rect r="r" b="b" t="t" l="l"/>
            <a:pathLst>
              <a:path h="870594" w="805884">
                <a:moveTo>
                  <a:pt x="0" y="0"/>
                </a:moveTo>
                <a:lnTo>
                  <a:pt x="805884" y="0"/>
                </a:lnTo>
                <a:lnTo>
                  <a:pt x="805884" y="870594"/>
                </a:lnTo>
                <a:lnTo>
                  <a:pt x="0" y="8705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519594" y="-1249194"/>
            <a:ext cx="1753372" cy="2328177"/>
          </a:xfrm>
          <a:custGeom>
            <a:avLst/>
            <a:gdLst/>
            <a:ahLst/>
            <a:cxnLst/>
            <a:rect r="r" b="b" t="t" l="l"/>
            <a:pathLst>
              <a:path h="2328177" w="1753372">
                <a:moveTo>
                  <a:pt x="0" y="0"/>
                </a:moveTo>
                <a:lnTo>
                  <a:pt x="1753372" y="0"/>
                </a:lnTo>
                <a:lnTo>
                  <a:pt x="1753372" y="2328178"/>
                </a:lnTo>
                <a:lnTo>
                  <a:pt x="0" y="2328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3756300" y="-1962150"/>
            <a:ext cx="4846800" cy="4846800"/>
            <a:chOff x="0" y="0"/>
            <a:chExt cx="6462400" cy="6462400"/>
          </a:xfrm>
        </p:grpSpPr>
        <p:sp>
          <p:nvSpPr>
            <p:cNvPr name="Freeform 4" id="4"/>
            <p:cNvSpPr/>
            <p:nvPr/>
          </p:nvSpPr>
          <p:spPr>
            <a:xfrm flipH="false" flipV="false" rot="0">
              <a:off x="0" y="0"/>
              <a:ext cx="6462395" cy="6462395"/>
            </a:xfrm>
            <a:custGeom>
              <a:avLst/>
              <a:gdLst/>
              <a:ahLst/>
              <a:cxnLst/>
              <a:rect r="r" b="b" t="t" l="l"/>
              <a:pathLst>
                <a:path h="6462395" w="6462395">
                  <a:moveTo>
                    <a:pt x="0" y="3231261"/>
                  </a:moveTo>
                  <a:cubicBezTo>
                    <a:pt x="0" y="1446657"/>
                    <a:pt x="1446657" y="0"/>
                    <a:pt x="3231261" y="0"/>
                  </a:cubicBezTo>
                  <a:cubicBezTo>
                    <a:pt x="5015865" y="0"/>
                    <a:pt x="6462395" y="1446657"/>
                    <a:pt x="6462395" y="3231261"/>
                  </a:cubicBezTo>
                  <a:cubicBezTo>
                    <a:pt x="6462395" y="5015865"/>
                    <a:pt x="5015738" y="6462395"/>
                    <a:pt x="3231261" y="6462395"/>
                  </a:cubicBezTo>
                  <a:cubicBezTo>
                    <a:pt x="1446784" y="6462395"/>
                    <a:pt x="0" y="5015738"/>
                    <a:pt x="0" y="3231261"/>
                  </a:cubicBezTo>
                  <a:close/>
                </a:path>
              </a:pathLst>
            </a:custGeom>
            <a:gradFill rotWithShape="true">
              <a:gsLst>
                <a:gs pos="0">
                  <a:srgbClr val="FFFFFF">
                    <a:alpha val="100000"/>
                  </a:srgbClr>
                </a:gs>
                <a:gs pos="100000">
                  <a:srgbClr val="FDA7F9">
                    <a:alpha val="100000"/>
                  </a:srgbClr>
                </a:gs>
              </a:gsLst>
              <a:lin ang="5400012"/>
            </a:gradFill>
          </p:spPr>
        </p:sp>
      </p:grpSp>
      <p:grpSp>
        <p:nvGrpSpPr>
          <p:cNvPr name="Group 5" id="5"/>
          <p:cNvGrpSpPr/>
          <p:nvPr/>
        </p:nvGrpSpPr>
        <p:grpSpPr>
          <a:xfrm rot="0">
            <a:off x="-180056" y="821294"/>
            <a:ext cx="608032" cy="759306"/>
            <a:chOff x="0" y="0"/>
            <a:chExt cx="810709" cy="1012408"/>
          </a:xfrm>
        </p:grpSpPr>
        <p:sp>
          <p:nvSpPr>
            <p:cNvPr name="Freeform 6" id="6"/>
            <p:cNvSpPr/>
            <p:nvPr/>
          </p:nvSpPr>
          <p:spPr>
            <a:xfrm flipH="false" flipV="false" rot="0">
              <a:off x="0" y="127"/>
              <a:ext cx="810641" cy="1012190"/>
            </a:xfrm>
            <a:custGeom>
              <a:avLst/>
              <a:gdLst/>
              <a:ahLst/>
              <a:cxnLst/>
              <a:rect r="r" b="b" t="t" l="l"/>
              <a:pathLst>
                <a:path h="1012190" w="810641">
                  <a:moveTo>
                    <a:pt x="110744" y="156845"/>
                  </a:moveTo>
                  <a:lnTo>
                    <a:pt x="651129" y="506349"/>
                  </a:lnTo>
                  <a:lnTo>
                    <a:pt x="110744" y="855853"/>
                  </a:lnTo>
                  <a:lnTo>
                    <a:pt x="110744" y="156845"/>
                  </a:lnTo>
                  <a:close/>
                  <a:moveTo>
                    <a:pt x="54483" y="0"/>
                  </a:moveTo>
                  <a:cubicBezTo>
                    <a:pt x="45720" y="0"/>
                    <a:pt x="37084" y="2032"/>
                    <a:pt x="29464" y="6477"/>
                  </a:cubicBezTo>
                  <a:cubicBezTo>
                    <a:pt x="11176" y="15621"/>
                    <a:pt x="0" y="34925"/>
                    <a:pt x="0" y="55372"/>
                  </a:cubicBezTo>
                  <a:lnTo>
                    <a:pt x="0" y="958342"/>
                  </a:lnTo>
                  <a:cubicBezTo>
                    <a:pt x="0" y="978662"/>
                    <a:pt x="11176" y="995934"/>
                    <a:pt x="29464" y="1006094"/>
                  </a:cubicBezTo>
                  <a:cubicBezTo>
                    <a:pt x="38608" y="1010158"/>
                    <a:pt x="46736" y="1012190"/>
                    <a:pt x="55880" y="1012190"/>
                  </a:cubicBezTo>
                  <a:cubicBezTo>
                    <a:pt x="66040" y="1012190"/>
                    <a:pt x="76200" y="1010158"/>
                    <a:pt x="86360" y="1007110"/>
                  </a:cubicBezTo>
                  <a:lnTo>
                    <a:pt x="785241" y="554990"/>
                  </a:lnTo>
                  <a:cubicBezTo>
                    <a:pt x="800481" y="544830"/>
                    <a:pt x="810641" y="527558"/>
                    <a:pt x="810641" y="508381"/>
                  </a:cubicBezTo>
                  <a:cubicBezTo>
                    <a:pt x="810641" y="489204"/>
                    <a:pt x="800354" y="471805"/>
                    <a:pt x="785241" y="461645"/>
                  </a:cubicBezTo>
                  <a:lnTo>
                    <a:pt x="86360" y="9652"/>
                  </a:lnTo>
                  <a:cubicBezTo>
                    <a:pt x="76708" y="3429"/>
                    <a:pt x="65405" y="0"/>
                    <a:pt x="54483" y="0"/>
                  </a:cubicBezTo>
                  <a:close/>
                </a:path>
              </a:pathLst>
            </a:custGeom>
            <a:solidFill>
              <a:srgbClr val="4FC1F9"/>
            </a:solidFill>
          </p:spPr>
        </p:sp>
      </p:grpSp>
      <p:sp>
        <p:nvSpPr>
          <p:cNvPr name="Freeform 7" id="7"/>
          <p:cNvSpPr/>
          <p:nvPr/>
        </p:nvSpPr>
        <p:spPr>
          <a:xfrm flipH="false" flipV="false" rot="0">
            <a:off x="10247965" y="8163133"/>
            <a:ext cx="897332" cy="934117"/>
          </a:xfrm>
          <a:custGeom>
            <a:avLst/>
            <a:gdLst/>
            <a:ahLst/>
            <a:cxnLst/>
            <a:rect r="r" b="b" t="t" l="l"/>
            <a:pathLst>
              <a:path h="934117" w="897332">
                <a:moveTo>
                  <a:pt x="0" y="0"/>
                </a:moveTo>
                <a:lnTo>
                  <a:pt x="897332" y="0"/>
                </a:lnTo>
                <a:lnTo>
                  <a:pt x="897332" y="934118"/>
                </a:lnTo>
                <a:lnTo>
                  <a:pt x="0" y="93411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704750" y="1893700"/>
            <a:ext cx="380400" cy="380400"/>
            <a:chOff x="0" y="0"/>
            <a:chExt cx="507200" cy="507200"/>
          </a:xfrm>
        </p:grpSpPr>
        <p:sp>
          <p:nvSpPr>
            <p:cNvPr name="Freeform 9" id="9"/>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sp>
        <p:nvSpPr>
          <p:cNvPr name="TextBox 10" id="10"/>
          <p:cNvSpPr txBox="true"/>
          <p:nvPr/>
        </p:nvSpPr>
        <p:spPr>
          <a:xfrm rot="0">
            <a:off x="1517625" y="5253045"/>
            <a:ext cx="4188150" cy="2724750"/>
          </a:xfrm>
          <a:prstGeom prst="rect">
            <a:avLst/>
          </a:prstGeom>
        </p:spPr>
        <p:txBody>
          <a:bodyPr anchor="t" rtlCol="false" tIns="0" lIns="0" bIns="0" rIns="0">
            <a:spAutoFit/>
          </a:bodyPr>
          <a:lstStyle/>
          <a:p>
            <a:pPr algn="l">
              <a:lnSpc>
                <a:spcPts val="3359"/>
              </a:lnSpc>
            </a:pPr>
            <a:r>
              <a:rPr lang="en-US" sz="2799">
                <a:solidFill>
                  <a:srgbClr val="FFFFFF"/>
                </a:solidFill>
                <a:latin typeface="IBM Plex Sans"/>
                <a:ea typeface="IBM Plex Sans"/>
                <a:cs typeface="IBM Plex Sans"/>
                <a:sym typeface="IBM Plex Sans"/>
              </a:rPr>
              <a:t>You can replace the image on these screens with your own work. Just delete these images, then add yours and center them properly</a:t>
            </a:r>
          </a:p>
        </p:txBody>
      </p:sp>
      <p:sp>
        <p:nvSpPr>
          <p:cNvPr name="Freeform 11" id="11"/>
          <p:cNvSpPr/>
          <p:nvPr/>
        </p:nvSpPr>
        <p:spPr>
          <a:xfrm flipH="false" flipV="false" rot="0">
            <a:off x="6604000" y="1313850"/>
            <a:ext cx="8185250" cy="5078502"/>
          </a:xfrm>
          <a:custGeom>
            <a:avLst/>
            <a:gdLst/>
            <a:ahLst/>
            <a:cxnLst/>
            <a:rect r="r" b="b" t="t" l="l"/>
            <a:pathLst>
              <a:path h="5078502" w="8185250">
                <a:moveTo>
                  <a:pt x="0" y="0"/>
                </a:moveTo>
                <a:lnTo>
                  <a:pt x="8185250" y="0"/>
                </a:lnTo>
                <a:lnTo>
                  <a:pt x="8185250" y="5078502"/>
                </a:lnTo>
                <a:lnTo>
                  <a:pt x="0" y="5078502"/>
                </a:lnTo>
                <a:lnTo>
                  <a:pt x="0" y="0"/>
                </a:lnTo>
                <a:close/>
              </a:path>
            </a:pathLst>
          </a:custGeom>
          <a:blipFill>
            <a:blip r:embed="rId7"/>
            <a:stretch>
              <a:fillRect l="0" t="0" r="0" b="-7503"/>
            </a:stretch>
          </a:blipFill>
        </p:spPr>
      </p:sp>
      <p:sp>
        <p:nvSpPr>
          <p:cNvPr name="Freeform 12" id="12"/>
          <p:cNvSpPr/>
          <p:nvPr/>
        </p:nvSpPr>
        <p:spPr>
          <a:xfrm flipH="false" flipV="false" rot="0">
            <a:off x="6324486" y="1078980"/>
            <a:ext cx="8760124" cy="6639534"/>
          </a:xfrm>
          <a:custGeom>
            <a:avLst/>
            <a:gdLst/>
            <a:ahLst/>
            <a:cxnLst/>
            <a:rect r="r" b="b" t="t" l="l"/>
            <a:pathLst>
              <a:path h="6639534" w="8760124">
                <a:moveTo>
                  <a:pt x="0" y="0"/>
                </a:moveTo>
                <a:lnTo>
                  <a:pt x="8760124" y="0"/>
                </a:lnTo>
                <a:lnTo>
                  <a:pt x="8760124" y="6639534"/>
                </a:lnTo>
                <a:lnTo>
                  <a:pt x="0" y="66395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517625" y="2289325"/>
            <a:ext cx="4188150" cy="2762850"/>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DESKTOP AND TABLET</a:t>
            </a:r>
          </a:p>
        </p:txBody>
      </p:sp>
      <p:sp>
        <p:nvSpPr>
          <p:cNvPr name="Freeform 14" id="14"/>
          <p:cNvSpPr/>
          <p:nvPr/>
        </p:nvSpPr>
        <p:spPr>
          <a:xfrm flipH="false" flipV="false" rot="0">
            <a:off x="12920446" y="3895054"/>
            <a:ext cx="3785286" cy="5202194"/>
          </a:xfrm>
          <a:custGeom>
            <a:avLst/>
            <a:gdLst/>
            <a:ahLst/>
            <a:cxnLst/>
            <a:rect r="r" b="b" t="t" l="l"/>
            <a:pathLst>
              <a:path h="5202194" w="3785286">
                <a:moveTo>
                  <a:pt x="0" y="0"/>
                </a:moveTo>
                <a:lnTo>
                  <a:pt x="3785286" y="0"/>
                </a:lnTo>
                <a:lnTo>
                  <a:pt x="3785286" y="5202194"/>
                </a:lnTo>
                <a:lnTo>
                  <a:pt x="0" y="5202194"/>
                </a:lnTo>
                <a:lnTo>
                  <a:pt x="0" y="0"/>
                </a:lnTo>
                <a:close/>
              </a:path>
            </a:pathLst>
          </a:custGeom>
          <a:blipFill>
            <a:blip r:embed="rId10"/>
            <a:stretch>
              <a:fillRect l="0" t="0" r="-2174" b="-224369"/>
            </a:stretch>
          </a:blipFill>
        </p:spPr>
      </p:sp>
      <p:sp>
        <p:nvSpPr>
          <p:cNvPr name="Freeform 15" id="15"/>
          <p:cNvSpPr/>
          <p:nvPr/>
        </p:nvSpPr>
        <p:spPr>
          <a:xfrm flipH="false" flipV="false" rot="0">
            <a:off x="12946850" y="3824050"/>
            <a:ext cx="3732500" cy="5273200"/>
          </a:xfrm>
          <a:custGeom>
            <a:avLst/>
            <a:gdLst/>
            <a:ahLst/>
            <a:cxnLst/>
            <a:rect r="r" b="b" t="t" l="l"/>
            <a:pathLst>
              <a:path h="5273200" w="3732500">
                <a:moveTo>
                  <a:pt x="0" y="0"/>
                </a:moveTo>
                <a:lnTo>
                  <a:pt x="3732500" y="0"/>
                </a:lnTo>
                <a:lnTo>
                  <a:pt x="3732500" y="5273200"/>
                </a:lnTo>
                <a:lnTo>
                  <a:pt x="0" y="5273200"/>
                </a:lnTo>
                <a:lnTo>
                  <a:pt x="0" y="0"/>
                </a:lnTo>
                <a:close/>
              </a:path>
            </a:pathLst>
          </a:custGeom>
          <a:blipFill>
            <a:blip r:embed="rId11"/>
            <a:stretch>
              <a:fillRect l="-20639" t="0" r="-20639" b="0"/>
            </a:stretch>
          </a:blipFill>
        </p:spPr>
      </p:sp>
      <p:sp>
        <p:nvSpPr>
          <p:cNvPr name="Freeform 16" id="16"/>
          <p:cNvSpPr/>
          <p:nvPr/>
        </p:nvSpPr>
        <p:spPr>
          <a:xfrm flipH="false" flipV="false" rot="0">
            <a:off x="12764470" y="3667244"/>
            <a:ext cx="4096868" cy="5549604"/>
          </a:xfrm>
          <a:custGeom>
            <a:avLst/>
            <a:gdLst/>
            <a:ahLst/>
            <a:cxnLst/>
            <a:rect r="r" b="b" t="t" l="l"/>
            <a:pathLst>
              <a:path h="5549604" w="4096868">
                <a:moveTo>
                  <a:pt x="0" y="0"/>
                </a:moveTo>
                <a:lnTo>
                  <a:pt x="4096868" y="0"/>
                </a:lnTo>
                <a:lnTo>
                  <a:pt x="4096868" y="5549604"/>
                </a:lnTo>
                <a:lnTo>
                  <a:pt x="0" y="554960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7" id="17"/>
          <p:cNvGrpSpPr/>
          <p:nvPr/>
        </p:nvGrpSpPr>
        <p:grpSpPr>
          <a:xfrm rot="0">
            <a:off x="7692398" y="888604"/>
            <a:ext cx="380400" cy="380400"/>
            <a:chOff x="0" y="0"/>
            <a:chExt cx="507200" cy="507200"/>
          </a:xfrm>
        </p:grpSpPr>
        <p:sp>
          <p:nvSpPr>
            <p:cNvPr name="Freeform 18" id="18"/>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FFFFF"/>
            </a:solidFill>
          </p:spPr>
        </p:sp>
      </p:grpSp>
      <p:sp>
        <p:nvSpPr>
          <p:cNvPr name="Freeform 19" id="19"/>
          <p:cNvSpPr/>
          <p:nvPr/>
        </p:nvSpPr>
        <p:spPr>
          <a:xfrm flipH="false" flipV="false" rot="0">
            <a:off x="16023048" y="7338458"/>
            <a:ext cx="2064812" cy="2337274"/>
          </a:xfrm>
          <a:custGeom>
            <a:avLst/>
            <a:gdLst/>
            <a:ahLst/>
            <a:cxnLst/>
            <a:rect r="r" b="b" t="t" l="l"/>
            <a:pathLst>
              <a:path h="2337274" w="2064812">
                <a:moveTo>
                  <a:pt x="0" y="0"/>
                </a:moveTo>
                <a:lnTo>
                  <a:pt x="2064812" y="0"/>
                </a:lnTo>
                <a:lnTo>
                  <a:pt x="2064812" y="2337274"/>
                </a:lnTo>
                <a:lnTo>
                  <a:pt x="0" y="233727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0" id="20"/>
          <p:cNvSpPr/>
          <p:nvPr/>
        </p:nvSpPr>
        <p:spPr>
          <a:xfrm flipH="false" flipV="false" rot="0">
            <a:off x="14789275" y="8558400"/>
            <a:ext cx="1030496" cy="1004709"/>
          </a:xfrm>
          <a:custGeom>
            <a:avLst/>
            <a:gdLst/>
            <a:ahLst/>
            <a:cxnLst/>
            <a:rect r="r" b="b" t="t" l="l"/>
            <a:pathLst>
              <a:path h="1004709" w="1030496">
                <a:moveTo>
                  <a:pt x="0" y="0"/>
                </a:moveTo>
                <a:lnTo>
                  <a:pt x="1030496" y="0"/>
                </a:lnTo>
                <a:lnTo>
                  <a:pt x="1030496" y="1004710"/>
                </a:lnTo>
                <a:lnTo>
                  <a:pt x="0" y="100471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21" id="21"/>
          <p:cNvGrpSpPr/>
          <p:nvPr/>
        </p:nvGrpSpPr>
        <p:grpSpPr>
          <a:xfrm rot="0">
            <a:off x="16369206" y="6640512"/>
            <a:ext cx="353400" cy="353400"/>
            <a:chOff x="0" y="0"/>
            <a:chExt cx="471200" cy="471200"/>
          </a:xfrm>
        </p:grpSpPr>
        <p:sp>
          <p:nvSpPr>
            <p:cNvPr name="Freeform 22" id="22"/>
            <p:cNvSpPr/>
            <p:nvPr/>
          </p:nvSpPr>
          <p:spPr>
            <a:xfrm flipH="false" flipV="false" rot="0">
              <a:off x="0" y="0"/>
              <a:ext cx="471170" cy="471170"/>
            </a:xfrm>
            <a:custGeom>
              <a:avLst/>
              <a:gdLst/>
              <a:ahLst/>
              <a:cxnLst/>
              <a:rect r="r" b="b" t="t" l="l"/>
              <a:pathLst>
                <a:path h="471170" w="471170">
                  <a:moveTo>
                    <a:pt x="0" y="235585"/>
                  </a:moveTo>
                  <a:cubicBezTo>
                    <a:pt x="0" y="105537"/>
                    <a:pt x="105537" y="0"/>
                    <a:pt x="235585" y="0"/>
                  </a:cubicBezTo>
                  <a:lnTo>
                    <a:pt x="235585" y="50800"/>
                  </a:lnTo>
                  <a:lnTo>
                    <a:pt x="235585" y="0"/>
                  </a:lnTo>
                  <a:cubicBezTo>
                    <a:pt x="365760" y="0"/>
                    <a:pt x="471170" y="105537"/>
                    <a:pt x="471170" y="235585"/>
                  </a:cubicBezTo>
                  <a:cubicBezTo>
                    <a:pt x="471170" y="365633"/>
                    <a:pt x="365760" y="471170"/>
                    <a:pt x="235585" y="471170"/>
                  </a:cubicBezTo>
                  <a:lnTo>
                    <a:pt x="235585" y="420370"/>
                  </a:lnTo>
                  <a:lnTo>
                    <a:pt x="235585" y="471170"/>
                  </a:lnTo>
                  <a:cubicBezTo>
                    <a:pt x="105537" y="471170"/>
                    <a:pt x="0" y="365760"/>
                    <a:pt x="0" y="235585"/>
                  </a:cubicBezTo>
                  <a:lnTo>
                    <a:pt x="50800" y="235585"/>
                  </a:lnTo>
                  <a:lnTo>
                    <a:pt x="86741" y="271526"/>
                  </a:lnTo>
                  <a:cubicBezTo>
                    <a:pt x="72263" y="286004"/>
                    <a:pt x="50419" y="290449"/>
                    <a:pt x="31369" y="282575"/>
                  </a:cubicBezTo>
                  <a:cubicBezTo>
                    <a:pt x="12319" y="274701"/>
                    <a:pt x="0" y="256159"/>
                    <a:pt x="0" y="235585"/>
                  </a:cubicBezTo>
                  <a:moveTo>
                    <a:pt x="101600" y="235585"/>
                  </a:moveTo>
                  <a:lnTo>
                    <a:pt x="50800" y="235585"/>
                  </a:lnTo>
                  <a:lnTo>
                    <a:pt x="14859" y="199644"/>
                  </a:lnTo>
                  <a:cubicBezTo>
                    <a:pt x="29337" y="185166"/>
                    <a:pt x="51181" y="180721"/>
                    <a:pt x="70231" y="188595"/>
                  </a:cubicBezTo>
                  <a:cubicBezTo>
                    <a:pt x="89281" y="196469"/>
                    <a:pt x="101600" y="215011"/>
                    <a:pt x="101600" y="235585"/>
                  </a:cubicBezTo>
                  <a:cubicBezTo>
                    <a:pt x="101600" y="309626"/>
                    <a:pt x="161544" y="369570"/>
                    <a:pt x="235585" y="369570"/>
                  </a:cubicBezTo>
                  <a:cubicBezTo>
                    <a:pt x="309626" y="369570"/>
                    <a:pt x="369570" y="309626"/>
                    <a:pt x="369570" y="235585"/>
                  </a:cubicBezTo>
                  <a:lnTo>
                    <a:pt x="420370" y="235585"/>
                  </a:lnTo>
                  <a:lnTo>
                    <a:pt x="369570" y="235585"/>
                  </a:lnTo>
                  <a:cubicBezTo>
                    <a:pt x="369570" y="161544"/>
                    <a:pt x="309626" y="101600"/>
                    <a:pt x="235585" y="101600"/>
                  </a:cubicBezTo>
                  <a:lnTo>
                    <a:pt x="235585" y="50800"/>
                  </a:lnTo>
                  <a:lnTo>
                    <a:pt x="235585" y="101600"/>
                  </a:lnTo>
                  <a:cubicBezTo>
                    <a:pt x="161544" y="101600"/>
                    <a:pt x="101600" y="161544"/>
                    <a:pt x="101600" y="235585"/>
                  </a:cubicBezTo>
                  <a:close/>
                </a:path>
              </a:pathLst>
            </a:custGeom>
            <a:solidFill>
              <a:srgbClr val="FFFFFF"/>
            </a:solidFill>
          </p:spPr>
        </p:sp>
      </p:gr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grpSp>
        <p:nvGrpSpPr>
          <p:cNvPr name="Group 2" id="2"/>
          <p:cNvGrpSpPr/>
          <p:nvPr/>
        </p:nvGrpSpPr>
        <p:grpSpPr>
          <a:xfrm rot="0">
            <a:off x="1931300" y="5757100"/>
            <a:ext cx="1735800" cy="1735800"/>
            <a:chOff x="0" y="0"/>
            <a:chExt cx="2314400" cy="2314400"/>
          </a:xfrm>
        </p:grpSpPr>
        <p:sp>
          <p:nvSpPr>
            <p:cNvPr name="Freeform 3" id="3"/>
            <p:cNvSpPr/>
            <p:nvPr/>
          </p:nvSpPr>
          <p:spPr>
            <a:xfrm flipH="false" flipV="false" rot="0">
              <a:off x="0" y="0"/>
              <a:ext cx="2314448" cy="2314448"/>
            </a:xfrm>
            <a:custGeom>
              <a:avLst/>
              <a:gdLst/>
              <a:ahLst/>
              <a:cxnLst/>
              <a:rect r="r" b="b" t="t" l="l"/>
              <a:pathLst>
                <a:path h="2314448" w="2314448">
                  <a:moveTo>
                    <a:pt x="0" y="1157224"/>
                  </a:moveTo>
                  <a:cubicBezTo>
                    <a:pt x="0" y="518033"/>
                    <a:pt x="518033" y="0"/>
                    <a:pt x="1157224" y="0"/>
                  </a:cubicBezTo>
                  <a:cubicBezTo>
                    <a:pt x="1796415" y="0"/>
                    <a:pt x="2314448" y="518033"/>
                    <a:pt x="2314448" y="1157224"/>
                  </a:cubicBezTo>
                  <a:cubicBezTo>
                    <a:pt x="2314448" y="1796415"/>
                    <a:pt x="1796415" y="2314448"/>
                    <a:pt x="1157224" y="2314448"/>
                  </a:cubicBezTo>
                  <a:cubicBezTo>
                    <a:pt x="518033" y="2314448"/>
                    <a:pt x="0" y="1796288"/>
                    <a:pt x="0" y="1157224"/>
                  </a:cubicBezTo>
                  <a:close/>
                </a:path>
              </a:pathLst>
            </a:custGeom>
            <a:gradFill rotWithShape="true">
              <a:gsLst>
                <a:gs pos="0">
                  <a:srgbClr val="FFFFFF">
                    <a:alpha val="100000"/>
                  </a:srgbClr>
                </a:gs>
                <a:gs pos="100000">
                  <a:srgbClr val="FDA7F9">
                    <a:alpha val="100000"/>
                  </a:srgbClr>
                </a:gs>
              </a:gsLst>
              <a:lin ang="5400012"/>
            </a:gradFill>
          </p:spPr>
        </p:sp>
      </p:grpSp>
      <p:grpSp>
        <p:nvGrpSpPr>
          <p:cNvPr name="Group 4" id="4"/>
          <p:cNvGrpSpPr/>
          <p:nvPr/>
        </p:nvGrpSpPr>
        <p:grpSpPr>
          <a:xfrm rot="0">
            <a:off x="15065700" y="-1277900"/>
            <a:ext cx="3592200" cy="3592200"/>
            <a:chOff x="0" y="0"/>
            <a:chExt cx="4789600" cy="4789600"/>
          </a:xfrm>
        </p:grpSpPr>
        <p:sp>
          <p:nvSpPr>
            <p:cNvPr name="Freeform 5" id="5"/>
            <p:cNvSpPr/>
            <p:nvPr/>
          </p:nvSpPr>
          <p:spPr>
            <a:xfrm flipH="false" flipV="false" rot="0">
              <a:off x="0" y="0"/>
              <a:ext cx="4789551" cy="4789551"/>
            </a:xfrm>
            <a:custGeom>
              <a:avLst/>
              <a:gdLst/>
              <a:ahLst/>
              <a:cxnLst/>
              <a:rect r="r" b="b" t="t" l="l"/>
              <a:pathLst>
                <a:path h="4789551" w="4789551">
                  <a:moveTo>
                    <a:pt x="0" y="2394839"/>
                  </a:moveTo>
                  <a:cubicBezTo>
                    <a:pt x="0" y="1072134"/>
                    <a:pt x="1072134" y="0"/>
                    <a:pt x="2394839" y="0"/>
                  </a:cubicBezTo>
                  <a:cubicBezTo>
                    <a:pt x="3717544" y="0"/>
                    <a:pt x="4789551" y="1072134"/>
                    <a:pt x="4789551" y="2394839"/>
                  </a:cubicBezTo>
                  <a:cubicBezTo>
                    <a:pt x="4789551" y="3717544"/>
                    <a:pt x="3717417" y="4789551"/>
                    <a:pt x="2394839" y="4789551"/>
                  </a:cubicBezTo>
                  <a:cubicBezTo>
                    <a:pt x="1072261" y="4789551"/>
                    <a:pt x="0" y="3717417"/>
                    <a:pt x="0" y="2394839"/>
                  </a:cubicBezTo>
                  <a:close/>
                </a:path>
              </a:pathLst>
            </a:custGeom>
            <a:gradFill rotWithShape="true">
              <a:gsLst>
                <a:gs pos="0">
                  <a:srgbClr val="FB54F4">
                    <a:alpha val="100000"/>
                  </a:srgbClr>
                </a:gs>
                <a:gs pos="100000">
                  <a:srgbClr val="FDA7F9">
                    <a:alpha val="100000"/>
                  </a:srgbClr>
                </a:gs>
              </a:gsLst>
              <a:lin ang="5400700"/>
            </a:gradFill>
          </p:spPr>
        </p:sp>
      </p:grpSp>
      <p:sp>
        <p:nvSpPr>
          <p:cNvPr name="Freeform 6" id="6"/>
          <p:cNvSpPr/>
          <p:nvPr/>
        </p:nvSpPr>
        <p:spPr>
          <a:xfrm flipH="false" flipV="false" rot="0">
            <a:off x="9200458" y="8689788"/>
            <a:ext cx="2596370" cy="2748954"/>
          </a:xfrm>
          <a:custGeom>
            <a:avLst/>
            <a:gdLst/>
            <a:ahLst/>
            <a:cxnLst/>
            <a:rect r="r" b="b" t="t" l="l"/>
            <a:pathLst>
              <a:path h="2748954" w="2596370">
                <a:moveTo>
                  <a:pt x="0" y="0"/>
                </a:moveTo>
                <a:lnTo>
                  <a:pt x="2596370" y="0"/>
                </a:lnTo>
                <a:lnTo>
                  <a:pt x="2596370" y="2748954"/>
                </a:lnTo>
                <a:lnTo>
                  <a:pt x="0" y="27489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36686" y="-279809"/>
            <a:ext cx="3721544" cy="3360727"/>
          </a:xfrm>
          <a:custGeom>
            <a:avLst/>
            <a:gdLst/>
            <a:ahLst/>
            <a:cxnLst/>
            <a:rect r="r" b="b" t="t" l="l"/>
            <a:pathLst>
              <a:path h="3360727" w="3721544">
                <a:moveTo>
                  <a:pt x="0" y="0"/>
                </a:moveTo>
                <a:lnTo>
                  <a:pt x="3721544" y="0"/>
                </a:lnTo>
                <a:lnTo>
                  <a:pt x="3721544" y="3360726"/>
                </a:lnTo>
                <a:lnTo>
                  <a:pt x="0" y="33607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709633" y="3735391"/>
            <a:ext cx="2040659" cy="2360515"/>
          </a:xfrm>
          <a:custGeom>
            <a:avLst/>
            <a:gdLst/>
            <a:ahLst/>
            <a:cxnLst/>
            <a:rect r="r" b="b" t="t" l="l"/>
            <a:pathLst>
              <a:path h="2360515" w="2040659">
                <a:moveTo>
                  <a:pt x="0" y="0"/>
                </a:moveTo>
                <a:lnTo>
                  <a:pt x="2040660" y="0"/>
                </a:lnTo>
                <a:lnTo>
                  <a:pt x="2040660" y="2360514"/>
                </a:lnTo>
                <a:lnTo>
                  <a:pt x="0" y="236051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3799788" y="1188050"/>
            <a:ext cx="380400" cy="380400"/>
            <a:chOff x="0" y="0"/>
            <a:chExt cx="507200" cy="507200"/>
          </a:xfrm>
        </p:grpSpPr>
        <p:sp>
          <p:nvSpPr>
            <p:cNvPr name="Freeform 10" id="10"/>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11" id="11"/>
          <p:cNvGrpSpPr/>
          <p:nvPr/>
        </p:nvGrpSpPr>
        <p:grpSpPr>
          <a:xfrm rot="0">
            <a:off x="16671500" y="2609274"/>
            <a:ext cx="380400" cy="380400"/>
            <a:chOff x="0" y="0"/>
            <a:chExt cx="507200" cy="507200"/>
          </a:xfrm>
        </p:grpSpPr>
        <p:sp>
          <p:nvSpPr>
            <p:cNvPr name="Freeform 12" id="12"/>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FFFFF"/>
            </a:solidFill>
          </p:spPr>
        </p:sp>
      </p:grpSp>
      <p:grpSp>
        <p:nvGrpSpPr>
          <p:cNvPr name="Group 13" id="13"/>
          <p:cNvGrpSpPr/>
          <p:nvPr/>
        </p:nvGrpSpPr>
        <p:grpSpPr>
          <a:xfrm rot="0">
            <a:off x="8953750" y="8347500"/>
            <a:ext cx="380400" cy="380400"/>
            <a:chOff x="0" y="0"/>
            <a:chExt cx="507200" cy="507200"/>
          </a:xfrm>
        </p:grpSpPr>
        <p:sp>
          <p:nvSpPr>
            <p:cNvPr name="Freeform 14" id="14"/>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15" id="15"/>
          <p:cNvGrpSpPr/>
          <p:nvPr/>
        </p:nvGrpSpPr>
        <p:grpSpPr>
          <a:xfrm rot="0">
            <a:off x="13631950" y="563686"/>
            <a:ext cx="553200" cy="553200"/>
            <a:chOff x="0" y="0"/>
            <a:chExt cx="737600" cy="737600"/>
          </a:xfrm>
        </p:grpSpPr>
        <p:sp>
          <p:nvSpPr>
            <p:cNvPr name="Freeform 16" id="16"/>
            <p:cNvSpPr/>
            <p:nvPr/>
          </p:nvSpPr>
          <p:spPr>
            <a:xfrm flipH="false" flipV="false" rot="0">
              <a:off x="0" y="0"/>
              <a:ext cx="737616" cy="737616"/>
            </a:xfrm>
            <a:custGeom>
              <a:avLst/>
              <a:gdLst/>
              <a:ahLst/>
              <a:cxnLst/>
              <a:rect r="r" b="b" t="t" l="l"/>
              <a:pathLst>
                <a:path h="737616" w="737616">
                  <a:moveTo>
                    <a:pt x="0" y="368808"/>
                  </a:moveTo>
                  <a:cubicBezTo>
                    <a:pt x="0" y="165100"/>
                    <a:pt x="165100" y="0"/>
                    <a:pt x="368808" y="0"/>
                  </a:cubicBezTo>
                  <a:lnTo>
                    <a:pt x="368808" y="50800"/>
                  </a:lnTo>
                  <a:lnTo>
                    <a:pt x="368808" y="0"/>
                  </a:lnTo>
                  <a:cubicBezTo>
                    <a:pt x="572516" y="0"/>
                    <a:pt x="737616" y="165100"/>
                    <a:pt x="737616" y="368808"/>
                  </a:cubicBezTo>
                  <a:lnTo>
                    <a:pt x="686816" y="368808"/>
                  </a:lnTo>
                  <a:lnTo>
                    <a:pt x="737616" y="368808"/>
                  </a:lnTo>
                  <a:cubicBezTo>
                    <a:pt x="737616" y="572516"/>
                    <a:pt x="572516" y="737616"/>
                    <a:pt x="368808" y="737616"/>
                  </a:cubicBezTo>
                  <a:lnTo>
                    <a:pt x="368808" y="686816"/>
                  </a:lnTo>
                  <a:lnTo>
                    <a:pt x="368808" y="737616"/>
                  </a:lnTo>
                  <a:cubicBezTo>
                    <a:pt x="165100" y="737616"/>
                    <a:pt x="0" y="572516"/>
                    <a:pt x="0" y="368808"/>
                  </a:cubicBezTo>
                  <a:lnTo>
                    <a:pt x="50800" y="368808"/>
                  </a:lnTo>
                  <a:lnTo>
                    <a:pt x="101600" y="368808"/>
                  </a:lnTo>
                  <a:lnTo>
                    <a:pt x="50800" y="368808"/>
                  </a:lnTo>
                  <a:lnTo>
                    <a:pt x="0" y="368808"/>
                  </a:lnTo>
                  <a:moveTo>
                    <a:pt x="101600" y="368808"/>
                  </a:moveTo>
                  <a:cubicBezTo>
                    <a:pt x="101600" y="396875"/>
                    <a:pt x="78867" y="419608"/>
                    <a:pt x="50800" y="419608"/>
                  </a:cubicBezTo>
                  <a:cubicBezTo>
                    <a:pt x="22733" y="419608"/>
                    <a:pt x="0" y="396875"/>
                    <a:pt x="0" y="368808"/>
                  </a:cubicBezTo>
                  <a:cubicBezTo>
                    <a:pt x="0" y="340741"/>
                    <a:pt x="22733" y="318008"/>
                    <a:pt x="50800" y="318008"/>
                  </a:cubicBezTo>
                  <a:cubicBezTo>
                    <a:pt x="78867" y="318008"/>
                    <a:pt x="101600" y="340741"/>
                    <a:pt x="101600" y="368808"/>
                  </a:cubicBezTo>
                  <a:cubicBezTo>
                    <a:pt x="101600" y="516382"/>
                    <a:pt x="221234" y="636016"/>
                    <a:pt x="368808" y="636016"/>
                  </a:cubicBezTo>
                  <a:cubicBezTo>
                    <a:pt x="516382" y="636016"/>
                    <a:pt x="636016" y="516382"/>
                    <a:pt x="636016" y="368808"/>
                  </a:cubicBezTo>
                  <a:cubicBezTo>
                    <a:pt x="636016" y="221234"/>
                    <a:pt x="516382" y="101600"/>
                    <a:pt x="368808" y="101600"/>
                  </a:cubicBezTo>
                  <a:lnTo>
                    <a:pt x="368808" y="50800"/>
                  </a:lnTo>
                  <a:lnTo>
                    <a:pt x="368808" y="101600"/>
                  </a:lnTo>
                  <a:cubicBezTo>
                    <a:pt x="221234" y="101600"/>
                    <a:pt x="101600" y="221234"/>
                    <a:pt x="101600" y="368808"/>
                  </a:cubicBezTo>
                  <a:close/>
                </a:path>
              </a:pathLst>
            </a:custGeom>
            <a:solidFill>
              <a:srgbClr val="FFFFFF"/>
            </a:solidFill>
          </p:spPr>
        </p:sp>
      </p:grpSp>
      <p:sp>
        <p:nvSpPr>
          <p:cNvPr name="TextBox 17" id="17"/>
          <p:cNvSpPr txBox="true"/>
          <p:nvPr/>
        </p:nvSpPr>
        <p:spPr>
          <a:xfrm rot="0">
            <a:off x="1517625" y="8166075"/>
            <a:ext cx="5696550" cy="1158150"/>
          </a:xfrm>
          <a:prstGeom prst="rect">
            <a:avLst/>
          </a:prstGeom>
        </p:spPr>
        <p:txBody>
          <a:bodyPr anchor="t" rtlCol="false" tIns="0" lIns="0" bIns="0" rIns="0">
            <a:spAutoFit/>
          </a:bodyPr>
          <a:lstStyle/>
          <a:p>
            <a:pPr algn="l">
              <a:lnSpc>
                <a:spcPts val="2400"/>
              </a:lnSpc>
            </a:pPr>
            <a:r>
              <a:rPr lang="en-US" sz="2000">
                <a:solidFill>
                  <a:srgbClr val="FFFFFF"/>
                </a:solidFill>
                <a:latin typeface="IBM Plex Sans"/>
                <a:ea typeface="IBM Plex Sans"/>
                <a:cs typeface="IBM Plex Sans"/>
                <a:sym typeface="IBM Plex Sans"/>
              </a:rPr>
              <a:t>CREDITS: This presentation template was created by </a:t>
            </a:r>
            <a:r>
              <a:rPr lang="en-US" sz="2000" u="sng">
                <a:solidFill>
                  <a:srgbClr val="FFFFFF"/>
                </a:solidFill>
                <a:latin typeface="IBM Plex Sans"/>
                <a:ea typeface="IBM Plex Sans"/>
                <a:cs typeface="IBM Plex Sans"/>
                <a:sym typeface="IBM Plex Sans"/>
                <a:hlinkClick r:id="rId9" tooltip="http://bit.ly/2Tynxth"/>
              </a:rPr>
              <a:t>Slidesgo</a:t>
            </a:r>
            <a:r>
              <a:rPr lang="en-US" sz="2000">
                <a:solidFill>
                  <a:srgbClr val="FFFFFF"/>
                </a:solidFill>
                <a:latin typeface="IBM Plex Sans"/>
                <a:ea typeface="IBM Plex Sans"/>
                <a:cs typeface="IBM Plex Sans"/>
                <a:sym typeface="IBM Plex Sans"/>
              </a:rPr>
              <a:t>, including icons by </a:t>
            </a:r>
            <a:r>
              <a:rPr lang="en-US" sz="2000" u="sng">
                <a:solidFill>
                  <a:srgbClr val="FFFFFF"/>
                </a:solidFill>
                <a:latin typeface="IBM Plex Sans"/>
                <a:ea typeface="IBM Plex Sans"/>
                <a:cs typeface="IBM Plex Sans"/>
                <a:sym typeface="IBM Plex Sans"/>
                <a:hlinkClick r:id="rId10" tooltip="http://bit.ly/2TyoMsr"/>
              </a:rPr>
              <a:t>Flaticon</a:t>
            </a:r>
            <a:r>
              <a:rPr lang="en-US" sz="2000">
                <a:solidFill>
                  <a:srgbClr val="FFFFFF"/>
                </a:solidFill>
                <a:latin typeface="IBM Plex Sans"/>
                <a:ea typeface="IBM Plex Sans"/>
                <a:cs typeface="IBM Plex Sans"/>
                <a:sym typeface="IBM Plex Sans"/>
              </a:rPr>
              <a:t>, and infographics &amp; images by </a:t>
            </a:r>
            <a:r>
              <a:rPr lang="en-US" sz="2000" u="sng">
                <a:solidFill>
                  <a:srgbClr val="FFFFFF"/>
                </a:solidFill>
                <a:latin typeface="IBM Plex Sans"/>
                <a:ea typeface="IBM Plex Sans"/>
                <a:cs typeface="IBM Plex Sans"/>
                <a:sym typeface="IBM Plex Sans"/>
                <a:hlinkClick r:id="rId11" tooltip="http://bit.ly/2TtBDfr"/>
              </a:rPr>
              <a:t>Freepik</a:t>
            </a:r>
            <a:r>
              <a:rPr lang="en-US" sz="2000">
                <a:solidFill>
                  <a:srgbClr val="FFFFFF"/>
                </a:solidFill>
                <a:latin typeface="IBM Plex Sans"/>
                <a:ea typeface="IBM Plex Sans"/>
                <a:cs typeface="IBM Plex Sans"/>
                <a:sym typeface="IBM Plex Sans"/>
              </a:rPr>
              <a:t>.</a:t>
            </a:r>
          </a:p>
        </p:txBody>
      </p:sp>
      <p:sp>
        <p:nvSpPr>
          <p:cNvPr name="Freeform 18" id="18"/>
          <p:cNvSpPr/>
          <p:nvPr/>
        </p:nvSpPr>
        <p:spPr>
          <a:xfrm flipH="false" flipV="false" rot="0">
            <a:off x="2791450" y="1530340"/>
            <a:ext cx="12705000" cy="5730592"/>
          </a:xfrm>
          <a:custGeom>
            <a:avLst/>
            <a:gdLst/>
            <a:ahLst/>
            <a:cxnLst/>
            <a:rect r="r" b="b" t="t" l="l"/>
            <a:pathLst>
              <a:path h="5730592" w="12705000">
                <a:moveTo>
                  <a:pt x="0" y="0"/>
                </a:moveTo>
                <a:lnTo>
                  <a:pt x="12705000" y="0"/>
                </a:lnTo>
                <a:lnTo>
                  <a:pt x="12705000" y="5730592"/>
                </a:lnTo>
                <a:lnTo>
                  <a:pt x="0" y="573059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9" id="19"/>
          <p:cNvSpPr txBox="true"/>
          <p:nvPr/>
        </p:nvSpPr>
        <p:spPr>
          <a:xfrm rot="0">
            <a:off x="3570275" y="2001050"/>
            <a:ext cx="11147550" cy="2223975"/>
          </a:xfrm>
          <a:prstGeom prst="rect">
            <a:avLst/>
          </a:prstGeom>
        </p:spPr>
        <p:txBody>
          <a:bodyPr anchor="t" rtlCol="false" tIns="0" lIns="0" bIns="0" rIns="0">
            <a:spAutoFit/>
          </a:bodyPr>
          <a:lstStyle/>
          <a:p>
            <a:pPr algn="ctr">
              <a:lnSpc>
                <a:spcPts val="14400"/>
              </a:lnSpc>
            </a:pPr>
            <a:r>
              <a:rPr lang="en-US" b="true" sz="12000">
                <a:solidFill>
                  <a:srgbClr val="FFFFFF"/>
                </a:solidFill>
                <a:latin typeface="Arimo Bold"/>
                <a:ea typeface="Arimo Bold"/>
                <a:cs typeface="Arimo Bold"/>
                <a:sym typeface="Arimo Bold"/>
              </a:rPr>
              <a:t>THANKS !</a:t>
            </a:r>
          </a:p>
        </p:txBody>
      </p:sp>
      <p:sp>
        <p:nvSpPr>
          <p:cNvPr name="TextBox 20" id="20"/>
          <p:cNvSpPr txBox="true"/>
          <p:nvPr/>
        </p:nvSpPr>
        <p:spPr>
          <a:xfrm rot="0">
            <a:off x="5194425" y="3960900"/>
            <a:ext cx="7899150" cy="25170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Do you have any questions?</a:t>
            </a:r>
          </a:p>
          <a:p>
            <a:pPr algn="ctr">
              <a:lnSpc>
                <a:spcPts val="3359"/>
              </a:lnSpc>
            </a:pPr>
          </a:p>
          <a:p>
            <a:pPr algn="ctr">
              <a:lnSpc>
                <a:spcPts val="3359"/>
              </a:lnSpc>
            </a:pPr>
            <a:r>
              <a:rPr lang="en-US" sz="2799">
                <a:solidFill>
                  <a:srgbClr val="FFFFFF"/>
                </a:solidFill>
                <a:latin typeface="IBM Plex Sans"/>
                <a:ea typeface="IBM Plex Sans"/>
                <a:cs typeface="IBM Plex Sans"/>
                <a:sym typeface="IBM Plex Sans"/>
              </a:rPr>
              <a:t>youremail@freepik.com </a:t>
            </a:r>
          </a:p>
          <a:p>
            <a:pPr algn="ctr">
              <a:lnSpc>
                <a:spcPts val="3359"/>
              </a:lnSpc>
            </a:pPr>
            <a:r>
              <a:rPr lang="en-US" sz="2799">
                <a:solidFill>
                  <a:srgbClr val="FFFFFF"/>
                </a:solidFill>
                <a:latin typeface="IBM Plex Sans"/>
                <a:ea typeface="IBM Plex Sans"/>
                <a:cs typeface="IBM Plex Sans"/>
                <a:sym typeface="IBM Plex Sans"/>
              </a:rPr>
              <a:t>+91  620 421 838 </a:t>
            </a:r>
          </a:p>
          <a:p>
            <a:pPr algn="ctr">
              <a:lnSpc>
                <a:spcPts val="3359"/>
              </a:lnSpc>
            </a:pPr>
            <a:r>
              <a:rPr lang="en-US" sz="2799">
                <a:solidFill>
                  <a:srgbClr val="FFFFFF"/>
                </a:solidFill>
                <a:latin typeface="IBM Plex Sans"/>
                <a:ea typeface="IBM Plex Sans"/>
                <a:cs typeface="IBM Plex Sans"/>
                <a:sym typeface="IBM Plex Sans"/>
              </a:rPr>
              <a:t>yourcompany.com</a:t>
            </a:r>
          </a:p>
        </p:txBody>
      </p:sp>
      <p:sp>
        <p:nvSpPr>
          <p:cNvPr name="Freeform 21" id="21"/>
          <p:cNvSpPr/>
          <p:nvPr/>
        </p:nvSpPr>
        <p:spPr>
          <a:xfrm flipH="false" flipV="false" rot="0">
            <a:off x="13828349" y="7818707"/>
            <a:ext cx="3040732" cy="889602"/>
          </a:xfrm>
          <a:custGeom>
            <a:avLst/>
            <a:gdLst/>
            <a:ahLst/>
            <a:cxnLst/>
            <a:rect r="r" b="b" t="t" l="l"/>
            <a:pathLst>
              <a:path h="889602" w="3040732">
                <a:moveTo>
                  <a:pt x="0" y="0"/>
                </a:moveTo>
                <a:lnTo>
                  <a:pt x="3040732" y="0"/>
                </a:lnTo>
                <a:lnTo>
                  <a:pt x="3040732" y="889602"/>
                </a:lnTo>
                <a:lnTo>
                  <a:pt x="0" y="88960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2" id="22"/>
          <p:cNvSpPr txBox="true"/>
          <p:nvPr/>
        </p:nvSpPr>
        <p:spPr>
          <a:xfrm rot="0">
            <a:off x="12489325" y="8919915"/>
            <a:ext cx="4478550" cy="306150"/>
          </a:xfrm>
          <a:prstGeom prst="rect">
            <a:avLst/>
          </a:prstGeom>
        </p:spPr>
        <p:txBody>
          <a:bodyPr anchor="t" rtlCol="false" tIns="0" lIns="0" bIns="0" rIns="0">
            <a:spAutoFit/>
          </a:bodyPr>
          <a:lstStyle/>
          <a:p>
            <a:pPr algn="r">
              <a:lnSpc>
                <a:spcPts val="2400"/>
              </a:lnSpc>
            </a:pPr>
            <a:r>
              <a:rPr lang="en-US" sz="2000">
                <a:solidFill>
                  <a:srgbClr val="FFFFFF"/>
                </a:solidFill>
                <a:latin typeface="IBM Plex Sans"/>
                <a:ea typeface="IBM Plex Sans"/>
                <a:cs typeface="IBM Plex Sans"/>
                <a:sym typeface="IBM Plex Sans"/>
              </a:rPr>
              <a:t>Please keep this slide for attribution.</a:t>
            </a:r>
          </a:p>
        </p:txBody>
      </p:sp>
      <p:sp>
        <p:nvSpPr>
          <p:cNvPr name="Freeform 23" id="23"/>
          <p:cNvSpPr/>
          <p:nvPr/>
        </p:nvSpPr>
        <p:spPr>
          <a:xfrm flipH="false" flipV="false" rot="0">
            <a:off x="14372826" y="1839977"/>
            <a:ext cx="831746" cy="865845"/>
          </a:xfrm>
          <a:custGeom>
            <a:avLst/>
            <a:gdLst/>
            <a:ahLst/>
            <a:cxnLst/>
            <a:rect r="r" b="b" t="t" l="l"/>
            <a:pathLst>
              <a:path h="865845" w="831746">
                <a:moveTo>
                  <a:pt x="0" y="0"/>
                </a:moveTo>
                <a:lnTo>
                  <a:pt x="831746" y="0"/>
                </a:lnTo>
                <a:lnTo>
                  <a:pt x="831746" y="865846"/>
                </a:lnTo>
                <a:lnTo>
                  <a:pt x="0" y="86584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7807400" y="5414600"/>
            <a:ext cx="659676" cy="823798"/>
          </a:xfrm>
          <a:custGeom>
            <a:avLst/>
            <a:gdLst/>
            <a:ahLst/>
            <a:cxnLst/>
            <a:rect r="r" b="b" t="t" l="l"/>
            <a:pathLst>
              <a:path h="823798" w="659676">
                <a:moveTo>
                  <a:pt x="0" y="0"/>
                </a:moveTo>
                <a:lnTo>
                  <a:pt x="659676" y="0"/>
                </a:lnTo>
                <a:lnTo>
                  <a:pt x="659676" y="823798"/>
                </a:lnTo>
                <a:lnTo>
                  <a:pt x="0" y="8237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7196894" y="7532256"/>
            <a:ext cx="1753372" cy="2328177"/>
          </a:xfrm>
          <a:custGeom>
            <a:avLst/>
            <a:gdLst/>
            <a:ahLst/>
            <a:cxnLst/>
            <a:rect r="r" b="b" t="t" l="l"/>
            <a:pathLst>
              <a:path h="2328177" w="1753372">
                <a:moveTo>
                  <a:pt x="0" y="0"/>
                </a:moveTo>
                <a:lnTo>
                  <a:pt x="1753372" y="0"/>
                </a:lnTo>
                <a:lnTo>
                  <a:pt x="1753372" y="2328178"/>
                </a:lnTo>
                <a:lnTo>
                  <a:pt x="0" y="23281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665426" y="9754777"/>
            <a:ext cx="831746" cy="865845"/>
          </a:xfrm>
          <a:custGeom>
            <a:avLst/>
            <a:gdLst/>
            <a:ahLst/>
            <a:cxnLst/>
            <a:rect r="r" b="b" t="t" l="l"/>
            <a:pathLst>
              <a:path h="865845" w="831746">
                <a:moveTo>
                  <a:pt x="0" y="0"/>
                </a:moveTo>
                <a:lnTo>
                  <a:pt x="831746" y="0"/>
                </a:lnTo>
                <a:lnTo>
                  <a:pt x="831746" y="865846"/>
                </a:lnTo>
                <a:lnTo>
                  <a:pt x="0" y="8658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0">
            <a:off x="18114650" y="6848300"/>
            <a:ext cx="380400" cy="380400"/>
            <a:chOff x="0" y="0"/>
            <a:chExt cx="507200" cy="507200"/>
          </a:xfrm>
        </p:grpSpPr>
        <p:sp>
          <p:nvSpPr>
            <p:cNvPr name="Freeform 6" id="6"/>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sp>
        <p:nvSpPr>
          <p:cNvPr name="Freeform 7" id="7"/>
          <p:cNvSpPr/>
          <p:nvPr/>
        </p:nvSpPr>
        <p:spPr>
          <a:xfrm flipH="false" flipV="false" rot="0">
            <a:off x="-739465" y="1078774"/>
            <a:ext cx="2007788" cy="2272793"/>
          </a:xfrm>
          <a:custGeom>
            <a:avLst/>
            <a:gdLst/>
            <a:ahLst/>
            <a:cxnLst/>
            <a:rect r="r" b="b" t="t" l="l"/>
            <a:pathLst>
              <a:path h="2272793" w="2007788">
                <a:moveTo>
                  <a:pt x="0" y="0"/>
                </a:moveTo>
                <a:lnTo>
                  <a:pt x="2007788" y="0"/>
                </a:lnTo>
                <a:lnTo>
                  <a:pt x="2007788" y="2272794"/>
                </a:lnTo>
                <a:lnTo>
                  <a:pt x="0" y="22727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p:nvPr/>
        </p:nvGrpSpPr>
        <p:grpSpPr>
          <a:xfrm rot="0">
            <a:off x="1235976" y="198600"/>
            <a:ext cx="380400" cy="380400"/>
            <a:chOff x="0" y="0"/>
            <a:chExt cx="507200" cy="507200"/>
          </a:xfrm>
        </p:grpSpPr>
        <p:sp>
          <p:nvSpPr>
            <p:cNvPr name="Freeform 9" id="9"/>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sp>
        <p:nvSpPr>
          <p:cNvPr name="TextBox 10" id="10"/>
          <p:cNvSpPr txBox="true"/>
          <p:nvPr/>
        </p:nvSpPr>
        <p:spPr>
          <a:xfrm rot="0">
            <a:off x="1517625" y="943375"/>
            <a:ext cx="15252750" cy="1000650"/>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ECONOMY ICON PACK</a:t>
            </a:r>
          </a:p>
        </p:txBody>
      </p:sp>
      <p:sp>
        <p:nvSpPr>
          <p:cNvPr name="Freeform 11" id="11"/>
          <p:cNvSpPr/>
          <p:nvPr/>
        </p:nvSpPr>
        <p:spPr>
          <a:xfrm flipH="false" flipV="false" rot="0">
            <a:off x="2057562" y="2561870"/>
            <a:ext cx="14172878" cy="6301960"/>
          </a:xfrm>
          <a:custGeom>
            <a:avLst/>
            <a:gdLst/>
            <a:ahLst/>
            <a:cxnLst/>
            <a:rect r="r" b="b" t="t" l="l"/>
            <a:pathLst>
              <a:path h="6301960" w="14172878">
                <a:moveTo>
                  <a:pt x="0" y="0"/>
                </a:moveTo>
                <a:lnTo>
                  <a:pt x="14172878" y="0"/>
                </a:lnTo>
                <a:lnTo>
                  <a:pt x="14172878" y="6301960"/>
                </a:lnTo>
                <a:lnTo>
                  <a:pt x="0" y="630196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6861794" y="6"/>
            <a:ext cx="1753372" cy="2328177"/>
          </a:xfrm>
          <a:custGeom>
            <a:avLst/>
            <a:gdLst/>
            <a:ahLst/>
            <a:cxnLst/>
            <a:rect r="r" b="b" t="t" l="l"/>
            <a:pathLst>
              <a:path h="2328177" w="1753372">
                <a:moveTo>
                  <a:pt x="0" y="0"/>
                </a:moveTo>
                <a:lnTo>
                  <a:pt x="1753372" y="0"/>
                </a:lnTo>
                <a:lnTo>
                  <a:pt x="1753372" y="2328178"/>
                </a:lnTo>
                <a:lnTo>
                  <a:pt x="0" y="2328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5749444" y="841894"/>
            <a:ext cx="608032" cy="759306"/>
            <a:chOff x="0" y="0"/>
            <a:chExt cx="810709" cy="1012408"/>
          </a:xfrm>
        </p:grpSpPr>
        <p:sp>
          <p:nvSpPr>
            <p:cNvPr name="Freeform 4" id="4"/>
            <p:cNvSpPr/>
            <p:nvPr/>
          </p:nvSpPr>
          <p:spPr>
            <a:xfrm flipH="false" flipV="false" rot="0">
              <a:off x="0" y="127"/>
              <a:ext cx="810641" cy="1012190"/>
            </a:xfrm>
            <a:custGeom>
              <a:avLst/>
              <a:gdLst/>
              <a:ahLst/>
              <a:cxnLst/>
              <a:rect r="r" b="b" t="t" l="l"/>
              <a:pathLst>
                <a:path h="1012190" w="810641">
                  <a:moveTo>
                    <a:pt x="110744" y="156845"/>
                  </a:moveTo>
                  <a:lnTo>
                    <a:pt x="651129" y="506349"/>
                  </a:lnTo>
                  <a:lnTo>
                    <a:pt x="110744" y="855853"/>
                  </a:lnTo>
                  <a:lnTo>
                    <a:pt x="110744" y="156845"/>
                  </a:lnTo>
                  <a:close/>
                  <a:moveTo>
                    <a:pt x="54483" y="0"/>
                  </a:moveTo>
                  <a:cubicBezTo>
                    <a:pt x="45720" y="0"/>
                    <a:pt x="37084" y="2032"/>
                    <a:pt x="29464" y="6477"/>
                  </a:cubicBezTo>
                  <a:cubicBezTo>
                    <a:pt x="11176" y="15621"/>
                    <a:pt x="0" y="34925"/>
                    <a:pt x="0" y="55372"/>
                  </a:cubicBezTo>
                  <a:lnTo>
                    <a:pt x="0" y="958342"/>
                  </a:lnTo>
                  <a:cubicBezTo>
                    <a:pt x="0" y="978662"/>
                    <a:pt x="11176" y="995934"/>
                    <a:pt x="29464" y="1006094"/>
                  </a:cubicBezTo>
                  <a:cubicBezTo>
                    <a:pt x="38608" y="1010158"/>
                    <a:pt x="46736" y="1012190"/>
                    <a:pt x="55880" y="1012190"/>
                  </a:cubicBezTo>
                  <a:cubicBezTo>
                    <a:pt x="66040" y="1012190"/>
                    <a:pt x="76200" y="1010158"/>
                    <a:pt x="86360" y="1007110"/>
                  </a:cubicBezTo>
                  <a:lnTo>
                    <a:pt x="785241" y="554990"/>
                  </a:lnTo>
                  <a:cubicBezTo>
                    <a:pt x="800481" y="544830"/>
                    <a:pt x="810641" y="527558"/>
                    <a:pt x="810641" y="508381"/>
                  </a:cubicBezTo>
                  <a:cubicBezTo>
                    <a:pt x="810641" y="489204"/>
                    <a:pt x="800354" y="471805"/>
                    <a:pt x="785241" y="461645"/>
                  </a:cubicBezTo>
                  <a:lnTo>
                    <a:pt x="86360" y="9652"/>
                  </a:lnTo>
                  <a:cubicBezTo>
                    <a:pt x="76708" y="3429"/>
                    <a:pt x="65405" y="0"/>
                    <a:pt x="54483" y="0"/>
                  </a:cubicBezTo>
                  <a:close/>
                </a:path>
              </a:pathLst>
            </a:custGeom>
            <a:solidFill>
              <a:srgbClr val="4FC1F9"/>
            </a:solidFill>
          </p:spPr>
        </p:sp>
      </p:grpSp>
      <p:sp>
        <p:nvSpPr>
          <p:cNvPr name="Freeform 5" id="5"/>
          <p:cNvSpPr/>
          <p:nvPr/>
        </p:nvSpPr>
        <p:spPr>
          <a:xfrm flipH="false" flipV="false" rot="0">
            <a:off x="13690076" y="515027"/>
            <a:ext cx="831746" cy="865845"/>
          </a:xfrm>
          <a:custGeom>
            <a:avLst/>
            <a:gdLst/>
            <a:ahLst/>
            <a:cxnLst/>
            <a:rect r="r" b="b" t="t" l="l"/>
            <a:pathLst>
              <a:path h="865845" w="831746">
                <a:moveTo>
                  <a:pt x="0" y="0"/>
                </a:moveTo>
                <a:lnTo>
                  <a:pt x="831746" y="0"/>
                </a:lnTo>
                <a:lnTo>
                  <a:pt x="831746" y="865846"/>
                </a:lnTo>
                <a:lnTo>
                  <a:pt x="0" y="8658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4312050" y="1570300"/>
            <a:ext cx="380400" cy="380400"/>
            <a:chOff x="0" y="0"/>
            <a:chExt cx="507200" cy="507200"/>
          </a:xfrm>
        </p:grpSpPr>
        <p:sp>
          <p:nvSpPr>
            <p:cNvPr name="Freeform 7" id="7"/>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FFFFF"/>
            </a:solidFill>
          </p:spPr>
        </p:sp>
      </p:grpSp>
      <p:grpSp>
        <p:nvGrpSpPr>
          <p:cNvPr name="Group 8" id="8"/>
          <p:cNvGrpSpPr/>
          <p:nvPr/>
        </p:nvGrpSpPr>
        <p:grpSpPr>
          <a:xfrm rot="0">
            <a:off x="15274150" y="-185100"/>
            <a:ext cx="380400" cy="380400"/>
            <a:chOff x="0" y="0"/>
            <a:chExt cx="507200" cy="507200"/>
          </a:xfrm>
        </p:grpSpPr>
        <p:sp>
          <p:nvSpPr>
            <p:cNvPr name="Freeform 9" id="9"/>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10" id="10"/>
          <p:cNvGrpSpPr/>
          <p:nvPr/>
        </p:nvGrpSpPr>
        <p:grpSpPr>
          <a:xfrm rot="-2700000">
            <a:off x="-805474" y="8048054"/>
            <a:ext cx="1503100" cy="1503100"/>
            <a:chOff x="0" y="0"/>
            <a:chExt cx="2004133" cy="2004133"/>
          </a:xfrm>
        </p:grpSpPr>
        <p:sp>
          <p:nvSpPr>
            <p:cNvPr name="Freeform 11" id="11"/>
            <p:cNvSpPr/>
            <p:nvPr/>
          </p:nvSpPr>
          <p:spPr>
            <a:xfrm flipH="false" flipV="false" rot="0">
              <a:off x="0" y="0"/>
              <a:ext cx="2004060" cy="2004187"/>
            </a:xfrm>
            <a:custGeom>
              <a:avLst/>
              <a:gdLst/>
              <a:ahLst/>
              <a:cxnLst/>
              <a:rect r="r" b="b" t="t" l="l"/>
              <a:pathLst>
                <a:path h="2004187" w="2004060">
                  <a:moveTo>
                    <a:pt x="1884172" y="121031"/>
                  </a:moveTo>
                  <a:lnTo>
                    <a:pt x="1884172" y="1884172"/>
                  </a:lnTo>
                  <a:lnTo>
                    <a:pt x="121031" y="1884172"/>
                  </a:lnTo>
                  <a:lnTo>
                    <a:pt x="121031" y="1405382"/>
                  </a:lnTo>
                  <a:lnTo>
                    <a:pt x="1344930" y="1405382"/>
                  </a:lnTo>
                  <a:cubicBezTo>
                    <a:pt x="1377950" y="1405382"/>
                    <a:pt x="1405382" y="1377823"/>
                    <a:pt x="1405382" y="1344803"/>
                  </a:cubicBezTo>
                  <a:lnTo>
                    <a:pt x="1405382" y="121031"/>
                  </a:lnTo>
                  <a:close/>
                  <a:moveTo>
                    <a:pt x="1346073" y="0"/>
                  </a:moveTo>
                  <a:cubicBezTo>
                    <a:pt x="1312926" y="0"/>
                    <a:pt x="1285494" y="27559"/>
                    <a:pt x="1285494" y="59436"/>
                  </a:cubicBezTo>
                  <a:lnTo>
                    <a:pt x="1285494" y="1284351"/>
                  </a:lnTo>
                  <a:lnTo>
                    <a:pt x="60579" y="1284351"/>
                  </a:lnTo>
                  <a:cubicBezTo>
                    <a:pt x="27559" y="1284351"/>
                    <a:pt x="0" y="1311910"/>
                    <a:pt x="0" y="1344930"/>
                  </a:cubicBezTo>
                  <a:lnTo>
                    <a:pt x="0" y="1943608"/>
                  </a:lnTo>
                  <a:cubicBezTo>
                    <a:pt x="0" y="1976628"/>
                    <a:pt x="27559" y="2004187"/>
                    <a:pt x="60579" y="2004187"/>
                  </a:cubicBezTo>
                  <a:lnTo>
                    <a:pt x="1943608" y="2004187"/>
                  </a:lnTo>
                  <a:cubicBezTo>
                    <a:pt x="1976628" y="2004187"/>
                    <a:pt x="2004060" y="1977771"/>
                    <a:pt x="2004060" y="1943608"/>
                  </a:cubicBezTo>
                  <a:lnTo>
                    <a:pt x="2004060" y="59436"/>
                  </a:lnTo>
                  <a:cubicBezTo>
                    <a:pt x="2004060" y="27559"/>
                    <a:pt x="1976628" y="0"/>
                    <a:pt x="1943608" y="0"/>
                  </a:cubicBezTo>
                  <a:close/>
                </a:path>
              </a:pathLst>
            </a:custGeom>
            <a:solidFill>
              <a:srgbClr val="4FC1F9"/>
            </a:solidFill>
          </p:spPr>
        </p:sp>
      </p:grpSp>
      <p:grpSp>
        <p:nvGrpSpPr>
          <p:cNvPr name="Group 12" id="12"/>
          <p:cNvGrpSpPr/>
          <p:nvPr/>
        </p:nvGrpSpPr>
        <p:grpSpPr>
          <a:xfrm rot="0">
            <a:off x="2022950" y="10136200"/>
            <a:ext cx="380400" cy="380400"/>
            <a:chOff x="0" y="0"/>
            <a:chExt cx="507200" cy="507200"/>
          </a:xfrm>
        </p:grpSpPr>
        <p:sp>
          <p:nvSpPr>
            <p:cNvPr name="Freeform 13" id="13"/>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4FC1F9"/>
            </a:solidFill>
          </p:spPr>
        </p:sp>
      </p:grpSp>
      <p:grpSp>
        <p:nvGrpSpPr>
          <p:cNvPr name="Group 14" id="14"/>
          <p:cNvGrpSpPr/>
          <p:nvPr/>
        </p:nvGrpSpPr>
        <p:grpSpPr>
          <a:xfrm rot="0">
            <a:off x="666650" y="476950"/>
            <a:ext cx="380400" cy="380400"/>
            <a:chOff x="0" y="0"/>
            <a:chExt cx="507200" cy="507200"/>
          </a:xfrm>
        </p:grpSpPr>
        <p:sp>
          <p:nvSpPr>
            <p:cNvPr name="Freeform 15" id="15"/>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sp>
        <p:nvSpPr>
          <p:cNvPr name="TextBox 16" id="16"/>
          <p:cNvSpPr txBox="true"/>
          <p:nvPr/>
        </p:nvSpPr>
        <p:spPr>
          <a:xfrm rot="0">
            <a:off x="1517625" y="943375"/>
            <a:ext cx="15252750" cy="1000650"/>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ALTERNATIVE RESOURCES</a:t>
            </a:r>
          </a:p>
        </p:txBody>
      </p:sp>
      <p:grpSp>
        <p:nvGrpSpPr>
          <p:cNvPr name="Group 17" id="17"/>
          <p:cNvGrpSpPr/>
          <p:nvPr/>
        </p:nvGrpSpPr>
        <p:grpSpPr>
          <a:xfrm rot="0">
            <a:off x="2805100" y="3600850"/>
            <a:ext cx="229850" cy="229850"/>
            <a:chOff x="0" y="0"/>
            <a:chExt cx="306467" cy="306467"/>
          </a:xfrm>
        </p:grpSpPr>
        <p:sp>
          <p:nvSpPr>
            <p:cNvPr name="Freeform 18" id="18"/>
            <p:cNvSpPr/>
            <p:nvPr/>
          </p:nvSpPr>
          <p:spPr>
            <a:xfrm flipH="false" flipV="false" rot="0">
              <a:off x="0" y="127"/>
              <a:ext cx="306451" cy="306324"/>
            </a:xfrm>
            <a:custGeom>
              <a:avLst/>
              <a:gdLst/>
              <a:ahLst/>
              <a:cxnLst/>
              <a:rect r="r" b="b" t="t" l="l"/>
              <a:pathLst>
                <a:path h="306324" w="306451">
                  <a:moveTo>
                    <a:pt x="152400" y="86487"/>
                  </a:moveTo>
                  <a:cubicBezTo>
                    <a:pt x="189738" y="86487"/>
                    <a:pt x="219075" y="116586"/>
                    <a:pt x="219075" y="153162"/>
                  </a:cubicBezTo>
                  <a:cubicBezTo>
                    <a:pt x="219075" y="189738"/>
                    <a:pt x="188976" y="219837"/>
                    <a:pt x="152400" y="219837"/>
                  </a:cubicBezTo>
                  <a:cubicBezTo>
                    <a:pt x="115824" y="219837"/>
                    <a:pt x="86487" y="189611"/>
                    <a:pt x="86487" y="153162"/>
                  </a:cubicBezTo>
                  <a:cubicBezTo>
                    <a:pt x="86487" y="116713"/>
                    <a:pt x="115951" y="86487"/>
                    <a:pt x="152400" y="86487"/>
                  </a:cubicBezTo>
                  <a:close/>
                  <a:moveTo>
                    <a:pt x="152400" y="0"/>
                  </a:moveTo>
                  <a:cubicBezTo>
                    <a:pt x="68326" y="0"/>
                    <a:pt x="0" y="68961"/>
                    <a:pt x="0" y="153162"/>
                  </a:cubicBezTo>
                  <a:cubicBezTo>
                    <a:pt x="0" y="237363"/>
                    <a:pt x="68326" y="306324"/>
                    <a:pt x="152400" y="306324"/>
                  </a:cubicBezTo>
                  <a:cubicBezTo>
                    <a:pt x="236474" y="306324"/>
                    <a:pt x="306451" y="237236"/>
                    <a:pt x="305562" y="153162"/>
                  </a:cubicBezTo>
                  <a:cubicBezTo>
                    <a:pt x="305562" y="68961"/>
                    <a:pt x="236474" y="0"/>
                    <a:pt x="152400" y="0"/>
                  </a:cubicBezTo>
                  <a:close/>
                </a:path>
              </a:pathLst>
            </a:custGeom>
            <a:solidFill>
              <a:srgbClr val="FFFFFF"/>
            </a:solidFill>
          </p:spPr>
        </p:sp>
      </p:grpSp>
      <p:grpSp>
        <p:nvGrpSpPr>
          <p:cNvPr name="Group 19" id="19"/>
          <p:cNvGrpSpPr/>
          <p:nvPr/>
        </p:nvGrpSpPr>
        <p:grpSpPr>
          <a:xfrm rot="0">
            <a:off x="1426200" y="3521700"/>
            <a:ext cx="1084100" cy="1084100"/>
            <a:chOff x="0" y="0"/>
            <a:chExt cx="1445467" cy="1445467"/>
          </a:xfrm>
        </p:grpSpPr>
        <p:sp>
          <p:nvSpPr>
            <p:cNvPr name="Freeform 20" id="20"/>
            <p:cNvSpPr/>
            <p:nvPr/>
          </p:nvSpPr>
          <p:spPr>
            <a:xfrm flipH="false" flipV="false" rot="0">
              <a:off x="0" y="0"/>
              <a:ext cx="1445387" cy="1445514"/>
            </a:xfrm>
            <a:custGeom>
              <a:avLst/>
              <a:gdLst/>
              <a:ahLst/>
              <a:cxnLst/>
              <a:rect r="r" b="b" t="t" l="l"/>
              <a:pathLst>
                <a:path h="1445514" w="1445387">
                  <a:moveTo>
                    <a:pt x="1358900" y="87376"/>
                  </a:moveTo>
                  <a:lnTo>
                    <a:pt x="1358900" y="1358900"/>
                  </a:lnTo>
                  <a:lnTo>
                    <a:pt x="87376" y="1358900"/>
                  </a:lnTo>
                  <a:lnTo>
                    <a:pt x="87376" y="1013714"/>
                  </a:lnTo>
                  <a:lnTo>
                    <a:pt x="970026" y="1013714"/>
                  </a:lnTo>
                  <a:cubicBezTo>
                    <a:pt x="993775" y="1013714"/>
                    <a:pt x="1013587" y="993902"/>
                    <a:pt x="1013587" y="970026"/>
                  </a:cubicBezTo>
                  <a:lnTo>
                    <a:pt x="1013587" y="87376"/>
                  </a:lnTo>
                  <a:close/>
                  <a:moveTo>
                    <a:pt x="970788" y="0"/>
                  </a:moveTo>
                  <a:cubicBezTo>
                    <a:pt x="946912" y="0"/>
                    <a:pt x="927100" y="19812"/>
                    <a:pt x="927100" y="42926"/>
                  </a:cubicBezTo>
                  <a:lnTo>
                    <a:pt x="927100" y="926338"/>
                  </a:lnTo>
                  <a:lnTo>
                    <a:pt x="43688" y="926338"/>
                  </a:lnTo>
                  <a:cubicBezTo>
                    <a:pt x="19812" y="926338"/>
                    <a:pt x="0" y="946150"/>
                    <a:pt x="0" y="970026"/>
                  </a:cubicBezTo>
                  <a:lnTo>
                    <a:pt x="0" y="1401826"/>
                  </a:lnTo>
                  <a:cubicBezTo>
                    <a:pt x="0" y="1425575"/>
                    <a:pt x="19812" y="1445514"/>
                    <a:pt x="43688" y="1445514"/>
                  </a:cubicBezTo>
                  <a:lnTo>
                    <a:pt x="1401826" y="1445514"/>
                  </a:lnTo>
                  <a:cubicBezTo>
                    <a:pt x="1425575" y="1445514"/>
                    <a:pt x="1445387" y="1426464"/>
                    <a:pt x="1445387" y="1401826"/>
                  </a:cubicBezTo>
                  <a:lnTo>
                    <a:pt x="1445387" y="42926"/>
                  </a:lnTo>
                  <a:cubicBezTo>
                    <a:pt x="1445387" y="19939"/>
                    <a:pt x="1425575" y="0"/>
                    <a:pt x="1401826" y="0"/>
                  </a:cubicBezTo>
                  <a:close/>
                </a:path>
              </a:pathLst>
            </a:custGeom>
            <a:solidFill>
              <a:srgbClr val="FFFFFF"/>
            </a:solidFill>
          </p:spPr>
        </p:sp>
      </p:grpSp>
      <p:grpSp>
        <p:nvGrpSpPr>
          <p:cNvPr name="Group 21" id="21"/>
          <p:cNvGrpSpPr/>
          <p:nvPr/>
        </p:nvGrpSpPr>
        <p:grpSpPr>
          <a:xfrm rot="0">
            <a:off x="6853876" y="3606950"/>
            <a:ext cx="475100" cy="593300"/>
            <a:chOff x="0" y="0"/>
            <a:chExt cx="633467" cy="791067"/>
          </a:xfrm>
        </p:grpSpPr>
        <p:sp>
          <p:nvSpPr>
            <p:cNvPr name="Freeform 22" id="22"/>
            <p:cNvSpPr/>
            <p:nvPr/>
          </p:nvSpPr>
          <p:spPr>
            <a:xfrm flipH="false" flipV="false" rot="0">
              <a:off x="0" y="127"/>
              <a:ext cx="633349" cy="790829"/>
            </a:xfrm>
            <a:custGeom>
              <a:avLst/>
              <a:gdLst/>
              <a:ahLst/>
              <a:cxnLst/>
              <a:rect r="r" b="b" t="t" l="l"/>
              <a:pathLst>
                <a:path h="790829" w="633349">
                  <a:moveTo>
                    <a:pt x="86487" y="122555"/>
                  </a:moveTo>
                  <a:lnTo>
                    <a:pt x="508762" y="395605"/>
                  </a:lnTo>
                  <a:lnTo>
                    <a:pt x="86487" y="668655"/>
                  </a:lnTo>
                  <a:lnTo>
                    <a:pt x="86487" y="122555"/>
                  </a:lnTo>
                  <a:close/>
                  <a:moveTo>
                    <a:pt x="42545" y="0"/>
                  </a:moveTo>
                  <a:cubicBezTo>
                    <a:pt x="35687" y="0"/>
                    <a:pt x="28956" y="1651"/>
                    <a:pt x="23114" y="5080"/>
                  </a:cubicBezTo>
                  <a:cubicBezTo>
                    <a:pt x="8763" y="12192"/>
                    <a:pt x="0" y="27305"/>
                    <a:pt x="0" y="43180"/>
                  </a:cubicBezTo>
                  <a:lnTo>
                    <a:pt x="0" y="748792"/>
                  </a:lnTo>
                  <a:cubicBezTo>
                    <a:pt x="0" y="764667"/>
                    <a:pt x="8763" y="778129"/>
                    <a:pt x="23114" y="786130"/>
                  </a:cubicBezTo>
                  <a:cubicBezTo>
                    <a:pt x="30226" y="789305"/>
                    <a:pt x="36576" y="790829"/>
                    <a:pt x="43688" y="790829"/>
                  </a:cubicBezTo>
                  <a:cubicBezTo>
                    <a:pt x="51562" y="790829"/>
                    <a:pt x="59563" y="789178"/>
                    <a:pt x="67437" y="786892"/>
                  </a:cubicBezTo>
                  <a:lnTo>
                    <a:pt x="613537" y="433578"/>
                  </a:lnTo>
                  <a:cubicBezTo>
                    <a:pt x="625348" y="425704"/>
                    <a:pt x="633349" y="412115"/>
                    <a:pt x="633349" y="397129"/>
                  </a:cubicBezTo>
                  <a:cubicBezTo>
                    <a:pt x="633349" y="382143"/>
                    <a:pt x="625348" y="368554"/>
                    <a:pt x="613537" y="360553"/>
                  </a:cubicBezTo>
                  <a:lnTo>
                    <a:pt x="67437" y="7493"/>
                  </a:lnTo>
                  <a:cubicBezTo>
                    <a:pt x="59944" y="2667"/>
                    <a:pt x="51181" y="0"/>
                    <a:pt x="42545" y="0"/>
                  </a:cubicBezTo>
                  <a:close/>
                </a:path>
              </a:pathLst>
            </a:custGeom>
            <a:solidFill>
              <a:srgbClr val="FFFFFF"/>
            </a:solidFill>
          </p:spPr>
        </p:sp>
      </p:grpSp>
      <p:sp>
        <p:nvSpPr>
          <p:cNvPr name="Freeform 23" id="23"/>
          <p:cNvSpPr/>
          <p:nvPr/>
        </p:nvSpPr>
        <p:spPr>
          <a:xfrm flipH="false" flipV="false" rot="0">
            <a:off x="5571350" y="3521700"/>
            <a:ext cx="628530" cy="1110256"/>
          </a:xfrm>
          <a:custGeom>
            <a:avLst/>
            <a:gdLst/>
            <a:ahLst/>
            <a:cxnLst/>
            <a:rect r="r" b="b" t="t" l="l"/>
            <a:pathLst>
              <a:path h="1110256" w="628530">
                <a:moveTo>
                  <a:pt x="0" y="0"/>
                </a:moveTo>
                <a:lnTo>
                  <a:pt x="628530" y="0"/>
                </a:lnTo>
                <a:lnTo>
                  <a:pt x="628530" y="1110256"/>
                </a:lnTo>
                <a:lnTo>
                  <a:pt x="0" y="11102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4" id="24"/>
          <p:cNvGrpSpPr/>
          <p:nvPr/>
        </p:nvGrpSpPr>
        <p:grpSpPr>
          <a:xfrm rot="0">
            <a:off x="2824276" y="4186226"/>
            <a:ext cx="361400" cy="353950"/>
            <a:chOff x="0" y="0"/>
            <a:chExt cx="481867" cy="471933"/>
          </a:xfrm>
        </p:grpSpPr>
        <p:sp>
          <p:nvSpPr>
            <p:cNvPr name="Freeform 25" id="25"/>
            <p:cNvSpPr/>
            <p:nvPr/>
          </p:nvSpPr>
          <p:spPr>
            <a:xfrm flipH="false" flipV="false" rot="0">
              <a:off x="0" y="0"/>
              <a:ext cx="481838" cy="471932"/>
            </a:xfrm>
            <a:custGeom>
              <a:avLst/>
              <a:gdLst/>
              <a:ahLst/>
              <a:cxnLst/>
              <a:rect r="r" b="b" t="t" l="l"/>
              <a:pathLst>
                <a:path h="471932" w="481838">
                  <a:moveTo>
                    <a:pt x="48006" y="0"/>
                  </a:moveTo>
                  <a:cubicBezTo>
                    <a:pt x="36957" y="0"/>
                    <a:pt x="25781" y="4445"/>
                    <a:pt x="17526" y="13081"/>
                  </a:cubicBezTo>
                  <a:cubicBezTo>
                    <a:pt x="0" y="29845"/>
                    <a:pt x="0" y="57658"/>
                    <a:pt x="17526" y="74295"/>
                  </a:cubicBezTo>
                  <a:lnTo>
                    <a:pt x="403225" y="459232"/>
                  </a:lnTo>
                  <a:cubicBezTo>
                    <a:pt x="411988" y="467995"/>
                    <a:pt x="423037" y="471932"/>
                    <a:pt x="434213" y="471932"/>
                  </a:cubicBezTo>
                  <a:cubicBezTo>
                    <a:pt x="444500" y="471932"/>
                    <a:pt x="456438" y="467995"/>
                    <a:pt x="464439" y="459994"/>
                  </a:cubicBezTo>
                  <a:cubicBezTo>
                    <a:pt x="481838" y="443357"/>
                    <a:pt x="481838" y="415544"/>
                    <a:pt x="464439" y="398907"/>
                  </a:cubicBezTo>
                  <a:lnTo>
                    <a:pt x="78613" y="13081"/>
                  </a:lnTo>
                  <a:cubicBezTo>
                    <a:pt x="70231" y="4445"/>
                    <a:pt x="59182" y="0"/>
                    <a:pt x="48006" y="0"/>
                  </a:cubicBezTo>
                  <a:close/>
                </a:path>
              </a:pathLst>
            </a:custGeom>
            <a:solidFill>
              <a:srgbClr val="FFFFFF"/>
            </a:solidFill>
          </p:spPr>
        </p:sp>
      </p:grpSp>
      <p:sp>
        <p:nvSpPr>
          <p:cNvPr name="Freeform 26" id="26"/>
          <p:cNvSpPr/>
          <p:nvPr/>
        </p:nvSpPr>
        <p:spPr>
          <a:xfrm flipH="false" flipV="false" rot="0">
            <a:off x="4709950" y="4150226"/>
            <a:ext cx="456650" cy="427150"/>
          </a:xfrm>
          <a:custGeom>
            <a:avLst/>
            <a:gdLst/>
            <a:ahLst/>
            <a:cxnLst/>
            <a:rect r="r" b="b" t="t" l="l"/>
            <a:pathLst>
              <a:path h="427150" w="456650">
                <a:moveTo>
                  <a:pt x="0" y="0"/>
                </a:moveTo>
                <a:lnTo>
                  <a:pt x="456650" y="0"/>
                </a:lnTo>
                <a:lnTo>
                  <a:pt x="456650" y="427150"/>
                </a:lnTo>
                <a:lnTo>
                  <a:pt x="0" y="4271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7" id="27"/>
          <p:cNvSpPr/>
          <p:nvPr/>
        </p:nvSpPr>
        <p:spPr>
          <a:xfrm flipH="false" flipV="false" rot="0">
            <a:off x="3289600" y="3521700"/>
            <a:ext cx="1165700" cy="1100950"/>
          </a:xfrm>
          <a:custGeom>
            <a:avLst/>
            <a:gdLst/>
            <a:ahLst/>
            <a:cxnLst/>
            <a:rect r="r" b="b" t="t" l="l"/>
            <a:pathLst>
              <a:path h="1100950" w="1165700">
                <a:moveTo>
                  <a:pt x="0" y="0"/>
                </a:moveTo>
                <a:lnTo>
                  <a:pt x="1165700" y="0"/>
                </a:lnTo>
                <a:lnTo>
                  <a:pt x="1165700" y="1100950"/>
                </a:lnTo>
                <a:lnTo>
                  <a:pt x="0" y="11009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8" id="28"/>
          <p:cNvSpPr/>
          <p:nvPr/>
        </p:nvSpPr>
        <p:spPr>
          <a:xfrm flipH="false" flipV="false" rot="0">
            <a:off x="7343900" y="4206350"/>
            <a:ext cx="456050" cy="427500"/>
          </a:xfrm>
          <a:custGeom>
            <a:avLst/>
            <a:gdLst/>
            <a:ahLst/>
            <a:cxnLst/>
            <a:rect r="r" b="b" t="t" l="l"/>
            <a:pathLst>
              <a:path h="427500" w="456050">
                <a:moveTo>
                  <a:pt x="0" y="0"/>
                </a:moveTo>
                <a:lnTo>
                  <a:pt x="456050" y="0"/>
                </a:lnTo>
                <a:lnTo>
                  <a:pt x="456050" y="427500"/>
                </a:lnTo>
                <a:lnTo>
                  <a:pt x="0" y="4275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29" id="29"/>
          <p:cNvGrpSpPr/>
          <p:nvPr/>
        </p:nvGrpSpPr>
        <p:grpSpPr>
          <a:xfrm rot="0">
            <a:off x="6486550" y="4632850"/>
            <a:ext cx="475150" cy="65500"/>
            <a:chOff x="0" y="0"/>
            <a:chExt cx="633533" cy="87333"/>
          </a:xfrm>
        </p:grpSpPr>
        <p:sp>
          <p:nvSpPr>
            <p:cNvPr name="Freeform 30" id="30"/>
            <p:cNvSpPr/>
            <p:nvPr/>
          </p:nvSpPr>
          <p:spPr>
            <a:xfrm flipH="false" flipV="false" rot="0">
              <a:off x="127" y="0"/>
              <a:ext cx="633349" cy="87376"/>
            </a:xfrm>
            <a:custGeom>
              <a:avLst/>
              <a:gdLst/>
              <a:ahLst/>
              <a:cxnLst/>
              <a:rect r="r" b="b" t="t" l="l"/>
              <a:pathLst>
                <a:path h="87376" w="633349">
                  <a:moveTo>
                    <a:pt x="43561" y="0"/>
                  </a:moveTo>
                  <a:cubicBezTo>
                    <a:pt x="19812" y="0"/>
                    <a:pt x="0" y="19812"/>
                    <a:pt x="0" y="43688"/>
                  </a:cubicBezTo>
                  <a:cubicBezTo>
                    <a:pt x="0" y="67564"/>
                    <a:pt x="19812" y="87376"/>
                    <a:pt x="43561" y="87376"/>
                  </a:cubicBezTo>
                  <a:lnTo>
                    <a:pt x="589661" y="87376"/>
                  </a:lnTo>
                  <a:cubicBezTo>
                    <a:pt x="613537" y="87376"/>
                    <a:pt x="632587" y="67564"/>
                    <a:pt x="633349" y="43688"/>
                  </a:cubicBezTo>
                  <a:cubicBezTo>
                    <a:pt x="633349" y="19812"/>
                    <a:pt x="613537" y="0"/>
                    <a:pt x="589661" y="0"/>
                  </a:cubicBezTo>
                  <a:close/>
                </a:path>
              </a:pathLst>
            </a:custGeom>
            <a:solidFill>
              <a:srgbClr val="FFFFFF"/>
            </a:solidFill>
          </p:spPr>
        </p:sp>
      </p:grpSp>
      <p:sp>
        <p:nvSpPr>
          <p:cNvPr name="Freeform 31" id="31"/>
          <p:cNvSpPr/>
          <p:nvPr/>
        </p:nvSpPr>
        <p:spPr>
          <a:xfrm flipH="false" flipV="false" rot="0">
            <a:off x="4582526" y="3521700"/>
            <a:ext cx="240000" cy="540650"/>
          </a:xfrm>
          <a:custGeom>
            <a:avLst/>
            <a:gdLst/>
            <a:ahLst/>
            <a:cxnLst/>
            <a:rect r="r" b="b" t="t" l="l"/>
            <a:pathLst>
              <a:path h="540650" w="240000">
                <a:moveTo>
                  <a:pt x="0" y="0"/>
                </a:moveTo>
                <a:lnTo>
                  <a:pt x="240000" y="0"/>
                </a:lnTo>
                <a:lnTo>
                  <a:pt x="240000" y="540650"/>
                </a:lnTo>
                <a:lnTo>
                  <a:pt x="0" y="54065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32" id="32"/>
          <p:cNvGrpSpPr/>
          <p:nvPr/>
        </p:nvGrpSpPr>
        <p:grpSpPr>
          <a:xfrm rot="0">
            <a:off x="7710100" y="3521700"/>
            <a:ext cx="919258" cy="919258"/>
            <a:chOff x="0" y="0"/>
            <a:chExt cx="1225677" cy="1225677"/>
          </a:xfrm>
        </p:grpSpPr>
        <p:sp>
          <p:nvSpPr>
            <p:cNvPr name="Freeform 33" id="33"/>
            <p:cNvSpPr/>
            <p:nvPr/>
          </p:nvSpPr>
          <p:spPr>
            <a:xfrm flipH="false" flipV="false" rot="0">
              <a:off x="0" y="0"/>
              <a:ext cx="1225677" cy="1225677"/>
            </a:xfrm>
            <a:custGeom>
              <a:avLst/>
              <a:gdLst/>
              <a:ahLst/>
              <a:cxnLst/>
              <a:rect r="r" b="b" t="t" l="l"/>
              <a:pathLst>
                <a:path h="1225677" w="1225677">
                  <a:moveTo>
                    <a:pt x="612902" y="76835"/>
                  </a:moveTo>
                  <a:cubicBezTo>
                    <a:pt x="908812" y="76835"/>
                    <a:pt x="1148969" y="316992"/>
                    <a:pt x="1148969" y="612775"/>
                  </a:cubicBezTo>
                  <a:cubicBezTo>
                    <a:pt x="1148969" y="908558"/>
                    <a:pt x="908685" y="1149604"/>
                    <a:pt x="612902" y="1149604"/>
                  </a:cubicBezTo>
                  <a:cubicBezTo>
                    <a:pt x="317119" y="1149604"/>
                    <a:pt x="76835" y="908685"/>
                    <a:pt x="76835" y="612902"/>
                  </a:cubicBezTo>
                  <a:cubicBezTo>
                    <a:pt x="76835" y="317119"/>
                    <a:pt x="316992" y="76835"/>
                    <a:pt x="612902" y="76835"/>
                  </a:cubicBezTo>
                  <a:close/>
                  <a:moveTo>
                    <a:pt x="612902" y="0"/>
                  </a:moveTo>
                  <a:cubicBezTo>
                    <a:pt x="274701" y="0"/>
                    <a:pt x="0" y="274701"/>
                    <a:pt x="0" y="612902"/>
                  </a:cubicBezTo>
                  <a:cubicBezTo>
                    <a:pt x="0" y="951103"/>
                    <a:pt x="274701" y="1225677"/>
                    <a:pt x="612902" y="1225677"/>
                  </a:cubicBezTo>
                  <a:cubicBezTo>
                    <a:pt x="951103" y="1225677"/>
                    <a:pt x="1225677" y="950976"/>
                    <a:pt x="1225677" y="612902"/>
                  </a:cubicBezTo>
                  <a:cubicBezTo>
                    <a:pt x="1225677" y="274828"/>
                    <a:pt x="950976" y="0"/>
                    <a:pt x="612902" y="0"/>
                  </a:cubicBezTo>
                  <a:close/>
                </a:path>
              </a:pathLst>
            </a:custGeom>
            <a:solidFill>
              <a:srgbClr val="FFFFFF"/>
            </a:solidFill>
          </p:spPr>
        </p:sp>
      </p:grpSp>
      <p:grpSp>
        <p:nvGrpSpPr>
          <p:cNvPr name="Group 34" id="34"/>
          <p:cNvGrpSpPr/>
          <p:nvPr/>
        </p:nvGrpSpPr>
        <p:grpSpPr>
          <a:xfrm rot="0">
            <a:off x="9658650" y="3772950"/>
            <a:ext cx="773350" cy="767250"/>
            <a:chOff x="0" y="0"/>
            <a:chExt cx="1031133" cy="1023000"/>
          </a:xfrm>
        </p:grpSpPr>
        <p:sp>
          <p:nvSpPr>
            <p:cNvPr name="Freeform 35" id="35"/>
            <p:cNvSpPr/>
            <p:nvPr/>
          </p:nvSpPr>
          <p:spPr>
            <a:xfrm flipH="false" flipV="false" rot="0">
              <a:off x="127" y="0"/>
              <a:ext cx="1031113" cy="1022985"/>
            </a:xfrm>
            <a:custGeom>
              <a:avLst/>
              <a:gdLst/>
              <a:ahLst/>
              <a:cxnLst/>
              <a:rect r="r" b="b" t="t" l="l"/>
              <a:pathLst>
                <a:path h="1022985" w="1031113">
                  <a:moveTo>
                    <a:pt x="982980" y="0"/>
                  </a:moveTo>
                  <a:cubicBezTo>
                    <a:pt x="971931" y="0"/>
                    <a:pt x="960755" y="4191"/>
                    <a:pt x="952500" y="12573"/>
                  </a:cubicBezTo>
                  <a:lnTo>
                    <a:pt x="16637" y="948309"/>
                  </a:lnTo>
                  <a:cubicBezTo>
                    <a:pt x="0" y="964946"/>
                    <a:pt x="0" y="992759"/>
                    <a:pt x="16637" y="1009396"/>
                  </a:cubicBezTo>
                  <a:cubicBezTo>
                    <a:pt x="25400" y="1018921"/>
                    <a:pt x="36449" y="1022985"/>
                    <a:pt x="47625" y="1022985"/>
                  </a:cubicBezTo>
                  <a:cubicBezTo>
                    <a:pt x="59563" y="1022985"/>
                    <a:pt x="69850" y="1019048"/>
                    <a:pt x="78613" y="1009396"/>
                  </a:cubicBezTo>
                  <a:lnTo>
                    <a:pt x="1013587" y="73660"/>
                  </a:lnTo>
                  <a:cubicBezTo>
                    <a:pt x="1031113" y="57023"/>
                    <a:pt x="1031113" y="29210"/>
                    <a:pt x="1013587" y="12573"/>
                  </a:cubicBezTo>
                  <a:cubicBezTo>
                    <a:pt x="1005205" y="4191"/>
                    <a:pt x="994029" y="0"/>
                    <a:pt x="982980" y="0"/>
                  </a:cubicBezTo>
                  <a:close/>
                </a:path>
              </a:pathLst>
            </a:custGeom>
            <a:solidFill>
              <a:srgbClr val="FFFFFF"/>
            </a:solidFill>
          </p:spPr>
        </p:sp>
      </p:grpSp>
      <p:sp>
        <p:nvSpPr>
          <p:cNvPr name="Freeform 36" id="36"/>
          <p:cNvSpPr/>
          <p:nvPr/>
        </p:nvSpPr>
        <p:spPr>
          <a:xfrm flipH="false" flipV="false" rot="0">
            <a:off x="8829700" y="3521700"/>
            <a:ext cx="628584" cy="1047444"/>
          </a:xfrm>
          <a:custGeom>
            <a:avLst/>
            <a:gdLst/>
            <a:ahLst/>
            <a:cxnLst/>
            <a:rect r="r" b="b" t="t" l="l"/>
            <a:pathLst>
              <a:path h="1047444" w="628584">
                <a:moveTo>
                  <a:pt x="0" y="0"/>
                </a:moveTo>
                <a:lnTo>
                  <a:pt x="628584" y="0"/>
                </a:lnTo>
                <a:lnTo>
                  <a:pt x="628584" y="1047444"/>
                </a:lnTo>
                <a:lnTo>
                  <a:pt x="0" y="104744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37" id="37"/>
          <p:cNvGrpSpPr/>
          <p:nvPr/>
        </p:nvGrpSpPr>
        <p:grpSpPr>
          <a:xfrm rot="0">
            <a:off x="6457350" y="3600850"/>
            <a:ext cx="65500" cy="605500"/>
            <a:chOff x="0" y="0"/>
            <a:chExt cx="87333" cy="807333"/>
          </a:xfrm>
        </p:grpSpPr>
        <p:sp>
          <p:nvSpPr>
            <p:cNvPr name="Freeform 38" id="38"/>
            <p:cNvSpPr/>
            <p:nvPr/>
          </p:nvSpPr>
          <p:spPr>
            <a:xfrm flipH="false" flipV="false" rot="0">
              <a:off x="0" y="0"/>
              <a:ext cx="87376" cy="807212"/>
            </a:xfrm>
            <a:custGeom>
              <a:avLst/>
              <a:gdLst/>
              <a:ahLst/>
              <a:cxnLst/>
              <a:rect r="r" b="b" t="t" l="l"/>
              <a:pathLst>
                <a:path h="807212" w="87376">
                  <a:moveTo>
                    <a:pt x="43688" y="0"/>
                  </a:moveTo>
                  <a:cubicBezTo>
                    <a:pt x="19812" y="0"/>
                    <a:pt x="0" y="19812"/>
                    <a:pt x="0" y="43688"/>
                  </a:cubicBezTo>
                  <a:lnTo>
                    <a:pt x="0" y="763651"/>
                  </a:lnTo>
                  <a:cubicBezTo>
                    <a:pt x="0" y="787400"/>
                    <a:pt x="19812" y="807212"/>
                    <a:pt x="43688" y="807212"/>
                  </a:cubicBezTo>
                  <a:cubicBezTo>
                    <a:pt x="67564" y="807212"/>
                    <a:pt x="87376" y="787400"/>
                    <a:pt x="87376" y="763651"/>
                  </a:cubicBezTo>
                  <a:lnTo>
                    <a:pt x="87376" y="43688"/>
                  </a:lnTo>
                  <a:cubicBezTo>
                    <a:pt x="87376" y="19812"/>
                    <a:pt x="69088" y="0"/>
                    <a:pt x="43688" y="0"/>
                  </a:cubicBezTo>
                  <a:close/>
                </a:path>
              </a:pathLst>
            </a:custGeom>
            <a:solidFill>
              <a:srgbClr val="FFFFFF"/>
            </a:solidFill>
          </p:spPr>
        </p:sp>
      </p:grpSp>
      <p:sp>
        <p:nvSpPr>
          <p:cNvPr name="Freeform 39" id="39"/>
          <p:cNvSpPr/>
          <p:nvPr/>
        </p:nvSpPr>
        <p:spPr>
          <a:xfrm flipH="false" flipV="false" rot="0">
            <a:off x="1426216" y="5548610"/>
            <a:ext cx="5787350" cy="3261754"/>
          </a:xfrm>
          <a:custGeom>
            <a:avLst/>
            <a:gdLst/>
            <a:ahLst/>
            <a:cxnLst/>
            <a:rect r="r" b="b" t="t" l="l"/>
            <a:pathLst>
              <a:path h="3261754" w="5787350">
                <a:moveTo>
                  <a:pt x="0" y="0"/>
                </a:moveTo>
                <a:lnTo>
                  <a:pt x="5787350" y="0"/>
                </a:lnTo>
                <a:lnTo>
                  <a:pt x="5787350" y="3261754"/>
                </a:lnTo>
                <a:lnTo>
                  <a:pt x="0" y="326175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grpSp>
        <p:nvGrpSpPr>
          <p:cNvPr name="Group 40" id="40"/>
          <p:cNvGrpSpPr/>
          <p:nvPr/>
        </p:nvGrpSpPr>
        <p:grpSpPr>
          <a:xfrm rot="0">
            <a:off x="7506278" y="5533128"/>
            <a:ext cx="5787458" cy="3261850"/>
            <a:chOff x="0" y="0"/>
            <a:chExt cx="7716611" cy="4349133"/>
          </a:xfrm>
        </p:grpSpPr>
        <p:sp>
          <p:nvSpPr>
            <p:cNvPr name="Freeform 41" id="41"/>
            <p:cNvSpPr/>
            <p:nvPr/>
          </p:nvSpPr>
          <p:spPr>
            <a:xfrm flipH="false" flipV="false" rot="0">
              <a:off x="0" y="0"/>
              <a:ext cx="7716647" cy="4349115"/>
            </a:xfrm>
            <a:custGeom>
              <a:avLst/>
              <a:gdLst/>
              <a:ahLst/>
              <a:cxnLst/>
              <a:rect r="r" b="b" t="t" l="l"/>
              <a:pathLst>
                <a:path h="4349115" w="7716647">
                  <a:moveTo>
                    <a:pt x="0" y="738632"/>
                  </a:moveTo>
                  <a:cubicBezTo>
                    <a:pt x="0" y="330708"/>
                    <a:pt x="330708" y="0"/>
                    <a:pt x="738632" y="0"/>
                  </a:cubicBezTo>
                  <a:lnTo>
                    <a:pt x="6978015" y="0"/>
                  </a:lnTo>
                  <a:cubicBezTo>
                    <a:pt x="7385939" y="0"/>
                    <a:pt x="7716647" y="330708"/>
                    <a:pt x="7716647" y="738632"/>
                  </a:cubicBezTo>
                  <a:lnTo>
                    <a:pt x="7716647" y="3610483"/>
                  </a:lnTo>
                  <a:cubicBezTo>
                    <a:pt x="7716647" y="4018407"/>
                    <a:pt x="7385939" y="4349115"/>
                    <a:pt x="6978015" y="4349115"/>
                  </a:cubicBezTo>
                  <a:lnTo>
                    <a:pt x="738632" y="4349115"/>
                  </a:lnTo>
                  <a:cubicBezTo>
                    <a:pt x="330708" y="4349115"/>
                    <a:pt x="0" y="4018407"/>
                    <a:pt x="0" y="3610483"/>
                  </a:cubicBezTo>
                  <a:close/>
                </a:path>
              </a:pathLst>
            </a:custGeom>
            <a:solidFill>
              <a:srgbClr val="0F1524">
                <a:alpha val="5490"/>
              </a:srgbClr>
            </a:solidFill>
          </p:spPr>
        </p:sp>
      </p:grpSp>
      <p:sp>
        <p:nvSpPr>
          <p:cNvPr name="AutoShape 42" id="42"/>
          <p:cNvSpPr/>
          <p:nvPr/>
        </p:nvSpPr>
        <p:spPr>
          <a:xfrm rot="29431">
            <a:off x="7651406" y="6329355"/>
            <a:ext cx="5508536" cy="0"/>
          </a:xfrm>
          <a:prstGeom prst="line">
            <a:avLst/>
          </a:prstGeom>
          <a:ln cap="rnd" w="19050">
            <a:solidFill>
              <a:srgbClr val="4FC1F9"/>
            </a:solidFill>
            <a:prstDash val="solid"/>
            <a:headEnd type="none" len="sm" w="sm"/>
            <a:tailEnd type="none" len="sm" w="sm"/>
          </a:ln>
        </p:spPr>
      </p:sp>
      <p:sp>
        <p:nvSpPr>
          <p:cNvPr name="AutoShape 43" id="43"/>
          <p:cNvSpPr/>
          <p:nvPr/>
        </p:nvSpPr>
        <p:spPr>
          <a:xfrm rot="29431">
            <a:off x="7651406" y="6655020"/>
            <a:ext cx="5508536" cy="0"/>
          </a:xfrm>
          <a:prstGeom prst="line">
            <a:avLst/>
          </a:prstGeom>
          <a:ln cap="rnd" w="19050">
            <a:solidFill>
              <a:srgbClr val="4FC1F9"/>
            </a:solidFill>
            <a:prstDash val="solid"/>
            <a:headEnd type="none" len="sm" w="sm"/>
            <a:tailEnd type="none" len="sm" w="sm"/>
          </a:ln>
        </p:spPr>
      </p:sp>
      <p:sp>
        <p:nvSpPr>
          <p:cNvPr name="AutoShape 44" id="44"/>
          <p:cNvSpPr/>
          <p:nvPr/>
        </p:nvSpPr>
        <p:spPr>
          <a:xfrm rot="29431">
            <a:off x="7651406" y="6980685"/>
            <a:ext cx="5508536" cy="0"/>
          </a:xfrm>
          <a:prstGeom prst="line">
            <a:avLst/>
          </a:prstGeom>
          <a:ln cap="rnd" w="19050">
            <a:solidFill>
              <a:srgbClr val="4FC1F9"/>
            </a:solidFill>
            <a:prstDash val="solid"/>
            <a:headEnd type="none" len="sm" w="sm"/>
            <a:tailEnd type="none" len="sm" w="sm"/>
          </a:ln>
        </p:spPr>
      </p:sp>
      <p:sp>
        <p:nvSpPr>
          <p:cNvPr name="AutoShape 45" id="45"/>
          <p:cNvSpPr/>
          <p:nvPr/>
        </p:nvSpPr>
        <p:spPr>
          <a:xfrm rot="29431">
            <a:off x="7651406" y="7306350"/>
            <a:ext cx="5508536" cy="0"/>
          </a:xfrm>
          <a:prstGeom prst="line">
            <a:avLst/>
          </a:prstGeom>
          <a:ln cap="rnd" w="19050">
            <a:solidFill>
              <a:srgbClr val="4FC1F9"/>
            </a:solidFill>
            <a:prstDash val="solid"/>
            <a:headEnd type="none" len="sm" w="sm"/>
            <a:tailEnd type="none" len="sm" w="sm"/>
          </a:ln>
        </p:spPr>
      </p:sp>
      <p:sp>
        <p:nvSpPr>
          <p:cNvPr name="AutoShape 46" id="46"/>
          <p:cNvSpPr/>
          <p:nvPr/>
        </p:nvSpPr>
        <p:spPr>
          <a:xfrm rot="29431">
            <a:off x="7651406" y="7632015"/>
            <a:ext cx="5508536" cy="0"/>
          </a:xfrm>
          <a:prstGeom prst="line">
            <a:avLst/>
          </a:prstGeom>
          <a:ln cap="rnd" w="19050">
            <a:solidFill>
              <a:srgbClr val="4FC1F9"/>
            </a:solidFill>
            <a:prstDash val="solid"/>
            <a:headEnd type="none" len="sm" w="sm"/>
            <a:tailEnd type="none" len="sm" w="sm"/>
          </a:ln>
        </p:spPr>
      </p:sp>
      <p:sp>
        <p:nvSpPr>
          <p:cNvPr name="AutoShape 47" id="47"/>
          <p:cNvSpPr/>
          <p:nvPr/>
        </p:nvSpPr>
        <p:spPr>
          <a:xfrm rot="29431">
            <a:off x="7651406" y="7957680"/>
            <a:ext cx="5508536" cy="0"/>
          </a:xfrm>
          <a:prstGeom prst="line">
            <a:avLst/>
          </a:prstGeom>
          <a:ln cap="rnd" w="19050">
            <a:solidFill>
              <a:srgbClr val="4FC1F9"/>
            </a:solidFill>
            <a:prstDash val="solid"/>
            <a:headEnd type="none" len="sm" w="sm"/>
            <a:tailEnd type="none" len="sm" w="sm"/>
          </a:ln>
        </p:spPr>
      </p:sp>
      <p:sp>
        <p:nvSpPr>
          <p:cNvPr name="AutoShape 48" id="48"/>
          <p:cNvSpPr/>
          <p:nvPr/>
        </p:nvSpPr>
        <p:spPr>
          <a:xfrm rot="29431">
            <a:off x="7651406" y="8283345"/>
            <a:ext cx="5508536" cy="0"/>
          </a:xfrm>
          <a:prstGeom prst="line">
            <a:avLst/>
          </a:prstGeom>
          <a:ln cap="rnd" w="19050">
            <a:solidFill>
              <a:srgbClr val="4FC1F9"/>
            </a:solidFill>
            <a:prstDash val="solid"/>
            <a:headEnd type="none" len="sm" w="sm"/>
            <a:tailEnd type="none" len="sm" w="sm"/>
          </a:ln>
        </p:spPr>
      </p:sp>
      <p:sp>
        <p:nvSpPr>
          <p:cNvPr name="AutoShape 49" id="49"/>
          <p:cNvSpPr/>
          <p:nvPr/>
        </p:nvSpPr>
        <p:spPr>
          <a:xfrm rot="29431">
            <a:off x="7651406" y="6003689"/>
            <a:ext cx="5508536" cy="0"/>
          </a:xfrm>
          <a:prstGeom prst="line">
            <a:avLst/>
          </a:prstGeom>
          <a:ln cap="rnd" w="19050">
            <a:solidFill>
              <a:srgbClr val="4FC1F9"/>
            </a:solidFill>
            <a:prstDash val="solid"/>
            <a:headEnd type="none" len="sm" w="sm"/>
            <a:tailEnd type="none" len="sm" w="sm"/>
          </a:ln>
        </p:spPr>
      </p:sp>
      <p:grpSp>
        <p:nvGrpSpPr>
          <p:cNvPr name="Group 50" id="50"/>
          <p:cNvGrpSpPr/>
          <p:nvPr/>
        </p:nvGrpSpPr>
        <p:grpSpPr>
          <a:xfrm rot="0">
            <a:off x="7626957" y="5659245"/>
            <a:ext cx="5545839" cy="3009834"/>
            <a:chOff x="0" y="0"/>
            <a:chExt cx="7394453" cy="4013112"/>
          </a:xfrm>
        </p:grpSpPr>
        <p:sp>
          <p:nvSpPr>
            <p:cNvPr name="Freeform 51" id="51"/>
            <p:cNvSpPr/>
            <p:nvPr/>
          </p:nvSpPr>
          <p:spPr>
            <a:xfrm flipH="false" flipV="false" rot="0">
              <a:off x="0" y="0"/>
              <a:ext cx="7412228" cy="4030853"/>
            </a:xfrm>
            <a:custGeom>
              <a:avLst/>
              <a:gdLst/>
              <a:ahLst/>
              <a:cxnLst/>
              <a:rect r="r" b="b" t="t" l="l"/>
              <a:pathLst>
                <a:path h="4030853" w="7412228">
                  <a:moveTo>
                    <a:pt x="0" y="665480"/>
                  </a:moveTo>
                  <a:cubicBezTo>
                    <a:pt x="0" y="297434"/>
                    <a:pt x="301117" y="0"/>
                    <a:pt x="671449" y="0"/>
                  </a:cubicBezTo>
                  <a:lnTo>
                    <a:pt x="6740779" y="0"/>
                  </a:lnTo>
                  <a:lnTo>
                    <a:pt x="6740779" y="50800"/>
                  </a:lnTo>
                  <a:lnTo>
                    <a:pt x="6740779" y="0"/>
                  </a:lnTo>
                  <a:cubicBezTo>
                    <a:pt x="7111111" y="0"/>
                    <a:pt x="7412228" y="297434"/>
                    <a:pt x="7412228" y="665480"/>
                  </a:cubicBezTo>
                  <a:lnTo>
                    <a:pt x="7361428" y="665480"/>
                  </a:lnTo>
                  <a:lnTo>
                    <a:pt x="7412228" y="665480"/>
                  </a:lnTo>
                  <a:lnTo>
                    <a:pt x="7412228" y="3365373"/>
                  </a:lnTo>
                  <a:lnTo>
                    <a:pt x="7361428" y="3365373"/>
                  </a:lnTo>
                  <a:lnTo>
                    <a:pt x="7412228" y="3365373"/>
                  </a:lnTo>
                  <a:cubicBezTo>
                    <a:pt x="7412228" y="3733419"/>
                    <a:pt x="7111111" y="4030853"/>
                    <a:pt x="6740779" y="4030853"/>
                  </a:cubicBezTo>
                  <a:lnTo>
                    <a:pt x="6740779" y="3980053"/>
                  </a:lnTo>
                  <a:lnTo>
                    <a:pt x="6740779" y="4030853"/>
                  </a:lnTo>
                  <a:lnTo>
                    <a:pt x="671449" y="4030853"/>
                  </a:lnTo>
                  <a:lnTo>
                    <a:pt x="671449" y="3980053"/>
                  </a:lnTo>
                  <a:lnTo>
                    <a:pt x="671449" y="4030853"/>
                  </a:lnTo>
                  <a:cubicBezTo>
                    <a:pt x="301117" y="4030853"/>
                    <a:pt x="0" y="3733419"/>
                    <a:pt x="0" y="3365373"/>
                  </a:cubicBezTo>
                  <a:lnTo>
                    <a:pt x="0" y="665480"/>
                  </a:lnTo>
                  <a:lnTo>
                    <a:pt x="50800" y="665480"/>
                  </a:lnTo>
                  <a:lnTo>
                    <a:pt x="0" y="665480"/>
                  </a:lnTo>
                  <a:moveTo>
                    <a:pt x="101600" y="665480"/>
                  </a:moveTo>
                  <a:lnTo>
                    <a:pt x="101600" y="3365373"/>
                  </a:lnTo>
                  <a:lnTo>
                    <a:pt x="50800" y="3365373"/>
                  </a:lnTo>
                  <a:lnTo>
                    <a:pt x="101600" y="3365373"/>
                  </a:lnTo>
                  <a:cubicBezTo>
                    <a:pt x="101600" y="3676396"/>
                    <a:pt x="356235" y="3929253"/>
                    <a:pt x="671449" y="3929253"/>
                  </a:cubicBezTo>
                  <a:lnTo>
                    <a:pt x="6740779" y="3929253"/>
                  </a:lnTo>
                  <a:cubicBezTo>
                    <a:pt x="7055993" y="3929253"/>
                    <a:pt x="7310628" y="3676269"/>
                    <a:pt x="7310628" y="3365373"/>
                  </a:cubicBezTo>
                  <a:lnTo>
                    <a:pt x="7310628" y="665480"/>
                  </a:lnTo>
                  <a:cubicBezTo>
                    <a:pt x="7310628" y="354457"/>
                    <a:pt x="7055993" y="101600"/>
                    <a:pt x="6740779" y="101600"/>
                  </a:cubicBezTo>
                  <a:lnTo>
                    <a:pt x="671449" y="101600"/>
                  </a:lnTo>
                  <a:lnTo>
                    <a:pt x="671449" y="50800"/>
                  </a:lnTo>
                  <a:lnTo>
                    <a:pt x="671449" y="101600"/>
                  </a:lnTo>
                  <a:cubicBezTo>
                    <a:pt x="356235" y="101600"/>
                    <a:pt x="101600" y="354584"/>
                    <a:pt x="101600" y="665480"/>
                  </a:cubicBezTo>
                  <a:close/>
                </a:path>
              </a:pathLst>
            </a:custGeom>
            <a:solidFill>
              <a:srgbClr val="FB54F4"/>
            </a:solidFill>
          </p:spPr>
        </p:sp>
      </p:grpSp>
      <p:grpSp>
        <p:nvGrpSpPr>
          <p:cNvPr name="Group 52" id="52"/>
          <p:cNvGrpSpPr/>
          <p:nvPr/>
        </p:nvGrpSpPr>
        <p:grpSpPr>
          <a:xfrm rot="0">
            <a:off x="11274800" y="3587850"/>
            <a:ext cx="5559000" cy="978000"/>
            <a:chOff x="0" y="0"/>
            <a:chExt cx="7412000" cy="1304000"/>
          </a:xfrm>
        </p:grpSpPr>
        <p:sp>
          <p:nvSpPr>
            <p:cNvPr name="Freeform 53" id="53"/>
            <p:cNvSpPr/>
            <p:nvPr/>
          </p:nvSpPr>
          <p:spPr>
            <a:xfrm flipH="false" flipV="false" rot="0">
              <a:off x="0" y="0"/>
              <a:ext cx="7411975" cy="1304036"/>
            </a:xfrm>
            <a:custGeom>
              <a:avLst/>
              <a:gdLst/>
              <a:ahLst/>
              <a:cxnLst/>
              <a:rect r="r" b="b" t="t" l="l"/>
              <a:pathLst>
                <a:path h="1304036" w="7411975">
                  <a:moveTo>
                    <a:pt x="0" y="652018"/>
                  </a:moveTo>
                  <a:cubicBezTo>
                    <a:pt x="0" y="291973"/>
                    <a:pt x="291973" y="0"/>
                    <a:pt x="652018" y="0"/>
                  </a:cubicBezTo>
                  <a:lnTo>
                    <a:pt x="6759956" y="0"/>
                  </a:lnTo>
                  <a:cubicBezTo>
                    <a:pt x="7120001" y="0"/>
                    <a:pt x="7411975" y="291973"/>
                    <a:pt x="7411975" y="652018"/>
                  </a:cubicBezTo>
                  <a:cubicBezTo>
                    <a:pt x="7411975" y="1012063"/>
                    <a:pt x="7120001" y="1304036"/>
                    <a:pt x="6759956" y="1304036"/>
                  </a:cubicBezTo>
                  <a:lnTo>
                    <a:pt x="652018" y="1304036"/>
                  </a:lnTo>
                  <a:cubicBezTo>
                    <a:pt x="291973" y="1304036"/>
                    <a:pt x="0" y="1012063"/>
                    <a:pt x="0" y="652018"/>
                  </a:cubicBezTo>
                  <a:close/>
                </a:path>
              </a:pathLst>
            </a:custGeom>
            <a:gradFill rotWithShape="true">
              <a:gsLst>
                <a:gs pos="0">
                  <a:srgbClr val="FB54F4">
                    <a:alpha val="100000"/>
                  </a:srgbClr>
                </a:gs>
                <a:gs pos="100000">
                  <a:srgbClr val="FDA7F9">
                    <a:alpha val="100000"/>
                  </a:srgbClr>
                </a:gs>
              </a:gsLst>
              <a:lin ang="5401738"/>
            </a:gradFill>
          </p:spPr>
        </p:sp>
      </p:grpSp>
      <p:grpSp>
        <p:nvGrpSpPr>
          <p:cNvPr name="Group 54" id="54"/>
          <p:cNvGrpSpPr/>
          <p:nvPr/>
        </p:nvGrpSpPr>
        <p:grpSpPr>
          <a:xfrm rot="0">
            <a:off x="15277798" y="7210802"/>
            <a:ext cx="1584000" cy="1584000"/>
            <a:chOff x="0" y="0"/>
            <a:chExt cx="2112000" cy="2112000"/>
          </a:xfrm>
        </p:grpSpPr>
        <p:sp>
          <p:nvSpPr>
            <p:cNvPr name="Freeform 55" id="55"/>
            <p:cNvSpPr/>
            <p:nvPr/>
          </p:nvSpPr>
          <p:spPr>
            <a:xfrm flipH="false" flipV="false" rot="0">
              <a:off x="0" y="0"/>
              <a:ext cx="2112010" cy="2112010"/>
            </a:xfrm>
            <a:custGeom>
              <a:avLst/>
              <a:gdLst/>
              <a:ahLst/>
              <a:cxnLst/>
              <a:rect r="r" b="b" t="t" l="l"/>
              <a:pathLst>
                <a:path h="2112010" w="2112010">
                  <a:moveTo>
                    <a:pt x="0" y="1056005"/>
                  </a:moveTo>
                  <a:cubicBezTo>
                    <a:pt x="0" y="472821"/>
                    <a:pt x="472821" y="0"/>
                    <a:pt x="1056005" y="0"/>
                  </a:cubicBezTo>
                  <a:cubicBezTo>
                    <a:pt x="1639189" y="0"/>
                    <a:pt x="2112010" y="472821"/>
                    <a:pt x="2112010" y="1056005"/>
                  </a:cubicBezTo>
                  <a:cubicBezTo>
                    <a:pt x="2112010" y="1639189"/>
                    <a:pt x="1639189" y="2112010"/>
                    <a:pt x="1056005" y="2112010"/>
                  </a:cubicBezTo>
                  <a:cubicBezTo>
                    <a:pt x="472821" y="2112010"/>
                    <a:pt x="0" y="1639189"/>
                    <a:pt x="0" y="1056005"/>
                  </a:cubicBezTo>
                  <a:close/>
                </a:path>
              </a:pathLst>
            </a:custGeom>
            <a:gradFill rotWithShape="true">
              <a:gsLst>
                <a:gs pos="0">
                  <a:srgbClr val="FB54F4">
                    <a:alpha val="100000"/>
                  </a:srgbClr>
                </a:gs>
                <a:gs pos="100000">
                  <a:srgbClr val="FDA7F9">
                    <a:alpha val="100000"/>
                  </a:srgbClr>
                </a:gs>
              </a:gsLst>
              <a:lin ang="5400700"/>
            </a:gradFill>
          </p:spPr>
        </p:sp>
      </p:grpSp>
      <p:grpSp>
        <p:nvGrpSpPr>
          <p:cNvPr name="Group 56" id="56"/>
          <p:cNvGrpSpPr/>
          <p:nvPr/>
        </p:nvGrpSpPr>
        <p:grpSpPr>
          <a:xfrm rot="0">
            <a:off x="13809998" y="5548602"/>
            <a:ext cx="1584000" cy="1584000"/>
            <a:chOff x="0" y="0"/>
            <a:chExt cx="2112000" cy="2112000"/>
          </a:xfrm>
        </p:grpSpPr>
        <p:sp>
          <p:nvSpPr>
            <p:cNvPr name="Freeform 57" id="57"/>
            <p:cNvSpPr/>
            <p:nvPr/>
          </p:nvSpPr>
          <p:spPr>
            <a:xfrm flipH="false" flipV="false" rot="0">
              <a:off x="0" y="0"/>
              <a:ext cx="2112010" cy="2112010"/>
            </a:xfrm>
            <a:custGeom>
              <a:avLst/>
              <a:gdLst/>
              <a:ahLst/>
              <a:cxnLst/>
              <a:rect r="r" b="b" t="t" l="l"/>
              <a:pathLst>
                <a:path h="2112010" w="2112010">
                  <a:moveTo>
                    <a:pt x="0" y="1056005"/>
                  </a:moveTo>
                  <a:cubicBezTo>
                    <a:pt x="0" y="472821"/>
                    <a:pt x="472821" y="0"/>
                    <a:pt x="1056005" y="0"/>
                  </a:cubicBezTo>
                  <a:cubicBezTo>
                    <a:pt x="1639189" y="0"/>
                    <a:pt x="2112010" y="472821"/>
                    <a:pt x="2112010" y="1056005"/>
                  </a:cubicBezTo>
                  <a:cubicBezTo>
                    <a:pt x="2112010" y="1639189"/>
                    <a:pt x="1639189" y="2112010"/>
                    <a:pt x="1056005" y="2112010"/>
                  </a:cubicBezTo>
                  <a:cubicBezTo>
                    <a:pt x="472821" y="2112010"/>
                    <a:pt x="0" y="1639189"/>
                    <a:pt x="0" y="1056005"/>
                  </a:cubicBezTo>
                  <a:close/>
                </a:path>
              </a:pathLst>
            </a:custGeom>
            <a:gradFill rotWithShape="true">
              <a:gsLst>
                <a:gs pos="0">
                  <a:srgbClr val="FFFFFF">
                    <a:alpha val="100000"/>
                  </a:srgbClr>
                </a:gs>
                <a:gs pos="100000">
                  <a:srgbClr val="FDA7F9">
                    <a:alpha val="100000"/>
                  </a:srgbClr>
                </a:gs>
              </a:gsLst>
              <a:lin ang="5400700"/>
            </a:gradFill>
          </p:spPr>
        </p:sp>
      </p:gr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6861794" y="6"/>
            <a:ext cx="1753372" cy="2328177"/>
          </a:xfrm>
          <a:custGeom>
            <a:avLst/>
            <a:gdLst/>
            <a:ahLst/>
            <a:cxnLst/>
            <a:rect r="r" b="b" t="t" l="l"/>
            <a:pathLst>
              <a:path h="2328177" w="1753372">
                <a:moveTo>
                  <a:pt x="0" y="0"/>
                </a:moveTo>
                <a:lnTo>
                  <a:pt x="1753372" y="0"/>
                </a:lnTo>
                <a:lnTo>
                  <a:pt x="1753372" y="2328178"/>
                </a:lnTo>
                <a:lnTo>
                  <a:pt x="0" y="23281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5749444" y="841894"/>
            <a:ext cx="608032" cy="759306"/>
            <a:chOff x="0" y="0"/>
            <a:chExt cx="810709" cy="1012408"/>
          </a:xfrm>
        </p:grpSpPr>
        <p:sp>
          <p:nvSpPr>
            <p:cNvPr name="Freeform 4" id="4"/>
            <p:cNvSpPr/>
            <p:nvPr/>
          </p:nvSpPr>
          <p:spPr>
            <a:xfrm flipH="false" flipV="false" rot="0">
              <a:off x="0" y="127"/>
              <a:ext cx="810641" cy="1012190"/>
            </a:xfrm>
            <a:custGeom>
              <a:avLst/>
              <a:gdLst/>
              <a:ahLst/>
              <a:cxnLst/>
              <a:rect r="r" b="b" t="t" l="l"/>
              <a:pathLst>
                <a:path h="1012190" w="810641">
                  <a:moveTo>
                    <a:pt x="110744" y="156845"/>
                  </a:moveTo>
                  <a:lnTo>
                    <a:pt x="651129" y="506349"/>
                  </a:lnTo>
                  <a:lnTo>
                    <a:pt x="110744" y="855853"/>
                  </a:lnTo>
                  <a:lnTo>
                    <a:pt x="110744" y="156845"/>
                  </a:lnTo>
                  <a:close/>
                  <a:moveTo>
                    <a:pt x="54483" y="0"/>
                  </a:moveTo>
                  <a:cubicBezTo>
                    <a:pt x="45720" y="0"/>
                    <a:pt x="37084" y="2032"/>
                    <a:pt x="29464" y="6477"/>
                  </a:cubicBezTo>
                  <a:cubicBezTo>
                    <a:pt x="11176" y="15621"/>
                    <a:pt x="0" y="34925"/>
                    <a:pt x="0" y="55372"/>
                  </a:cubicBezTo>
                  <a:lnTo>
                    <a:pt x="0" y="958342"/>
                  </a:lnTo>
                  <a:cubicBezTo>
                    <a:pt x="0" y="978662"/>
                    <a:pt x="11176" y="995934"/>
                    <a:pt x="29464" y="1006094"/>
                  </a:cubicBezTo>
                  <a:cubicBezTo>
                    <a:pt x="38608" y="1010158"/>
                    <a:pt x="46736" y="1012190"/>
                    <a:pt x="55880" y="1012190"/>
                  </a:cubicBezTo>
                  <a:cubicBezTo>
                    <a:pt x="66040" y="1012190"/>
                    <a:pt x="76200" y="1010158"/>
                    <a:pt x="86360" y="1007110"/>
                  </a:cubicBezTo>
                  <a:lnTo>
                    <a:pt x="785241" y="554990"/>
                  </a:lnTo>
                  <a:cubicBezTo>
                    <a:pt x="800481" y="544830"/>
                    <a:pt x="810641" y="527558"/>
                    <a:pt x="810641" y="508381"/>
                  </a:cubicBezTo>
                  <a:cubicBezTo>
                    <a:pt x="810641" y="489204"/>
                    <a:pt x="800354" y="471805"/>
                    <a:pt x="785241" y="461645"/>
                  </a:cubicBezTo>
                  <a:lnTo>
                    <a:pt x="86360" y="9652"/>
                  </a:lnTo>
                  <a:cubicBezTo>
                    <a:pt x="76708" y="3429"/>
                    <a:pt x="65405" y="0"/>
                    <a:pt x="54483" y="0"/>
                  </a:cubicBezTo>
                  <a:close/>
                </a:path>
              </a:pathLst>
            </a:custGeom>
            <a:solidFill>
              <a:srgbClr val="4FC1F9"/>
            </a:solidFill>
          </p:spPr>
        </p:sp>
      </p:grpSp>
      <p:sp>
        <p:nvSpPr>
          <p:cNvPr name="Freeform 5" id="5"/>
          <p:cNvSpPr/>
          <p:nvPr/>
        </p:nvSpPr>
        <p:spPr>
          <a:xfrm flipH="false" flipV="false" rot="0">
            <a:off x="13690076" y="515027"/>
            <a:ext cx="831746" cy="865845"/>
          </a:xfrm>
          <a:custGeom>
            <a:avLst/>
            <a:gdLst/>
            <a:ahLst/>
            <a:cxnLst/>
            <a:rect r="r" b="b" t="t" l="l"/>
            <a:pathLst>
              <a:path h="865845" w="831746">
                <a:moveTo>
                  <a:pt x="0" y="0"/>
                </a:moveTo>
                <a:lnTo>
                  <a:pt x="831746" y="0"/>
                </a:lnTo>
                <a:lnTo>
                  <a:pt x="831746" y="865846"/>
                </a:lnTo>
                <a:lnTo>
                  <a:pt x="0" y="8658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4312050" y="1570300"/>
            <a:ext cx="380400" cy="380400"/>
            <a:chOff x="0" y="0"/>
            <a:chExt cx="507200" cy="507200"/>
          </a:xfrm>
        </p:grpSpPr>
        <p:sp>
          <p:nvSpPr>
            <p:cNvPr name="Freeform 7" id="7"/>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FFFFF"/>
            </a:solidFill>
          </p:spPr>
        </p:sp>
      </p:grpSp>
      <p:grpSp>
        <p:nvGrpSpPr>
          <p:cNvPr name="Group 8" id="8"/>
          <p:cNvGrpSpPr/>
          <p:nvPr/>
        </p:nvGrpSpPr>
        <p:grpSpPr>
          <a:xfrm rot="0">
            <a:off x="15274150" y="-185100"/>
            <a:ext cx="380400" cy="380400"/>
            <a:chOff x="0" y="0"/>
            <a:chExt cx="507200" cy="507200"/>
          </a:xfrm>
        </p:grpSpPr>
        <p:sp>
          <p:nvSpPr>
            <p:cNvPr name="Freeform 9" id="9"/>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10" id="10"/>
          <p:cNvGrpSpPr/>
          <p:nvPr/>
        </p:nvGrpSpPr>
        <p:grpSpPr>
          <a:xfrm rot="-2700000">
            <a:off x="-805474" y="8048054"/>
            <a:ext cx="1503100" cy="1503100"/>
            <a:chOff x="0" y="0"/>
            <a:chExt cx="2004133" cy="2004133"/>
          </a:xfrm>
        </p:grpSpPr>
        <p:sp>
          <p:nvSpPr>
            <p:cNvPr name="Freeform 11" id="11"/>
            <p:cNvSpPr/>
            <p:nvPr/>
          </p:nvSpPr>
          <p:spPr>
            <a:xfrm flipH="false" flipV="false" rot="0">
              <a:off x="0" y="0"/>
              <a:ext cx="2004060" cy="2004187"/>
            </a:xfrm>
            <a:custGeom>
              <a:avLst/>
              <a:gdLst/>
              <a:ahLst/>
              <a:cxnLst/>
              <a:rect r="r" b="b" t="t" l="l"/>
              <a:pathLst>
                <a:path h="2004187" w="2004060">
                  <a:moveTo>
                    <a:pt x="1884172" y="121031"/>
                  </a:moveTo>
                  <a:lnTo>
                    <a:pt x="1884172" y="1884172"/>
                  </a:lnTo>
                  <a:lnTo>
                    <a:pt x="121031" y="1884172"/>
                  </a:lnTo>
                  <a:lnTo>
                    <a:pt x="121031" y="1405382"/>
                  </a:lnTo>
                  <a:lnTo>
                    <a:pt x="1344930" y="1405382"/>
                  </a:lnTo>
                  <a:cubicBezTo>
                    <a:pt x="1377950" y="1405382"/>
                    <a:pt x="1405382" y="1377823"/>
                    <a:pt x="1405382" y="1344803"/>
                  </a:cubicBezTo>
                  <a:lnTo>
                    <a:pt x="1405382" y="121031"/>
                  </a:lnTo>
                  <a:close/>
                  <a:moveTo>
                    <a:pt x="1346073" y="0"/>
                  </a:moveTo>
                  <a:cubicBezTo>
                    <a:pt x="1312926" y="0"/>
                    <a:pt x="1285494" y="27559"/>
                    <a:pt x="1285494" y="59436"/>
                  </a:cubicBezTo>
                  <a:lnTo>
                    <a:pt x="1285494" y="1284351"/>
                  </a:lnTo>
                  <a:lnTo>
                    <a:pt x="60579" y="1284351"/>
                  </a:lnTo>
                  <a:cubicBezTo>
                    <a:pt x="27559" y="1284351"/>
                    <a:pt x="0" y="1311910"/>
                    <a:pt x="0" y="1344930"/>
                  </a:cubicBezTo>
                  <a:lnTo>
                    <a:pt x="0" y="1943608"/>
                  </a:lnTo>
                  <a:cubicBezTo>
                    <a:pt x="0" y="1976628"/>
                    <a:pt x="27559" y="2004187"/>
                    <a:pt x="60579" y="2004187"/>
                  </a:cubicBezTo>
                  <a:lnTo>
                    <a:pt x="1943608" y="2004187"/>
                  </a:lnTo>
                  <a:cubicBezTo>
                    <a:pt x="1976628" y="2004187"/>
                    <a:pt x="2004060" y="1977771"/>
                    <a:pt x="2004060" y="1943608"/>
                  </a:cubicBezTo>
                  <a:lnTo>
                    <a:pt x="2004060" y="59436"/>
                  </a:lnTo>
                  <a:cubicBezTo>
                    <a:pt x="2004060" y="27559"/>
                    <a:pt x="1976628" y="0"/>
                    <a:pt x="1943608" y="0"/>
                  </a:cubicBezTo>
                  <a:close/>
                </a:path>
              </a:pathLst>
            </a:custGeom>
            <a:solidFill>
              <a:srgbClr val="4FC1F9"/>
            </a:solidFill>
          </p:spPr>
        </p:sp>
      </p:grpSp>
      <p:grpSp>
        <p:nvGrpSpPr>
          <p:cNvPr name="Group 12" id="12"/>
          <p:cNvGrpSpPr/>
          <p:nvPr/>
        </p:nvGrpSpPr>
        <p:grpSpPr>
          <a:xfrm rot="0">
            <a:off x="2022950" y="10136200"/>
            <a:ext cx="380400" cy="380400"/>
            <a:chOff x="0" y="0"/>
            <a:chExt cx="507200" cy="507200"/>
          </a:xfrm>
        </p:grpSpPr>
        <p:sp>
          <p:nvSpPr>
            <p:cNvPr name="Freeform 13" id="13"/>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4FC1F9"/>
            </a:solidFill>
          </p:spPr>
        </p:sp>
      </p:grpSp>
      <p:grpSp>
        <p:nvGrpSpPr>
          <p:cNvPr name="Group 14" id="14"/>
          <p:cNvGrpSpPr/>
          <p:nvPr/>
        </p:nvGrpSpPr>
        <p:grpSpPr>
          <a:xfrm rot="0">
            <a:off x="666650" y="476950"/>
            <a:ext cx="380400" cy="380400"/>
            <a:chOff x="0" y="0"/>
            <a:chExt cx="507200" cy="507200"/>
          </a:xfrm>
        </p:grpSpPr>
        <p:sp>
          <p:nvSpPr>
            <p:cNvPr name="Freeform 15" id="15"/>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sp>
        <p:nvSpPr>
          <p:cNvPr name="TextBox 16" id="16"/>
          <p:cNvSpPr txBox="true"/>
          <p:nvPr/>
        </p:nvSpPr>
        <p:spPr>
          <a:xfrm rot="0">
            <a:off x="1517625" y="943375"/>
            <a:ext cx="15252750" cy="1000650"/>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ALTERNATIVE RESOURCES</a:t>
            </a:r>
          </a:p>
        </p:txBody>
      </p:sp>
      <p:sp>
        <p:nvSpPr>
          <p:cNvPr name="TextBox 17" id="17"/>
          <p:cNvSpPr txBox="true"/>
          <p:nvPr/>
        </p:nvSpPr>
        <p:spPr>
          <a:xfrm rot="0">
            <a:off x="1533825" y="2396375"/>
            <a:ext cx="15218550" cy="708750"/>
          </a:xfrm>
          <a:prstGeom prst="rect">
            <a:avLst/>
          </a:prstGeom>
        </p:spPr>
        <p:txBody>
          <a:bodyPr anchor="t" rtlCol="false" tIns="0" lIns="0" bIns="0" rIns="0">
            <a:spAutoFit/>
          </a:bodyPr>
          <a:lstStyle/>
          <a:p>
            <a:pPr algn="l">
              <a:lnSpc>
                <a:spcPts val="3359"/>
              </a:lnSpc>
            </a:pPr>
            <a:r>
              <a:rPr lang="en-US" sz="2799">
                <a:solidFill>
                  <a:srgbClr val="FFFFFF"/>
                </a:solidFill>
                <a:latin typeface="IBM Plex Sans"/>
                <a:ea typeface="IBM Plex Sans"/>
                <a:cs typeface="IBM Plex Sans"/>
                <a:sym typeface="IBM Plex Sans"/>
              </a:rPr>
              <a:t>Here’s an assortment of alternatives pictures within the same style with this template</a:t>
            </a:r>
          </a:p>
        </p:txBody>
      </p:sp>
      <p:sp>
        <p:nvSpPr>
          <p:cNvPr name="TextBox 18" id="18"/>
          <p:cNvSpPr txBox="true"/>
          <p:nvPr/>
        </p:nvSpPr>
        <p:spPr>
          <a:xfrm rot="0">
            <a:off x="1533825" y="3155375"/>
            <a:ext cx="15252750" cy="2466750"/>
          </a:xfrm>
          <a:prstGeom prst="rect">
            <a:avLst/>
          </a:prstGeom>
        </p:spPr>
        <p:txBody>
          <a:bodyPr anchor="t" rtlCol="false" tIns="0" lIns="0" bIns="0" rIns="0">
            <a:spAutoFit/>
          </a:bodyPr>
          <a:lstStyle/>
          <a:p>
            <a:pPr algn="l">
              <a:lnSpc>
                <a:spcPts val="3359"/>
              </a:lnSpc>
            </a:pPr>
            <a:r>
              <a:rPr lang="en-US" b="true" sz="2799">
                <a:solidFill>
                  <a:srgbClr val="FFFFFF"/>
                </a:solidFill>
                <a:latin typeface="IBM Plex Sans Bold"/>
                <a:ea typeface="IBM Plex Sans Bold"/>
                <a:cs typeface="IBM Plex Sans Bold"/>
                <a:sym typeface="IBM Plex Sans Bold"/>
              </a:rPr>
              <a:t>VECTORS</a:t>
            </a:r>
          </a:p>
          <a:p>
            <a:pPr algn="l" marL="980440" indent="-490220" lvl="1">
              <a:lnSpc>
                <a:spcPts val="3359"/>
              </a:lnSpc>
              <a:buFont typeface="Arial"/>
              <a:buChar char="•"/>
            </a:pPr>
            <a:r>
              <a:rPr lang="en-US" sz="2799" u="sng">
                <a:solidFill>
                  <a:srgbClr val="FFFFFF"/>
                </a:solidFill>
                <a:latin typeface="IBM Plex Sans"/>
                <a:ea typeface="IBM Plex Sans"/>
                <a:cs typeface="IBM Plex Sans"/>
                <a:sym typeface="IBM Plex Sans"/>
                <a:hlinkClick r:id="rId7" tooltip="https://www.freepik.com/free-vector/variety-neon-light-signs_1090971.htm/?utm_source=slidesgo_template&amp;utm_medium=referral-link&amp;utm_campaign=sg_resources&amp;utm_content=freepik"/>
              </a:rPr>
              <a:t>Variety of neon light signs</a:t>
            </a:r>
          </a:p>
          <a:p>
            <a:pPr algn="l" marL="980440" indent="-490220" lvl="1">
              <a:lnSpc>
                <a:spcPts val="3359"/>
              </a:lnSpc>
              <a:buFont typeface="Arial"/>
              <a:buChar char="•"/>
            </a:pPr>
            <a:r>
              <a:rPr lang="en-US" sz="2799" u="sng">
                <a:solidFill>
                  <a:srgbClr val="FFFFFF"/>
                </a:solidFill>
                <a:latin typeface="IBM Plex Sans"/>
                <a:ea typeface="IBM Plex Sans"/>
                <a:cs typeface="IBM Plex Sans"/>
                <a:sym typeface="IBM Plex Sans"/>
                <a:hlinkClick r:id="rId8" tooltip="https://www.freepik.com/free-vector/geometric-shapes-neon-lights-background_6757741.htm/?utm_source=slidesgo_template&amp;utm_medium=referral-link&amp;utm_campaign=sg_resources&amp;utm_content=freepik"/>
              </a:rPr>
              <a:t>Geometric shapes neon lights background</a:t>
            </a:r>
          </a:p>
          <a:p>
            <a:pPr algn="l" marL="980440" indent="-490220" lvl="1">
              <a:lnSpc>
                <a:spcPts val="3359"/>
              </a:lnSpc>
              <a:buFont typeface="Arial"/>
              <a:buChar char="•"/>
            </a:pPr>
            <a:r>
              <a:rPr lang="en-US" sz="2799" u="sng">
                <a:solidFill>
                  <a:srgbClr val="FFFFFF"/>
                </a:solidFill>
                <a:latin typeface="IBM Plex Sans"/>
                <a:ea typeface="IBM Plex Sans"/>
                <a:cs typeface="IBM Plex Sans"/>
                <a:sym typeface="IBM Plex Sans"/>
                <a:hlinkClick r:id="rId9" tooltip="https://www.freepik.com/free-vector/background-with-abstract-neon-shapes_5185983.htm/?utm_source=slidesgo_template&amp;utm_medium=referral-link&amp;utm_campaign=sg_resources&amp;utm_content=freepik"/>
              </a:rPr>
              <a:t>Background with abstract neon shapes</a:t>
            </a:r>
          </a:p>
        </p:txBody>
      </p:sp>
      <p:sp>
        <p:nvSpPr>
          <p:cNvPr name="TextBox 19" id="19"/>
          <p:cNvSpPr txBox="true"/>
          <p:nvPr/>
        </p:nvSpPr>
        <p:spPr>
          <a:xfrm rot="0">
            <a:off x="1533825" y="5646261"/>
            <a:ext cx="15252750" cy="2466750"/>
          </a:xfrm>
          <a:prstGeom prst="rect">
            <a:avLst/>
          </a:prstGeom>
        </p:spPr>
        <p:txBody>
          <a:bodyPr anchor="t" rtlCol="false" tIns="0" lIns="0" bIns="0" rIns="0">
            <a:spAutoFit/>
          </a:bodyPr>
          <a:lstStyle/>
          <a:p>
            <a:pPr algn="l">
              <a:lnSpc>
                <a:spcPts val="3359"/>
              </a:lnSpc>
            </a:pPr>
            <a:r>
              <a:rPr lang="en-US" b="true" sz="2799">
                <a:solidFill>
                  <a:srgbClr val="FFFFFF"/>
                </a:solidFill>
                <a:latin typeface="IBM Plex Sans Bold"/>
                <a:ea typeface="IBM Plex Sans Bold"/>
                <a:cs typeface="IBM Plex Sans Bold"/>
                <a:sym typeface="IBM Plex Sans Bold"/>
              </a:rPr>
              <a:t>PHOTOS</a:t>
            </a:r>
          </a:p>
          <a:p>
            <a:pPr algn="l" marL="980440" indent="-490220" lvl="1">
              <a:lnSpc>
                <a:spcPts val="3359"/>
              </a:lnSpc>
              <a:buFont typeface="Arial"/>
              <a:buChar char="•"/>
            </a:pPr>
            <a:r>
              <a:rPr lang="en-US" sz="2799" u="sng">
                <a:solidFill>
                  <a:srgbClr val="FFFFFF"/>
                </a:solidFill>
                <a:latin typeface="IBM Plex Sans"/>
                <a:ea typeface="IBM Plex Sans"/>
                <a:cs typeface="IBM Plex Sans"/>
                <a:sym typeface="IBM Plex Sans"/>
                <a:hlinkClick r:id="rId10" tooltip="https://www.freepik.com/free-photo/front-view-couple-with-plastic-foil_5263170.htm/?utm_source=slidesgo_template&amp;utm_medium=referral-link&amp;utm_campaign=sg_resources&amp;utm_content=freepik"/>
              </a:rPr>
              <a:t>Front view couple with plastic foil</a:t>
            </a:r>
          </a:p>
          <a:p>
            <a:pPr algn="l" marL="980440" indent="-490220" lvl="1">
              <a:lnSpc>
                <a:spcPts val="3359"/>
              </a:lnSpc>
              <a:buFont typeface="Arial"/>
              <a:buChar char="•"/>
            </a:pPr>
            <a:r>
              <a:rPr lang="en-US" sz="2799" u="sng">
                <a:solidFill>
                  <a:srgbClr val="FFFFFF"/>
                </a:solidFill>
                <a:latin typeface="IBM Plex Sans"/>
                <a:ea typeface="IBM Plex Sans"/>
                <a:cs typeface="IBM Plex Sans"/>
                <a:sym typeface="IBM Plex Sans"/>
                <a:hlinkClick r:id="rId11" tooltip="https://www.freepik.com/free-photo/front-view-couple-with-water-effect-lights_5263174.htm/?utm_source=slidesgo_template&amp;utm_medium=referral-link&amp;utm_campaign=sg_resources&amp;utm_content=freepik"/>
              </a:rPr>
              <a:t>Front view couple with water effect lights</a:t>
            </a:r>
          </a:p>
          <a:p>
            <a:pPr algn="l" marL="980440" indent="-490220" lvl="1">
              <a:lnSpc>
                <a:spcPts val="3359"/>
              </a:lnSpc>
              <a:buFont typeface="Arial"/>
              <a:buChar char="•"/>
            </a:pPr>
            <a:r>
              <a:rPr lang="en-US" sz="2799" u="sng">
                <a:solidFill>
                  <a:srgbClr val="FFFFFF"/>
                </a:solidFill>
                <a:latin typeface="IBM Plex Sans"/>
                <a:ea typeface="IBM Plex Sans"/>
                <a:cs typeface="IBM Plex Sans"/>
                <a:sym typeface="IBM Plex Sans"/>
                <a:hlinkClick r:id="rId12" tooltip="https://www.freepik.com/free-photo/going-out-concept-with-girl-night_4344170.htm/?utm_source=slidesgo_template&amp;utm_medium=referral-link&amp;utm_campaign=sg_resources&amp;utm_content=freepik"/>
              </a:rPr>
              <a:t>Going out concept with girl at night</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7807400" y="5414600"/>
            <a:ext cx="659676" cy="823798"/>
          </a:xfrm>
          <a:custGeom>
            <a:avLst/>
            <a:gdLst/>
            <a:ahLst/>
            <a:cxnLst/>
            <a:rect r="r" b="b" t="t" l="l"/>
            <a:pathLst>
              <a:path h="823798" w="659676">
                <a:moveTo>
                  <a:pt x="0" y="0"/>
                </a:moveTo>
                <a:lnTo>
                  <a:pt x="659676" y="0"/>
                </a:lnTo>
                <a:lnTo>
                  <a:pt x="659676" y="823798"/>
                </a:lnTo>
                <a:lnTo>
                  <a:pt x="0" y="8237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7196894" y="7532256"/>
            <a:ext cx="1753372" cy="2328177"/>
          </a:xfrm>
          <a:custGeom>
            <a:avLst/>
            <a:gdLst/>
            <a:ahLst/>
            <a:cxnLst/>
            <a:rect r="r" b="b" t="t" l="l"/>
            <a:pathLst>
              <a:path h="2328177" w="1753372">
                <a:moveTo>
                  <a:pt x="0" y="0"/>
                </a:moveTo>
                <a:lnTo>
                  <a:pt x="1753372" y="0"/>
                </a:lnTo>
                <a:lnTo>
                  <a:pt x="1753372" y="2328178"/>
                </a:lnTo>
                <a:lnTo>
                  <a:pt x="0" y="23281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5665426" y="9754777"/>
            <a:ext cx="831746" cy="865845"/>
          </a:xfrm>
          <a:custGeom>
            <a:avLst/>
            <a:gdLst/>
            <a:ahLst/>
            <a:cxnLst/>
            <a:rect r="r" b="b" t="t" l="l"/>
            <a:pathLst>
              <a:path h="865845" w="831746">
                <a:moveTo>
                  <a:pt x="0" y="0"/>
                </a:moveTo>
                <a:lnTo>
                  <a:pt x="831746" y="0"/>
                </a:lnTo>
                <a:lnTo>
                  <a:pt x="831746" y="865846"/>
                </a:lnTo>
                <a:lnTo>
                  <a:pt x="0" y="8658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0">
            <a:off x="18114650" y="6848300"/>
            <a:ext cx="380400" cy="380400"/>
            <a:chOff x="0" y="0"/>
            <a:chExt cx="507200" cy="507200"/>
          </a:xfrm>
        </p:grpSpPr>
        <p:sp>
          <p:nvSpPr>
            <p:cNvPr name="Freeform 6" id="6"/>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sp>
        <p:nvSpPr>
          <p:cNvPr name="Freeform 7" id="7"/>
          <p:cNvSpPr/>
          <p:nvPr/>
        </p:nvSpPr>
        <p:spPr>
          <a:xfrm flipH="false" flipV="false" rot="0">
            <a:off x="-739465" y="1078774"/>
            <a:ext cx="2007788" cy="2272793"/>
          </a:xfrm>
          <a:custGeom>
            <a:avLst/>
            <a:gdLst/>
            <a:ahLst/>
            <a:cxnLst/>
            <a:rect r="r" b="b" t="t" l="l"/>
            <a:pathLst>
              <a:path h="2272793" w="2007788">
                <a:moveTo>
                  <a:pt x="0" y="0"/>
                </a:moveTo>
                <a:lnTo>
                  <a:pt x="2007788" y="0"/>
                </a:lnTo>
                <a:lnTo>
                  <a:pt x="2007788" y="2272794"/>
                </a:lnTo>
                <a:lnTo>
                  <a:pt x="0" y="227279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p:nvPr/>
        </p:nvGrpSpPr>
        <p:grpSpPr>
          <a:xfrm rot="0">
            <a:off x="1235976" y="198600"/>
            <a:ext cx="380400" cy="380400"/>
            <a:chOff x="0" y="0"/>
            <a:chExt cx="507200" cy="507200"/>
          </a:xfrm>
        </p:grpSpPr>
        <p:sp>
          <p:nvSpPr>
            <p:cNvPr name="Freeform 9" id="9"/>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sp>
        <p:nvSpPr>
          <p:cNvPr name="TextBox 10" id="10"/>
          <p:cNvSpPr txBox="true"/>
          <p:nvPr/>
        </p:nvSpPr>
        <p:spPr>
          <a:xfrm rot="0">
            <a:off x="1517625" y="943375"/>
            <a:ext cx="15252750" cy="1000650"/>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RESOURCES</a:t>
            </a:r>
          </a:p>
        </p:txBody>
      </p:sp>
      <p:sp>
        <p:nvSpPr>
          <p:cNvPr name="TextBox 11" id="11"/>
          <p:cNvSpPr txBox="true"/>
          <p:nvPr/>
        </p:nvSpPr>
        <p:spPr>
          <a:xfrm rot="0">
            <a:off x="1517625" y="2396375"/>
            <a:ext cx="15252750" cy="576150"/>
          </a:xfrm>
          <a:prstGeom prst="rect">
            <a:avLst/>
          </a:prstGeom>
        </p:spPr>
        <p:txBody>
          <a:bodyPr anchor="t" rtlCol="false" tIns="0" lIns="0" bIns="0" rIns="0">
            <a:spAutoFit/>
          </a:bodyPr>
          <a:lstStyle/>
          <a:p>
            <a:pPr algn="l">
              <a:lnSpc>
                <a:spcPts val="3359"/>
              </a:lnSpc>
            </a:pPr>
            <a:r>
              <a:rPr lang="en-US" sz="2799">
                <a:solidFill>
                  <a:srgbClr val="FFFFFF"/>
                </a:solidFill>
                <a:latin typeface="IBM Plex Sans"/>
                <a:ea typeface="IBM Plex Sans"/>
                <a:cs typeface="IBM Plex Sans"/>
                <a:sym typeface="IBM Plex Sans"/>
              </a:rPr>
              <a:t>Did you like the resources on this template? Get them for free at our other websites.</a:t>
            </a:r>
          </a:p>
        </p:txBody>
      </p:sp>
      <p:sp>
        <p:nvSpPr>
          <p:cNvPr name="TextBox 12" id="12"/>
          <p:cNvSpPr txBox="true"/>
          <p:nvPr/>
        </p:nvSpPr>
        <p:spPr>
          <a:xfrm rot="0">
            <a:off x="1533825" y="3155375"/>
            <a:ext cx="15252750" cy="2925150"/>
          </a:xfrm>
          <a:prstGeom prst="rect">
            <a:avLst/>
          </a:prstGeom>
        </p:spPr>
        <p:txBody>
          <a:bodyPr anchor="t" rtlCol="false" tIns="0" lIns="0" bIns="0" rIns="0">
            <a:spAutoFit/>
          </a:bodyPr>
          <a:lstStyle/>
          <a:p>
            <a:pPr algn="l">
              <a:lnSpc>
                <a:spcPts val="3359"/>
              </a:lnSpc>
            </a:pPr>
            <a:r>
              <a:rPr lang="en-US" b="true" sz="2799">
                <a:solidFill>
                  <a:srgbClr val="FFFFFF"/>
                </a:solidFill>
                <a:latin typeface="IBM Plex Sans Bold"/>
                <a:ea typeface="IBM Plex Sans Bold"/>
                <a:cs typeface="IBM Plex Sans Bold"/>
                <a:sym typeface="IBM Plex Sans Bold"/>
              </a:rPr>
              <a:t>PHOTOS</a:t>
            </a:r>
          </a:p>
          <a:p>
            <a:pPr algn="l" marL="955040" indent="-477520" lvl="1">
              <a:lnSpc>
                <a:spcPts val="3359"/>
              </a:lnSpc>
              <a:buFont typeface="Arial"/>
              <a:buChar char="•"/>
            </a:pPr>
            <a:r>
              <a:rPr lang="en-US" sz="2799" u="sng">
                <a:solidFill>
                  <a:srgbClr val="FFFFFF"/>
                </a:solidFill>
                <a:latin typeface="IBM Plex Sans"/>
                <a:ea typeface="IBM Plex Sans"/>
                <a:cs typeface="IBM Plex Sans"/>
                <a:sym typeface="IBM Plex Sans"/>
                <a:hlinkClick r:id="rId11" tooltip="https://www.freepik.com/free-photo/couple-back-back-with-eyes-closed_5263179.htm/?utm_source=slidesgo_template&amp;utm_medium=referral-link&amp;utm_campaign=sg_resources&amp;utm_content=freepik"/>
              </a:rPr>
              <a:t>Couple back to back with eyes closed</a:t>
            </a:r>
          </a:p>
          <a:p>
            <a:pPr algn="l" marL="980440" indent="-490220" lvl="1">
              <a:lnSpc>
                <a:spcPts val="3359"/>
              </a:lnSpc>
              <a:buFont typeface="Arial"/>
              <a:buChar char="•"/>
            </a:pPr>
            <a:r>
              <a:rPr lang="en-US" sz="2799" u="sng">
                <a:solidFill>
                  <a:srgbClr val="FFFFFF"/>
                </a:solidFill>
                <a:latin typeface="IBM Plex Sans"/>
                <a:ea typeface="IBM Plex Sans"/>
                <a:cs typeface="IBM Plex Sans"/>
                <a:sym typeface="IBM Plex Sans"/>
                <a:hlinkClick r:id="rId12" tooltip="https://www.freepik.com/free-photo/sideways-woman-with-plastic-foil_5263181.htm/?utm_source=slidesgo_template&amp;utm_medium=referral-link&amp;utm_campaign=sg_resources&amp;utm_content=freepik"/>
              </a:rPr>
              <a:t>Sideways woman with plastic foil</a:t>
            </a:r>
          </a:p>
          <a:p>
            <a:pPr algn="l" marL="980440" indent="-490220" lvl="1">
              <a:lnSpc>
                <a:spcPts val="3359"/>
              </a:lnSpc>
              <a:buFont typeface="Arial"/>
              <a:buChar char="•"/>
            </a:pPr>
            <a:r>
              <a:rPr lang="en-US" sz="2799" u="sng">
                <a:solidFill>
                  <a:srgbClr val="FFFFFF"/>
                </a:solidFill>
                <a:latin typeface="IBM Plex Sans"/>
                <a:ea typeface="IBM Plex Sans"/>
                <a:cs typeface="IBM Plex Sans"/>
                <a:sym typeface="IBM Plex Sans"/>
                <a:hlinkClick r:id="rId13" tooltip="https://www.freepik.com/free-photo/portrait-woman-with-kaleidoscope-effect_5263184.htm/?utm_source=slidesgo_template&amp;utm_medium=referral-link&amp;utm_campaign=sg_resources&amp;utm_content=freepik"/>
              </a:rPr>
              <a:t>Portrait of a woman with kaleidoscope effect</a:t>
            </a:r>
          </a:p>
          <a:p>
            <a:pPr algn="l" marL="980440" indent="-490220" lvl="1">
              <a:lnSpc>
                <a:spcPts val="3359"/>
              </a:lnSpc>
              <a:buFont typeface="Arial"/>
              <a:buChar char="•"/>
            </a:pPr>
            <a:r>
              <a:rPr lang="en-US" sz="2799" u="sng">
                <a:solidFill>
                  <a:srgbClr val="FFFFFF"/>
                </a:solidFill>
                <a:latin typeface="IBM Plex Sans"/>
                <a:ea typeface="IBM Plex Sans"/>
                <a:cs typeface="IBM Plex Sans"/>
                <a:sym typeface="IBM Plex Sans"/>
                <a:hlinkClick r:id="rId14" tooltip="https://www.freepik.com/free-photo/portrait-man-with-kaleidoscope-effect_5263164.htm/?utm_source=slidesgo_template&amp;utm_medium=referral-link&amp;utm_campaign=sg_resources&amp;utm_content=freepik"/>
              </a:rPr>
              <a:t>Portrait of a man with kaleidoscope effect</a:t>
            </a:r>
          </a:p>
        </p:txBody>
      </p:sp>
      <p:sp>
        <p:nvSpPr>
          <p:cNvPr name="TextBox 13" id="13"/>
          <p:cNvSpPr txBox="true"/>
          <p:nvPr/>
        </p:nvSpPr>
        <p:spPr>
          <a:xfrm rot="0">
            <a:off x="1533825" y="6105323"/>
            <a:ext cx="15252750" cy="1457550"/>
          </a:xfrm>
          <a:prstGeom prst="rect">
            <a:avLst/>
          </a:prstGeom>
        </p:spPr>
        <p:txBody>
          <a:bodyPr anchor="t" rtlCol="false" tIns="0" lIns="0" bIns="0" rIns="0">
            <a:spAutoFit/>
          </a:bodyPr>
          <a:lstStyle/>
          <a:p>
            <a:pPr algn="l">
              <a:lnSpc>
                <a:spcPts val="3359"/>
              </a:lnSpc>
            </a:pPr>
            <a:r>
              <a:rPr lang="en-US" b="true" sz="2799">
                <a:solidFill>
                  <a:srgbClr val="FFFFFF"/>
                </a:solidFill>
                <a:latin typeface="IBM Plex Sans Bold"/>
                <a:ea typeface="IBM Plex Sans Bold"/>
                <a:cs typeface="IBM Plex Sans Bold"/>
                <a:sym typeface="IBM Plex Sans Bold"/>
              </a:rPr>
              <a:t>VECTORS</a:t>
            </a:r>
          </a:p>
          <a:p>
            <a:pPr algn="l" marL="980440" indent="-490220" lvl="1">
              <a:lnSpc>
                <a:spcPts val="3359"/>
              </a:lnSpc>
              <a:buFont typeface="Arial"/>
              <a:buChar char="•"/>
            </a:pPr>
            <a:r>
              <a:rPr lang="en-US" sz="2799" u="sng">
                <a:solidFill>
                  <a:srgbClr val="FFFFFF"/>
                </a:solidFill>
                <a:latin typeface="IBM Plex Sans"/>
                <a:ea typeface="IBM Plex Sans"/>
                <a:cs typeface="IBM Plex Sans"/>
                <a:sym typeface="IBM Plex Sans"/>
                <a:hlinkClick r:id="rId15" tooltip="https://www.freepik.com/free-vector/geometric-shapes-neon-lights-background_6884385.htm/?utm_source=slidesgo_template&amp;utm_medium=referral-link&amp;utm_campaign=sg_resources&amp;utm_content=freepik"/>
              </a:rPr>
              <a:t>Geometric shapes neon lights background</a:t>
            </a:r>
          </a:p>
        </p:txBody>
      </p:sp>
      <p:sp>
        <p:nvSpPr>
          <p:cNvPr name="TextBox 14" id="14"/>
          <p:cNvSpPr txBox="true"/>
          <p:nvPr/>
        </p:nvSpPr>
        <p:spPr>
          <a:xfrm rot="0">
            <a:off x="1533825" y="7588669"/>
            <a:ext cx="15252750" cy="1457550"/>
          </a:xfrm>
          <a:prstGeom prst="rect">
            <a:avLst/>
          </a:prstGeom>
        </p:spPr>
        <p:txBody>
          <a:bodyPr anchor="t" rtlCol="false" tIns="0" lIns="0" bIns="0" rIns="0">
            <a:spAutoFit/>
          </a:bodyPr>
          <a:lstStyle/>
          <a:p>
            <a:pPr algn="l">
              <a:lnSpc>
                <a:spcPts val="3359"/>
              </a:lnSpc>
            </a:pPr>
            <a:r>
              <a:rPr lang="en-US" b="true" sz="2799">
                <a:solidFill>
                  <a:srgbClr val="FFFFFF"/>
                </a:solidFill>
                <a:latin typeface="IBM Plex Sans Bold"/>
                <a:ea typeface="IBM Plex Sans Bold"/>
                <a:cs typeface="IBM Plex Sans Bold"/>
                <a:sym typeface="IBM Plex Sans Bold"/>
              </a:rPr>
              <a:t>ICONS</a:t>
            </a:r>
          </a:p>
          <a:p>
            <a:pPr algn="l" marL="980440" indent="-490220" lvl="1">
              <a:lnSpc>
                <a:spcPts val="3359"/>
              </a:lnSpc>
              <a:buFont typeface="Arial"/>
              <a:buChar char="•"/>
            </a:pPr>
            <a:r>
              <a:rPr lang="en-US" sz="2799" u="sng">
                <a:solidFill>
                  <a:srgbClr val="FFFFFF"/>
                </a:solidFill>
                <a:latin typeface="IBM Plex Sans"/>
                <a:ea typeface="IBM Plex Sans"/>
                <a:cs typeface="IBM Plex Sans"/>
                <a:sym typeface="IBM Plex Sans"/>
                <a:hlinkClick r:id="rId16" tooltip="https://www.flaticon.com/packs/economy-55/?utm_source=slidesgo_template&amp;utm_medium=referral-link&amp;utm_campaign=sg_resources&amp;utm_content=flaticon"/>
              </a:rPr>
              <a:t>Economy Icon Pack</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TextBox 2" id="2"/>
          <p:cNvSpPr txBox="true"/>
          <p:nvPr/>
        </p:nvSpPr>
        <p:spPr>
          <a:xfrm rot="0">
            <a:off x="2227625" y="1863075"/>
            <a:ext cx="13911750" cy="877200"/>
          </a:xfrm>
          <a:prstGeom prst="rect">
            <a:avLst/>
          </a:prstGeom>
        </p:spPr>
        <p:txBody>
          <a:bodyPr anchor="t" rtlCol="false" tIns="0" lIns="0" bIns="0" rIns="0">
            <a:spAutoFit/>
          </a:bodyPr>
          <a:lstStyle/>
          <a:p>
            <a:pPr algn="ctr">
              <a:lnSpc>
                <a:spcPts val="5759"/>
              </a:lnSpc>
            </a:pPr>
            <a:r>
              <a:rPr lang="en-US" sz="4800">
                <a:solidFill>
                  <a:srgbClr val="FFFFFF"/>
                </a:solidFill>
                <a:latin typeface="Arial"/>
                <a:ea typeface="Arial"/>
                <a:cs typeface="Arial"/>
                <a:sym typeface="Arial"/>
              </a:rPr>
              <a:t>Instructions for use</a:t>
            </a:r>
          </a:p>
        </p:txBody>
      </p:sp>
      <p:sp>
        <p:nvSpPr>
          <p:cNvPr name="TextBox 3" id="3"/>
          <p:cNvSpPr txBox="true"/>
          <p:nvPr/>
        </p:nvSpPr>
        <p:spPr>
          <a:xfrm rot="0">
            <a:off x="2532425" y="2595925"/>
            <a:ext cx="13911750" cy="792600"/>
          </a:xfrm>
          <a:prstGeom prst="rect">
            <a:avLst/>
          </a:prstGeom>
        </p:spPr>
        <p:txBody>
          <a:bodyPr anchor="t" rtlCol="false" tIns="0" lIns="0" bIns="0" rIns="0">
            <a:spAutoFit/>
          </a:bodyPr>
          <a:lstStyle/>
          <a:p>
            <a:pPr algn="l">
              <a:lnSpc>
                <a:spcPts val="3311"/>
              </a:lnSpc>
            </a:pPr>
            <a:r>
              <a:rPr lang="en-US" sz="2400">
                <a:solidFill>
                  <a:srgbClr val="FFFFFF"/>
                </a:solidFill>
                <a:latin typeface="Arial"/>
                <a:ea typeface="Arial"/>
                <a:cs typeface="Arial"/>
                <a:sym typeface="Arial"/>
              </a:rPr>
              <a:t>In order to use this template, you must credit </a:t>
            </a:r>
            <a:r>
              <a:rPr lang="en-US" b="true" sz="2400" u="sng">
                <a:solidFill>
                  <a:srgbClr val="869FB2"/>
                </a:solidFill>
                <a:latin typeface="Arial Bold"/>
                <a:ea typeface="Arial Bold"/>
                <a:cs typeface="Arial Bold"/>
                <a:sym typeface="Arial Bold"/>
              </a:rPr>
              <a:t>S</a:t>
            </a:r>
            <a:r>
              <a:rPr lang="en-US" b="true" sz="2400" u="sng">
                <a:solidFill>
                  <a:srgbClr val="0097A7"/>
                </a:solidFill>
                <a:latin typeface="Arial Bold"/>
                <a:ea typeface="Arial Bold"/>
                <a:cs typeface="Arial Bold"/>
                <a:sym typeface="Arial Bold"/>
                <a:hlinkClick r:id="rId3" tooltip="http://bit.ly/2PfT4lq"/>
              </a:rPr>
              <a:t>lidesgo</a:t>
            </a:r>
            <a:r>
              <a:rPr lang="en-US" sz="2400">
                <a:solidFill>
                  <a:srgbClr val="435D74"/>
                </a:solidFill>
                <a:latin typeface="Arial"/>
                <a:ea typeface="Arial"/>
                <a:cs typeface="Arial"/>
                <a:sym typeface="Arial"/>
              </a:rPr>
              <a:t> </a:t>
            </a:r>
            <a:r>
              <a:rPr lang="en-US" sz="2400">
                <a:solidFill>
                  <a:srgbClr val="FFFFFF"/>
                </a:solidFill>
                <a:latin typeface="Arial"/>
                <a:ea typeface="Arial"/>
                <a:cs typeface="Arial"/>
                <a:sym typeface="Arial"/>
              </a:rPr>
              <a:t>by keeping the </a:t>
            </a:r>
            <a:r>
              <a:rPr lang="en-US" b="true" sz="2400" u="sng">
                <a:solidFill>
                  <a:srgbClr val="0097A7"/>
                </a:solidFill>
                <a:latin typeface="Arial Bold"/>
                <a:ea typeface="Arial Bold"/>
                <a:cs typeface="Arial Bold"/>
                <a:sym typeface="Arial Bold"/>
                <a:hlinkClick r:id="rId4" action="ppaction://hlinksldjump"/>
              </a:rPr>
              <a:t>Thanks</a:t>
            </a:r>
            <a:r>
              <a:rPr lang="en-US" sz="2400">
                <a:solidFill>
                  <a:srgbClr val="FFFFFF"/>
                </a:solidFill>
                <a:latin typeface="Arial"/>
                <a:ea typeface="Arial"/>
                <a:cs typeface="Arial"/>
                <a:sym typeface="Arial"/>
              </a:rPr>
              <a:t> slide.</a:t>
            </a:r>
          </a:p>
          <a:p>
            <a:pPr algn="l">
              <a:lnSpc>
                <a:spcPts val="3036"/>
              </a:lnSpc>
            </a:pPr>
            <a:r>
              <a:rPr lang="en-US" b="true" sz="2200">
                <a:solidFill>
                  <a:srgbClr val="869FB2"/>
                </a:solidFill>
                <a:latin typeface="Arial Bold"/>
                <a:ea typeface="Arial Bold"/>
                <a:cs typeface="Arial Bold"/>
                <a:sym typeface="Arial Bold"/>
              </a:rPr>
              <a:t>You are allowed to:</a:t>
            </a:r>
          </a:p>
          <a:p>
            <a:pPr algn="l">
              <a:lnSpc>
                <a:spcPts val="3036"/>
              </a:lnSpc>
            </a:pPr>
            <a:r>
              <a:rPr lang="en-US" sz="2200">
                <a:solidFill>
                  <a:srgbClr val="FFFFFF"/>
                </a:solidFill>
                <a:latin typeface="Arial"/>
                <a:ea typeface="Arial"/>
                <a:cs typeface="Arial"/>
                <a:sym typeface="Arial"/>
              </a:rPr>
              <a:t>- Modify this template.</a:t>
            </a:r>
          </a:p>
          <a:p>
            <a:pPr algn="l">
              <a:lnSpc>
                <a:spcPts val="3036"/>
              </a:lnSpc>
            </a:pPr>
            <a:r>
              <a:rPr lang="en-US" sz="2200">
                <a:solidFill>
                  <a:srgbClr val="FFFFFF"/>
                </a:solidFill>
                <a:latin typeface="Arial"/>
                <a:ea typeface="Arial"/>
                <a:cs typeface="Arial"/>
                <a:sym typeface="Arial"/>
              </a:rPr>
              <a:t>- Use it for both personal and commercial projects.</a:t>
            </a:r>
          </a:p>
          <a:p>
            <a:pPr algn="l">
              <a:lnSpc>
                <a:spcPts val="3036"/>
              </a:lnSpc>
            </a:pPr>
            <a:r>
              <a:rPr lang="en-US" b="true" sz="2200">
                <a:solidFill>
                  <a:srgbClr val="869FB2"/>
                </a:solidFill>
                <a:latin typeface="Arial Bold"/>
                <a:ea typeface="Arial Bold"/>
                <a:cs typeface="Arial Bold"/>
                <a:sym typeface="Arial Bold"/>
              </a:rPr>
              <a:t>You are not allowed to:</a:t>
            </a:r>
          </a:p>
          <a:p>
            <a:pPr algn="l">
              <a:lnSpc>
                <a:spcPts val="3036"/>
              </a:lnSpc>
            </a:pPr>
            <a:r>
              <a:rPr lang="en-US" sz="2200">
                <a:solidFill>
                  <a:srgbClr val="FFFFFF"/>
                </a:solidFill>
                <a:latin typeface="Arial"/>
                <a:ea typeface="Arial"/>
                <a:cs typeface="Arial"/>
                <a:sym typeface="Arial"/>
              </a:rPr>
              <a:t>- Sublicense, sell or rent any of Slidesgo Content (or a modified version of Slidesgo Content).</a:t>
            </a:r>
          </a:p>
          <a:p>
            <a:pPr algn="l">
              <a:lnSpc>
                <a:spcPts val="3036"/>
              </a:lnSpc>
            </a:pPr>
            <a:r>
              <a:rPr lang="en-US" sz="2200">
                <a:solidFill>
                  <a:srgbClr val="FFFFFF"/>
                </a:solidFill>
                <a:latin typeface="Arial"/>
                <a:ea typeface="Arial"/>
                <a:cs typeface="Arial"/>
                <a:sym typeface="Arial"/>
              </a:rPr>
              <a:t>- Distribute Slidesgo Content unless it has been expressly authorized by Slidesgo.</a:t>
            </a:r>
          </a:p>
          <a:p>
            <a:pPr algn="l">
              <a:lnSpc>
                <a:spcPts val="3036"/>
              </a:lnSpc>
            </a:pPr>
            <a:r>
              <a:rPr lang="en-US" sz="2200">
                <a:solidFill>
                  <a:srgbClr val="FFFFFF"/>
                </a:solidFill>
                <a:latin typeface="Arial"/>
                <a:ea typeface="Arial"/>
                <a:cs typeface="Arial"/>
                <a:sym typeface="Arial"/>
              </a:rPr>
              <a:t>- Include Slidesgo Content in an online or offline database or file.</a:t>
            </a:r>
          </a:p>
          <a:p>
            <a:pPr algn="l">
              <a:lnSpc>
                <a:spcPts val="3036"/>
              </a:lnSpc>
            </a:pPr>
            <a:r>
              <a:rPr lang="en-US" sz="2200">
                <a:solidFill>
                  <a:srgbClr val="FFFFFF"/>
                </a:solidFill>
                <a:latin typeface="Arial"/>
                <a:ea typeface="Arial"/>
                <a:cs typeface="Arial"/>
                <a:sym typeface="Arial"/>
              </a:rPr>
              <a:t>- Offer Slidesgo templates (or modified versions of Slidesgo templates) for download.</a:t>
            </a:r>
          </a:p>
          <a:p>
            <a:pPr algn="l">
              <a:lnSpc>
                <a:spcPts val="3036"/>
              </a:lnSpc>
            </a:pPr>
            <a:r>
              <a:rPr lang="en-US" sz="2200">
                <a:solidFill>
                  <a:srgbClr val="FFFFFF"/>
                </a:solidFill>
                <a:latin typeface="Arial"/>
                <a:ea typeface="Arial"/>
                <a:cs typeface="Arial"/>
                <a:sym typeface="Arial"/>
              </a:rPr>
              <a:t>- Acquire the copyright of Slidesgo Content.</a:t>
            </a:r>
          </a:p>
          <a:p>
            <a:pPr algn="ctr">
              <a:lnSpc>
                <a:spcPts val="3036"/>
              </a:lnSpc>
            </a:pPr>
          </a:p>
          <a:p>
            <a:pPr algn="ctr">
              <a:lnSpc>
                <a:spcPts val="3036"/>
              </a:lnSpc>
            </a:pPr>
          </a:p>
          <a:p>
            <a:pPr algn="l">
              <a:lnSpc>
                <a:spcPts val="3036"/>
              </a:lnSpc>
            </a:pPr>
          </a:p>
        </p:txBody>
      </p:sp>
      <p:sp>
        <p:nvSpPr>
          <p:cNvPr name="TextBox 4" id="4"/>
          <p:cNvSpPr txBox="true"/>
          <p:nvPr/>
        </p:nvSpPr>
        <p:spPr>
          <a:xfrm rot="0">
            <a:off x="2188125" y="8245025"/>
            <a:ext cx="13911750" cy="792600"/>
          </a:xfrm>
          <a:prstGeom prst="rect">
            <a:avLst/>
          </a:prstGeom>
        </p:spPr>
        <p:txBody>
          <a:bodyPr anchor="t" rtlCol="false" tIns="0" lIns="0" bIns="0" rIns="0">
            <a:spAutoFit/>
          </a:bodyPr>
          <a:lstStyle/>
          <a:p>
            <a:pPr algn="ctr">
              <a:lnSpc>
                <a:spcPts val="3311"/>
              </a:lnSpc>
            </a:pPr>
            <a:r>
              <a:rPr lang="en-US" sz="2400">
                <a:solidFill>
                  <a:srgbClr val="FFFFFF"/>
                </a:solidFill>
                <a:latin typeface="Arial"/>
                <a:ea typeface="Arial"/>
                <a:cs typeface="Arial"/>
                <a:sym typeface="Arial"/>
              </a:rPr>
              <a:t>For more information about editing slides, please read our FAQs or visit Slidesgo School:</a:t>
            </a:r>
          </a:p>
          <a:p>
            <a:pPr algn="ctr">
              <a:lnSpc>
                <a:spcPts val="3311"/>
              </a:lnSpc>
            </a:pPr>
            <a:r>
              <a:rPr lang="en-US" sz="2400" u="sng">
                <a:solidFill>
                  <a:srgbClr val="0097A7"/>
                </a:solidFill>
                <a:latin typeface="Arial"/>
                <a:ea typeface="Arial"/>
                <a:cs typeface="Arial"/>
                <a:sym typeface="Arial"/>
                <a:hlinkClick r:id="rId5" tooltip="http://bit.ly/33VAFh3"/>
              </a:rPr>
              <a:t>https://slidesgo.com/faqs</a:t>
            </a:r>
            <a:r>
              <a:rPr lang="en-US" sz="2400">
                <a:solidFill>
                  <a:srgbClr val="FFFFFF"/>
                </a:solidFill>
                <a:latin typeface="Arial"/>
                <a:ea typeface="Arial"/>
                <a:cs typeface="Arial"/>
                <a:sym typeface="Arial"/>
              </a:rPr>
              <a:t> and </a:t>
            </a:r>
            <a:r>
              <a:rPr lang="en-US" sz="2400" u="sng">
                <a:solidFill>
                  <a:srgbClr val="0097A7"/>
                </a:solidFill>
                <a:latin typeface="Arial"/>
                <a:ea typeface="Arial"/>
                <a:cs typeface="Arial"/>
                <a:sym typeface="Arial"/>
                <a:hlinkClick r:id="rId6" tooltip="http://bit.ly/30B07Gq"/>
              </a:rPr>
              <a:t>https://slidesgo.com/slidesgo-school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sp>
        <p:nvSpPr>
          <p:cNvPr name="TextBox 2" id="2"/>
          <p:cNvSpPr txBox="true"/>
          <p:nvPr/>
        </p:nvSpPr>
        <p:spPr>
          <a:xfrm rot="0">
            <a:off x="1386169" y="717399"/>
            <a:ext cx="8771757" cy="1733550"/>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Framework &amp; Library yang </a:t>
            </a:r>
            <a:r>
              <a:rPr lang="en-US" b="true" sz="5599">
                <a:solidFill>
                  <a:srgbClr val="FFFFFF"/>
                </a:solidFill>
                <a:latin typeface="Arimo Bold"/>
                <a:ea typeface="Arimo Bold"/>
                <a:cs typeface="Arimo Bold"/>
                <a:sym typeface="Arimo Bold"/>
              </a:rPr>
              <a:t>Digunakan</a:t>
            </a:r>
          </a:p>
        </p:txBody>
      </p:sp>
      <p:sp>
        <p:nvSpPr>
          <p:cNvPr name="TextBox 3" id="3"/>
          <p:cNvSpPr txBox="true"/>
          <p:nvPr/>
        </p:nvSpPr>
        <p:spPr>
          <a:xfrm rot="0">
            <a:off x="1386169" y="3333611"/>
            <a:ext cx="6931350" cy="495300"/>
          </a:xfrm>
          <a:prstGeom prst="rect">
            <a:avLst/>
          </a:prstGeom>
        </p:spPr>
        <p:txBody>
          <a:bodyPr anchor="t" rtlCol="false" tIns="0" lIns="0" bIns="0" rIns="0">
            <a:spAutoFit/>
          </a:bodyPr>
          <a:lstStyle/>
          <a:p>
            <a:pPr algn="l">
              <a:lnSpc>
                <a:spcPts val="3840"/>
              </a:lnSpc>
            </a:pPr>
            <a:r>
              <a:rPr lang="en-US" sz="3200">
                <a:solidFill>
                  <a:srgbClr val="FFFFFF"/>
                </a:solidFill>
                <a:latin typeface="IBM Plex Sans"/>
                <a:ea typeface="IBM Plex Sans"/>
                <a:cs typeface="IBM Plex Sans"/>
                <a:sym typeface="IBM Plex Sans"/>
              </a:rPr>
              <a:t>Frontend:</a:t>
            </a:r>
          </a:p>
        </p:txBody>
      </p:sp>
      <p:grpSp>
        <p:nvGrpSpPr>
          <p:cNvPr name="Group 4" id="4"/>
          <p:cNvGrpSpPr/>
          <p:nvPr/>
        </p:nvGrpSpPr>
        <p:grpSpPr>
          <a:xfrm rot="0">
            <a:off x="11395050" y="3185700"/>
            <a:ext cx="3915600" cy="3915600"/>
            <a:chOff x="0" y="0"/>
            <a:chExt cx="5220800" cy="5220800"/>
          </a:xfrm>
        </p:grpSpPr>
        <p:sp>
          <p:nvSpPr>
            <p:cNvPr name="Freeform 5" id="5"/>
            <p:cNvSpPr/>
            <p:nvPr/>
          </p:nvSpPr>
          <p:spPr>
            <a:xfrm flipH="false" flipV="false" rot="0">
              <a:off x="0" y="0"/>
              <a:ext cx="5220843" cy="5220843"/>
            </a:xfrm>
            <a:custGeom>
              <a:avLst/>
              <a:gdLst/>
              <a:ahLst/>
              <a:cxnLst/>
              <a:rect r="r" b="b" t="t" l="l"/>
              <a:pathLst>
                <a:path h="5220843" w="5220843">
                  <a:moveTo>
                    <a:pt x="0" y="2610358"/>
                  </a:moveTo>
                  <a:cubicBezTo>
                    <a:pt x="0" y="1168654"/>
                    <a:pt x="1168654" y="0"/>
                    <a:pt x="2610358" y="0"/>
                  </a:cubicBezTo>
                  <a:cubicBezTo>
                    <a:pt x="4052062" y="0"/>
                    <a:pt x="5220843" y="1168654"/>
                    <a:pt x="5220843" y="2610358"/>
                  </a:cubicBezTo>
                  <a:cubicBezTo>
                    <a:pt x="5220843" y="4052062"/>
                    <a:pt x="4052062" y="5220843"/>
                    <a:pt x="2610358" y="5220843"/>
                  </a:cubicBezTo>
                  <a:cubicBezTo>
                    <a:pt x="1168654" y="5220843"/>
                    <a:pt x="0" y="4052062"/>
                    <a:pt x="0" y="2610358"/>
                  </a:cubicBezTo>
                  <a:close/>
                </a:path>
              </a:pathLst>
            </a:custGeom>
            <a:gradFill rotWithShape="true">
              <a:gsLst>
                <a:gs pos="0">
                  <a:srgbClr val="FFFFFF">
                    <a:alpha val="100000"/>
                  </a:srgbClr>
                </a:gs>
                <a:gs pos="100000">
                  <a:srgbClr val="FDA7F9">
                    <a:alpha val="100000"/>
                  </a:srgbClr>
                </a:gs>
              </a:gsLst>
              <a:lin ang="5400012"/>
            </a:gradFill>
          </p:spPr>
        </p:sp>
      </p:grpSp>
      <p:sp>
        <p:nvSpPr>
          <p:cNvPr name="Freeform 6" id="6"/>
          <p:cNvSpPr/>
          <p:nvPr/>
        </p:nvSpPr>
        <p:spPr>
          <a:xfrm flipH="false" flipV="false" rot="0">
            <a:off x="12537578" y="4364564"/>
            <a:ext cx="1630546" cy="1557872"/>
          </a:xfrm>
          <a:custGeom>
            <a:avLst/>
            <a:gdLst/>
            <a:ahLst/>
            <a:cxnLst/>
            <a:rect r="r" b="b" t="t" l="l"/>
            <a:pathLst>
              <a:path h="1557872" w="1630546">
                <a:moveTo>
                  <a:pt x="0" y="0"/>
                </a:moveTo>
                <a:lnTo>
                  <a:pt x="1630546" y="0"/>
                </a:lnTo>
                <a:lnTo>
                  <a:pt x="1630546" y="1557872"/>
                </a:lnTo>
                <a:lnTo>
                  <a:pt x="0" y="15578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574400" y="5096056"/>
            <a:ext cx="1429964" cy="1350536"/>
          </a:xfrm>
          <a:custGeom>
            <a:avLst/>
            <a:gdLst/>
            <a:ahLst/>
            <a:cxnLst/>
            <a:rect r="r" b="b" t="t" l="l"/>
            <a:pathLst>
              <a:path h="1350536" w="1429964">
                <a:moveTo>
                  <a:pt x="0" y="0"/>
                </a:moveTo>
                <a:lnTo>
                  <a:pt x="1429964" y="0"/>
                </a:lnTo>
                <a:lnTo>
                  <a:pt x="1429964" y="1350536"/>
                </a:lnTo>
                <a:lnTo>
                  <a:pt x="0" y="13505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4874749" y="2639965"/>
            <a:ext cx="1336251" cy="1512604"/>
          </a:xfrm>
          <a:custGeom>
            <a:avLst/>
            <a:gdLst/>
            <a:ahLst/>
            <a:cxnLst/>
            <a:rect r="r" b="b" t="t" l="l"/>
            <a:pathLst>
              <a:path h="1512604" w="1336251">
                <a:moveTo>
                  <a:pt x="0" y="0"/>
                </a:moveTo>
                <a:lnTo>
                  <a:pt x="1336250" y="0"/>
                </a:lnTo>
                <a:lnTo>
                  <a:pt x="1336250" y="1512604"/>
                </a:lnTo>
                <a:lnTo>
                  <a:pt x="0" y="15126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15094300" y="5174676"/>
            <a:ext cx="475100" cy="593300"/>
            <a:chOff x="0" y="0"/>
            <a:chExt cx="633467" cy="791067"/>
          </a:xfrm>
        </p:grpSpPr>
        <p:sp>
          <p:nvSpPr>
            <p:cNvPr name="Freeform 10" id="10"/>
            <p:cNvSpPr/>
            <p:nvPr/>
          </p:nvSpPr>
          <p:spPr>
            <a:xfrm flipH="false" flipV="false" rot="0">
              <a:off x="0" y="127"/>
              <a:ext cx="633349" cy="790829"/>
            </a:xfrm>
            <a:custGeom>
              <a:avLst/>
              <a:gdLst/>
              <a:ahLst/>
              <a:cxnLst/>
              <a:rect r="r" b="b" t="t" l="l"/>
              <a:pathLst>
                <a:path h="790829" w="633349">
                  <a:moveTo>
                    <a:pt x="86487" y="122555"/>
                  </a:moveTo>
                  <a:lnTo>
                    <a:pt x="508762" y="395605"/>
                  </a:lnTo>
                  <a:lnTo>
                    <a:pt x="86487" y="668655"/>
                  </a:lnTo>
                  <a:lnTo>
                    <a:pt x="86487" y="122555"/>
                  </a:lnTo>
                  <a:close/>
                  <a:moveTo>
                    <a:pt x="42545" y="0"/>
                  </a:moveTo>
                  <a:cubicBezTo>
                    <a:pt x="35687" y="0"/>
                    <a:pt x="28956" y="1651"/>
                    <a:pt x="23114" y="5080"/>
                  </a:cubicBezTo>
                  <a:cubicBezTo>
                    <a:pt x="8763" y="12192"/>
                    <a:pt x="0" y="27305"/>
                    <a:pt x="0" y="43180"/>
                  </a:cubicBezTo>
                  <a:lnTo>
                    <a:pt x="0" y="748792"/>
                  </a:lnTo>
                  <a:cubicBezTo>
                    <a:pt x="0" y="764667"/>
                    <a:pt x="8763" y="778129"/>
                    <a:pt x="23114" y="786130"/>
                  </a:cubicBezTo>
                  <a:cubicBezTo>
                    <a:pt x="30226" y="789305"/>
                    <a:pt x="36576" y="790829"/>
                    <a:pt x="43688" y="790829"/>
                  </a:cubicBezTo>
                  <a:cubicBezTo>
                    <a:pt x="51562" y="790829"/>
                    <a:pt x="59563" y="789178"/>
                    <a:pt x="67437" y="786892"/>
                  </a:cubicBezTo>
                  <a:lnTo>
                    <a:pt x="613537" y="433578"/>
                  </a:lnTo>
                  <a:cubicBezTo>
                    <a:pt x="625348" y="425704"/>
                    <a:pt x="633349" y="412115"/>
                    <a:pt x="633349" y="397129"/>
                  </a:cubicBezTo>
                  <a:cubicBezTo>
                    <a:pt x="633349" y="382143"/>
                    <a:pt x="625348" y="368554"/>
                    <a:pt x="613537" y="360553"/>
                  </a:cubicBezTo>
                  <a:lnTo>
                    <a:pt x="67437" y="7493"/>
                  </a:lnTo>
                  <a:cubicBezTo>
                    <a:pt x="59944" y="2667"/>
                    <a:pt x="51181" y="0"/>
                    <a:pt x="42545" y="0"/>
                  </a:cubicBezTo>
                  <a:close/>
                </a:path>
              </a:pathLst>
            </a:custGeom>
            <a:solidFill>
              <a:srgbClr val="4FC1F9"/>
            </a:solidFill>
          </p:spPr>
        </p:sp>
      </p:grpSp>
      <p:sp>
        <p:nvSpPr>
          <p:cNvPr name="Freeform 11" id="11"/>
          <p:cNvSpPr/>
          <p:nvPr/>
        </p:nvSpPr>
        <p:spPr>
          <a:xfrm flipH="false" flipV="false" rot="0">
            <a:off x="11903350" y="6600624"/>
            <a:ext cx="634242" cy="593312"/>
          </a:xfrm>
          <a:custGeom>
            <a:avLst/>
            <a:gdLst/>
            <a:ahLst/>
            <a:cxnLst/>
            <a:rect r="r" b="b" t="t" l="l"/>
            <a:pathLst>
              <a:path h="593312" w="634242">
                <a:moveTo>
                  <a:pt x="0" y="0"/>
                </a:moveTo>
                <a:lnTo>
                  <a:pt x="634242" y="0"/>
                </a:lnTo>
                <a:lnTo>
                  <a:pt x="634242" y="593312"/>
                </a:lnTo>
                <a:lnTo>
                  <a:pt x="0" y="59331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2" id="12"/>
          <p:cNvGrpSpPr/>
          <p:nvPr/>
        </p:nvGrpSpPr>
        <p:grpSpPr>
          <a:xfrm rot="1650174">
            <a:off x="14409734" y="7402144"/>
            <a:ext cx="65500" cy="605508"/>
            <a:chOff x="0" y="0"/>
            <a:chExt cx="87333" cy="807344"/>
          </a:xfrm>
        </p:grpSpPr>
        <p:sp>
          <p:nvSpPr>
            <p:cNvPr name="Freeform 13" id="13"/>
            <p:cNvSpPr/>
            <p:nvPr/>
          </p:nvSpPr>
          <p:spPr>
            <a:xfrm flipH="false" flipV="false" rot="0">
              <a:off x="0" y="0"/>
              <a:ext cx="87376" cy="807339"/>
            </a:xfrm>
            <a:custGeom>
              <a:avLst/>
              <a:gdLst/>
              <a:ahLst/>
              <a:cxnLst/>
              <a:rect r="r" b="b" t="t" l="l"/>
              <a:pathLst>
                <a:path h="807339" w="87376">
                  <a:moveTo>
                    <a:pt x="43688" y="0"/>
                  </a:moveTo>
                  <a:cubicBezTo>
                    <a:pt x="19812" y="0"/>
                    <a:pt x="0" y="19812"/>
                    <a:pt x="0" y="43688"/>
                  </a:cubicBezTo>
                  <a:lnTo>
                    <a:pt x="0" y="763651"/>
                  </a:lnTo>
                  <a:cubicBezTo>
                    <a:pt x="0" y="787400"/>
                    <a:pt x="19812" y="807339"/>
                    <a:pt x="43688" y="807339"/>
                  </a:cubicBezTo>
                  <a:cubicBezTo>
                    <a:pt x="67564" y="807339"/>
                    <a:pt x="87376" y="787400"/>
                    <a:pt x="87376" y="763651"/>
                  </a:cubicBezTo>
                  <a:lnTo>
                    <a:pt x="87376" y="43688"/>
                  </a:lnTo>
                  <a:cubicBezTo>
                    <a:pt x="87376" y="19812"/>
                    <a:pt x="69088" y="0"/>
                    <a:pt x="43688" y="0"/>
                  </a:cubicBezTo>
                  <a:close/>
                </a:path>
              </a:pathLst>
            </a:custGeom>
            <a:solidFill>
              <a:srgbClr val="4FC1F9"/>
            </a:solidFill>
          </p:spPr>
        </p:sp>
      </p:grpSp>
      <p:grpSp>
        <p:nvGrpSpPr>
          <p:cNvPr name="Group 14" id="14"/>
          <p:cNvGrpSpPr/>
          <p:nvPr/>
        </p:nvGrpSpPr>
        <p:grpSpPr>
          <a:xfrm rot="0">
            <a:off x="11097450" y="2901250"/>
            <a:ext cx="475100" cy="593300"/>
            <a:chOff x="0" y="0"/>
            <a:chExt cx="633467" cy="791067"/>
          </a:xfrm>
        </p:grpSpPr>
        <p:sp>
          <p:nvSpPr>
            <p:cNvPr name="Freeform 15" id="15"/>
            <p:cNvSpPr/>
            <p:nvPr/>
          </p:nvSpPr>
          <p:spPr>
            <a:xfrm flipH="false" flipV="false" rot="0">
              <a:off x="0" y="127"/>
              <a:ext cx="633349" cy="790829"/>
            </a:xfrm>
            <a:custGeom>
              <a:avLst/>
              <a:gdLst/>
              <a:ahLst/>
              <a:cxnLst/>
              <a:rect r="r" b="b" t="t" l="l"/>
              <a:pathLst>
                <a:path h="790829" w="633349">
                  <a:moveTo>
                    <a:pt x="86487" y="122555"/>
                  </a:moveTo>
                  <a:lnTo>
                    <a:pt x="508762" y="395605"/>
                  </a:lnTo>
                  <a:lnTo>
                    <a:pt x="86487" y="668655"/>
                  </a:lnTo>
                  <a:lnTo>
                    <a:pt x="86487" y="122555"/>
                  </a:lnTo>
                  <a:close/>
                  <a:moveTo>
                    <a:pt x="42545" y="0"/>
                  </a:moveTo>
                  <a:cubicBezTo>
                    <a:pt x="35687" y="0"/>
                    <a:pt x="28956" y="1651"/>
                    <a:pt x="23114" y="5080"/>
                  </a:cubicBezTo>
                  <a:cubicBezTo>
                    <a:pt x="8763" y="12192"/>
                    <a:pt x="0" y="27305"/>
                    <a:pt x="0" y="43180"/>
                  </a:cubicBezTo>
                  <a:lnTo>
                    <a:pt x="0" y="748792"/>
                  </a:lnTo>
                  <a:cubicBezTo>
                    <a:pt x="0" y="764667"/>
                    <a:pt x="8763" y="778129"/>
                    <a:pt x="23114" y="786130"/>
                  </a:cubicBezTo>
                  <a:cubicBezTo>
                    <a:pt x="30226" y="789305"/>
                    <a:pt x="36576" y="790829"/>
                    <a:pt x="43688" y="790829"/>
                  </a:cubicBezTo>
                  <a:cubicBezTo>
                    <a:pt x="51562" y="790829"/>
                    <a:pt x="59563" y="789178"/>
                    <a:pt x="67437" y="786892"/>
                  </a:cubicBezTo>
                  <a:lnTo>
                    <a:pt x="613537" y="433578"/>
                  </a:lnTo>
                  <a:cubicBezTo>
                    <a:pt x="625348" y="425704"/>
                    <a:pt x="633349" y="412115"/>
                    <a:pt x="633349" y="397129"/>
                  </a:cubicBezTo>
                  <a:cubicBezTo>
                    <a:pt x="633349" y="382143"/>
                    <a:pt x="625348" y="368554"/>
                    <a:pt x="613537" y="360553"/>
                  </a:cubicBezTo>
                  <a:lnTo>
                    <a:pt x="67437" y="7493"/>
                  </a:lnTo>
                  <a:cubicBezTo>
                    <a:pt x="59944" y="2667"/>
                    <a:pt x="51181" y="0"/>
                    <a:pt x="42545" y="0"/>
                  </a:cubicBezTo>
                  <a:close/>
                </a:path>
              </a:pathLst>
            </a:custGeom>
            <a:solidFill>
              <a:srgbClr val="4FC1F9"/>
            </a:solidFill>
          </p:spPr>
        </p:sp>
      </p:grpSp>
      <p:grpSp>
        <p:nvGrpSpPr>
          <p:cNvPr name="Group 16" id="16"/>
          <p:cNvGrpSpPr/>
          <p:nvPr/>
        </p:nvGrpSpPr>
        <p:grpSpPr>
          <a:xfrm rot="0">
            <a:off x="16358025" y="5942801"/>
            <a:ext cx="532350" cy="532350"/>
            <a:chOff x="0" y="0"/>
            <a:chExt cx="709800" cy="709800"/>
          </a:xfrm>
        </p:grpSpPr>
        <p:sp>
          <p:nvSpPr>
            <p:cNvPr name="Freeform 17" id="17"/>
            <p:cNvSpPr/>
            <p:nvPr/>
          </p:nvSpPr>
          <p:spPr>
            <a:xfrm flipH="false" flipV="false" rot="0">
              <a:off x="0" y="0"/>
              <a:ext cx="709803" cy="709803"/>
            </a:xfrm>
            <a:custGeom>
              <a:avLst/>
              <a:gdLst/>
              <a:ahLst/>
              <a:cxnLst/>
              <a:rect r="r" b="b" t="t" l="l"/>
              <a:pathLst>
                <a:path h="709803" w="709803">
                  <a:moveTo>
                    <a:pt x="0" y="354838"/>
                  </a:moveTo>
                  <a:cubicBezTo>
                    <a:pt x="0" y="158877"/>
                    <a:pt x="158877" y="0"/>
                    <a:pt x="354838" y="0"/>
                  </a:cubicBezTo>
                  <a:lnTo>
                    <a:pt x="354838" y="38100"/>
                  </a:lnTo>
                  <a:lnTo>
                    <a:pt x="354838" y="0"/>
                  </a:lnTo>
                  <a:cubicBezTo>
                    <a:pt x="550926" y="0"/>
                    <a:pt x="709803" y="158877"/>
                    <a:pt x="709803" y="354838"/>
                  </a:cubicBezTo>
                  <a:lnTo>
                    <a:pt x="671703" y="354838"/>
                  </a:lnTo>
                  <a:lnTo>
                    <a:pt x="709803" y="354838"/>
                  </a:lnTo>
                  <a:cubicBezTo>
                    <a:pt x="709803" y="550799"/>
                    <a:pt x="550926" y="709676"/>
                    <a:pt x="354965" y="709676"/>
                  </a:cubicBezTo>
                  <a:lnTo>
                    <a:pt x="354965" y="671576"/>
                  </a:lnTo>
                  <a:lnTo>
                    <a:pt x="354965" y="709676"/>
                  </a:lnTo>
                  <a:cubicBezTo>
                    <a:pt x="158877" y="709803"/>
                    <a:pt x="0" y="550926"/>
                    <a:pt x="0" y="354838"/>
                  </a:cubicBezTo>
                  <a:lnTo>
                    <a:pt x="38100" y="354838"/>
                  </a:lnTo>
                  <a:lnTo>
                    <a:pt x="76200" y="354838"/>
                  </a:lnTo>
                  <a:lnTo>
                    <a:pt x="38100" y="354838"/>
                  </a:lnTo>
                  <a:lnTo>
                    <a:pt x="0" y="354838"/>
                  </a:lnTo>
                  <a:moveTo>
                    <a:pt x="76200" y="354838"/>
                  </a:moveTo>
                  <a:cubicBezTo>
                    <a:pt x="76200" y="375920"/>
                    <a:pt x="59182" y="392938"/>
                    <a:pt x="38100" y="392938"/>
                  </a:cubicBezTo>
                  <a:cubicBezTo>
                    <a:pt x="17018" y="392938"/>
                    <a:pt x="0" y="375920"/>
                    <a:pt x="0" y="354838"/>
                  </a:cubicBezTo>
                  <a:cubicBezTo>
                    <a:pt x="0" y="333756"/>
                    <a:pt x="17018" y="316738"/>
                    <a:pt x="38100" y="316738"/>
                  </a:cubicBezTo>
                  <a:cubicBezTo>
                    <a:pt x="59182" y="316738"/>
                    <a:pt x="76200" y="333756"/>
                    <a:pt x="76200" y="354838"/>
                  </a:cubicBezTo>
                  <a:cubicBezTo>
                    <a:pt x="76200" y="508762"/>
                    <a:pt x="201041" y="633476"/>
                    <a:pt x="354838" y="633476"/>
                  </a:cubicBezTo>
                  <a:cubicBezTo>
                    <a:pt x="508635" y="633476"/>
                    <a:pt x="633476" y="508635"/>
                    <a:pt x="633476" y="354838"/>
                  </a:cubicBezTo>
                  <a:cubicBezTo>
                    <a:pt x="633476" y="201041"/>
                    <a:pt x="508762" y="76200"/>
                    <a:pt x="354838" y="76200"/>
                  </a:cubicBezTo>
                  <a:lnTo>
                    <a:pt x="354838" y="38100"/>
                  </a:lnTo>
                  <a:lnTo>
                    <a:pt x="354838" y="76200"/>
                  </a:lnTo>
                  <a:cubicBezTo>
                    <a:pt x="201041" y="76200"/>
                    <a:pt x="76200" y="201041"/>
                    <a:pt x="76200" y="354838"/>
                  </a:cubicBezTo>
                  <a:close/>
                </a:path>
              </a:pathLst>
            </a:custGeom>
            <a:solidFill>
              <a:srgbClr val="4FC1F9"/>
            </a:solidFill>
          </p:spPr>
        </p:sp>
      </p:grpSp>
      <p:grpSp>
        <p:nvGrpSpPr>
          <p:cNvPr name="Group 18" id="18"/>
          <p:cNvGrpSpPr/>
          <p:nvPr/>
        </p:nvGrpSpPr>
        <p:grpSpPr>
          <a:xfrm rot="0">
            <a:off x="13607200" y="1603224"/>
            <a:ext cx="380400" cy="380400"/>
            <a:chOff x="0" y="0"/>
            <a:chExt cx="507200" cy="507200"/>
          </a:xfrm>
        </p:grpSpPr>
        <p:sp>
          <p:nvSpPr>
            <p:cNvPr name="Freeform 19" id="19"/>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FFFFF"/>
            </a:solidFill>
          </p:spPr>
        </p:sp>
      </p:grpSp>
      <p:grpSp>
        <p:nvGrpSpPr>
          <p:cNvPr name="Group 20" id="20"/>
          <p:cNvGrpSpPr/>
          <p:nvPr/>
        </p:nvGrpSpPr>
        <p:grpSpPr>
          <a:xfrm rot="0">
            <a:off x="9777526" y="3586024"/>
            <a:ext cx="380400" cy="380400"/>
            <a:chOff x="0" y="0"/>
            <a:chExt cx="507200" cy="507200"/>
          </a:xfrm>
        </p:grpSpPr>
        <p:sp>
          <p:nvSpPr>
            <p:cNvPr name="Freeform 21" id="21"/>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22" id="22"/>
          <p:cNvGrpSpPr/>
          <p:nvPr/>
        </p:nvGrpSpPr>
        <p:grpSpPr>
          <a:xfrm rot="0">
            <a:off x="15141650" y="8175874"/>
            <a:ext cx="380400" cy="380400"/>
            <a:chOff x="0" y="0"/>
            <a:chExt cx="507200" cy="507200"/>
          </a:xfrm>
        </p:grpSpPr>
        <p:sp>
          <p:nvSpPr>
            <p:cNvPr name="Freeform 23" id="23"/>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24" id="24"/>
          <p:cNvGrpSpPr/>
          <p:nvPr/>
        </p:nvGrpSpPr>
        <p:grpSpPr>
          <a:xfrm rot="0">
            <a:off x="11534450" y="7950450"/>
            <a:ext cx="380400" cy="380400"/>
            <a:chOff x="0" y="0"/>
            <a:chExt cx="507200" cy="507200"/>
          </a:xfrm>
        </p:grpSpPr>
        <p:sp>
          <p:nvSpPr>
            <p:cNvPr name="Freeform 25" id="25"/>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FFFFF"/>
            </a:solidFill>
          </p:spPr>
        </p:sp>
      </p:grpSp>
      <p:sp>
        <p:nvSpPr>
          <p:cNvPr name="TextBox 26" id="26"/>
          <p:cNvSpPr txBox="true"/>
          <p:nvPr/>
        </p:nvSpPr>
        <p:spPr>
          <a:xfrm rot="0">
            <a:off x="1386169" y="4355039"/>
            <a:ext cx="6931350" cy="2924175"/>
          </a:xfrm>
          <a:prstGeom prst="rect">
            <a:avLst/>
          </a:prstGeom>
        </p:spPr>
        <p:txBody>
          <a:bodyPr anchor="t" rtlCol="false" tIns="0" lIns="0" bIns="0" rIns="0">
            <a:spAutoFit/>
          </a:bodyPr>
          <a:lstStyle/>
          <a:p>
            <a:pPr algn="l" marL="690881" indent="-345440" lvl="1">
              <a:lnSpc>
                <a:spcPts val="3840"/>
              </a:lnSpc>
              <a:buFont typeface="Arial"/>
              <a:buChar char="•"/>
            </a:pPr>
            <a:r>
              <a:rPr lang="en-US" sz="3200">
                <a:solidFill>
                  <a:srgbClr val="FFFFFF"/>
                </a:solidFill>
                <a:latin typeface="IBM Plex Sans"/>
                <a:ea typeface="IBM Plex Sans"/>
                <a:cs typeface="IBM Plex Sans"/>
                <a:sym typeface="IBM Plex Sans"/>
              </a:rPr>
              <a:t>React</a:t>
            </a:r>
          </a:p>
          <a:p>
            <a:pPr algn="l" marL="690881" indent="-345440" lvl="1">
              <a:lnSpc>
                <a:spcPts val="3840"/>
              </a:lnSpc>
              <a:buFont typeface="Arial"/>
              <a:buChar char="•"/>
            </a:pPr>
            <a:r>
              <a:rPr lang="en-US" sz="3200">
                <a:solidFill>
                  <a:srgbClr val="FFFFFF"/>
                </a:solidFill>
                <a:latin typeface="IBM Plex Sans"/>
                <a:ea typeface="IBM Plex Sans"/>
                <a:cs typeface="IBM Plex Sans"/>
                <a:sym typeface="IBM Plex Sans"/>
              </a:rPr>
              <a:t>TypeScript</a:t>
            </a:r>
          </a:p>
          <a:p>
            <a:pPr algn="l" marL="690881" indent="-345440" lvl="1">
              <a:lnSpc>
                <a:spcPts val="3840"/>
              </a:lnSpc>
              <a:buFont typeface="Arial"/>
              <a:buChar char="•"/>
            </a:pPr>
            <a:r>
              <a:rPr lang="en-US" sz="3200">
                <a:solidFill>
                  <a:srgbClr val="FFFFFF"/>
                </a:solidFill>
                <a:latin typeface="IBM Plex Sans"/>
                <a:ea typeface="IBM Plex Sans"/>
                <a:cs typeface="IBM Plex Sans"/>
                <a:sym typeface="IBM Plex Sans"/>
              </a:rPr>
              <a:t>TailwindCSS</a:t>
            </a:r>
          </a:p>
          <a:p>
            <a:pPr algn="l" marL="690881" indent="-345440" lvl="1">
              <a:lnSpc>
                <a:spcPts val="3840"/>
              </a:lnSpc>
              <a:buFont typeface="Arial"/>
              <a:buChar char="•"/>
            </a:pPr>
            <a:r>
              <a:rPr lang="en-US" sz="3200">
                <a:solidFill>
                  <a:srgbClr val="FFFFFF"/>
                </a:solidFill>
                <a:latin typeface="IBM Plex Sans"/>
                <a:ea typeface="IBM Plex Sans"/>
                <a:cs typeface="IBM Plex Sans"/>
                <a:sym typeface="IBM Plex Sans"/>
              </a:rPr>
              <a:t>Vite</a:t>
            </a:r>
          </a:p>
          <a:p>
            <a:pPr algn="l" marL="690881" indent="-345440" lvl="1">
              <a:lnSpc>
                <a:spcPts val="3840"/>
              </a:lnSpc>
              <a:buFont typeface="Arial"/>
              <a:buChar char="•"/>
            </a:pPr>
            <a:r>
              <a:rPr lang="en-US" sz="3200">
                <a:solidFill>
                  <a:srgbClr val="FFFFFF"/>
                </a:solidFill>
                <a:latin typeface="IBM Plex Sans"/>
                <a:ea typeface="IBM Plex Sans"/>
                <a:cs typeface="IBM Plex Sans"/>
                <a:sym typeface="IBM Plex Sans"/>
              </a:rPr>
              <a:t>Howler.js (audio)</a:t>
            </a:r>
          </a:p>
          <a:p>
            <a:pPr algn="l" marL="690880" indent="-345440" lvl="1">
              <a:lnSpc>
                <a:spcPts val="3840"/>
              </a:lnSpc>
              <a:buFont typeface="Arial"/>
              <a:buChar char="•"/>
            </a:pPr>
            <a:r>
              <a:rPr lang="en-US" sz="3200">
                <a:solidFill>
                  <a:srgbClr val="FFFFFF"/>
                </a:solidFill>
                <a:latin typeface="IBM Plex Sans"/>
                <a:ea typeface="IBM Plex Sans"/>
                <a:cs typeface="IBM Plex Sans"/>
                <a:sym typeface="IBM Plex Sans"/>
              </a:rPr>
              <a:t>Lucide React Icons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TextBox 2" id="2"/>
          <p:cNvSpPr txBox="true"/>
          <p:nvPr/>
        </p:nvSpPr>
        <p:spPr>
          <a:xfrm rot="0">
            <a:off x="2188125" y="1904975"/>
            <a:ext cx="13911750" cy="877200"/>
          </a:xfrm>
          <a:prstGeom prst="rect">
            <a:avLst/>
          </a:prstGeom>
        </p:spPr>
        <p:txBody>
          <a:bodyPr anchor="t" rtlCol="false" tIns="0" lIns="0" bIns="0" rIns="0">
            <a:spAutoFit/>
          </a:bodyPr>
          <a:lstStyle/>
          <a:p>
            <a:pPr algn="ctr">
              <a:lnSpc>
                <a:spcPts val="5759"/>
              </a:lnSpc>
            </a:pPr>
            <a:r>
              <a:rPr lang="en-US" sz="4800">
                <a:solidFill>
                  <a:srgbClr val="FFFFFF"/>
                </a:solidFill>
                <a:latin typeface="Arial"/>
                <a:ea typeface="Arial"/>
                <a:cs typeface="Arial"/>
                <a:sym typeface="Arial"/>
              </a:rPr>
              <a:t>Fonts &amp; colors used</a:t>
            </a:r>
          </a:p>
        </p:txBody>
      </p:sp>
      <p:sp>
        <p:nvSpPr>
          <p:cNvPr name="TextBox 3" id="3"/>
          <p:cNvSpPr txBox="true"/>
          <p:nvPr/>
        </p:nvSpPr>
        <p:spPr>
          <a:xfrm rot="0">
            <a:off x="2227625" y="2911925"/>
            <a:ext cx="13911750" cy="792600"/>
          </a:xfrm>
          <a:prstGeom prst="rect">
            <a:avLst/>
          </a:prstGeom>
        </p:spPr>
        <p:txBody>
          <a:bodyPr anchor="t" rtlCol="false" tIns="0" lIns="0" bIns="0" rIns="0">
            <a:spAutoFit/>
          </a:bodyPr>
          <a:lstStyle/>
          <a:p>
            <a:pPr algn="ctr">
              <a:lnSpc>
                <a:spcPts val="3311"/>
              </a:lnSpc>
            </a:pPr>
            <a:r>
              <a:rPr lang="en-US" sz="2400">
                <a:solidFill>
                  <a:srgbClr val="FFFFFF"/>
                </a:solidFill>
                <a:latin typeface="Arial"/>
                <a:ea typeface="Arial"/>
                <a:cs typeface="Arial"/>
                <a:sym typeface="Arial"/>
              </a:rPr>
              <a:t>This presentation has been made using the following fonts:</a:t>
            </a:r>
          </a:p>
          <a:p>
            <a:pPr algn="l">
              <a:lnSpc>
                <a:spcPts val="3036"/>
              </a:lnSpc>
            </a:pPr>
          </a:p>
        </p:txBody>
      </p:sp>
      <p:sp>
        <p:nvSpPr>
          <p:cNvPr name="TextBox 4" id="4"/>
          <p:cNvSpPr txBox="true"/>
          <p:nvPr/>
        </p:nvSpPr>
        <p:spPr>
          <a:xfrm rot="0">
            <a:off x="2227625" y="3843798"/>
            <a:ext cx="13911750" cy="2412675"/>
          </a:xfrm>
          <a:prstGeom prst="rect">
            <a:avLst/>
          </a:prstGeom>
        </p:spPr>
        <p:txBody>
          <a:bodyPr anchor="t" rtlCol="false" tIns="0" lIns="0" bIns="0" rIns="0">
            <a:spAutoFit/>
          </a:bodyPr>
          <a:lstStyle/>
          <a:p>
            <a:pPr algn="ctr">
              <a:lnSpc>
                <a:spcPts val="3036"/>
              </a:lnSpc>
            </a:pPr>
            <a:r>
              <a:rPr lang="en-US" b="true" sz="2200">
                <a:solidFill>
                  <a:srgbClr val="EFEFEF"/>
                </a:solidFill>
                <a:latin typeface="Arial Bold"/>
                <a:ea typeface="Arial Bold"/>
                <a:cs typeface="Arial Bold"/>
                <a:sym typeface="Arial Bold"/>
              </a:rPr>
              <a:t>Orbitron</a:t>
            </a:r>
          </a:p>
          <a:p>
            <a:pPr algn="ctr">
              <a:lnSpc>
                <a:spcPts val="3036"/>
              </a:lnSpc>
            </a:pPr>
            <a:r>
              <a:rPr lang="en-US" sz="2200">
                <a:solidFill>
                  <a:srgbClr val="FFFFFF"/>
                </a:solidFill>
                <a:latin typeface="Arial"/>
                <a:ea typeface="Arial"/>
                <a:cs typeface="Arial"/>
                <a:sym typeface="Arial"/>
              </a:rPr>
              <a:t>(</a:t>
            </a:r>
            <a:r>
              <a:rPr lang="en-US" sz="2200" u="sng">
                <a:solidFill>
                  <a:srgbClr val="0097A7"/>
                </a:solidFill>
                <a:latin typeface="Arial"/>
                <a:ea typeface="Arial"/>
                <a:cs typeface="Arial"/>
                <a:sym typeface="Arial"/>
                <a:hlinkClick r:id="rId3" tooltip="https://fonts.google.com/specimen/Orbitron"/>
              </a:rPr>
              <a:t>https://fonts.google.com/specimen/Orbitron</a:t>
            </a:r>
            <a:r>
              <a:rPr lang="en-US" sz="2200">
                <a:solidFill>
                  <a:srgbClr val="FFFFFF"/>
                </a:solidFill>
                <a:latin typeface="Arial"/>
                <a:ea typeface="Arial"/>
                <a:cs typeface="Arial"/>
                <a:sym typeface="Arial"/>
              </a:rPr>
              <a:t>)</a:t>
            </a:r>
          </a:p>
          <a:p>
            <a:pPr algn="ctr">
              <a:lnSpc>
                <a:spcPts val="3036"/>
              </a:lnSpc>
            </a:pPr>
          </a:p>
          <a:p>
            <a:pPr algn="ctr">
              <a:lnSpc>
                <a:spcPts val="3036"/>
              </a:lnSpc>
            </a:pPr>
            <a:r>
              <a:rPr lang="en-US" b="true" sz="2200">
                <a:solidFill>
                  <a:srgbClr val="FFFFFF"/>
                </a:solidFill>
                <a:latin typeface="Arial Bold"/>
                <a:ea typeface="Arial Bold"/>
                <a:cs typeface="Arial Bold"/>
                <a:sym typeface="Arial Bold"/>
              </a:rPr>
              <a:t>IBM Plex Sans</a:t>
            </a:r>
          </a:p>
          <a:p>
            <a:pPr algn="ctr">
              <a:lnSpc>
                <a:spcPts val="3036"/>
              </a:lnSpc>
            </a:pPr>
            <a:r>
              <a:rPr lang="en-US" sz="2200">
                <a:solidFill>
                  <a:srgbClr val="FFFFFF"/>
                </a:solidFill>
                <a:latin typeface="Arial"/>
                <a:ea typeface="Arial"/>
                <a:cs typeface="Arial"/>
                <a:sym typeface="Arial"/>
              </a:rPr>
              <a:t>(</a:t>
            </a:r>
            <a:r>
              <a:rPr lang="en-US" sz="2200" u="sng">
                <a:solidFill>
                  <a:srgbClr val="0097A7"/>
                </a:solidFill>
                <a:latin typeface="Arial"/>
                <a:ea typeface="Arial"/>
                <a:cs typeface="Arial"/>
                <a:sym typeface="Arial"/>
                <a:hlinkClick r:id="rId4" tooltip="https://fonts.google.com/specimen/IBM+Plex+Sans"/>
              </a:rPr>
              <a:t>https://fonts.google.com/specimen/IBM+Plex+Sans</a:t>
            </a:r>
            <a:r>
              <a:rPr lang="en-US" sz="2200">
                <a:solidFill>
                  <a:srgbClr val="FFFFFF"/>
                </a:solidFill>
                <a:latin typeface="Arial"/>
                <a:ea typeface="Arial"/>
                <a:cs typeface="Arial"/>
                <a:sym typeface="Arial"/>
              </a:rPr>
              <a:t>)</a:t>
            </a:r>
          </a:p>
        </p:txBody>
      </p:sp>
      <p:grpSp>
        <p:nvGrpSpPr>
          <p:cNvPr name="Group 5" id="5"/>
          <p:cNvGrpSpPr/>
          <p:nvPr/>
        </p:nvGrpSpPr>
        <p:grpSpPr>
          <a:xfrm rot="0">
            <a:off x="7281251" y="6988225"/>
            <a:ext cx="1601850" cy="1527450"/>
            <a:chOff x="0" y="0"/>
            <a:chExt cx="2135800" cy="2036600"/>
          </a:xfrm>
        </p:grpSpPr>
        <p:sp>
          <p:nvSpPr>
            <p:cNvPr name="Freeform 6" id="6"/>
            <p:cNvSpPr/>
            <p:nvPr/>
          </p:nvSpPr>
          <p:spPr>
            <a:xfrm flipH="false" flipV="false" rot="0">
              <a:off x="12700" y="12700"/>
              <a:ext cx="2110359" cy="2011172"/>
            </a:xfrm>
            <a:custGeom>
              <a:avLst/>
              <a:gdLst/>
              <a:ahLst/>
              <a:cxnLst/>
              <a:rect r="r" b="b" t="t" l="l"/>
              <a:pathLst>
                <a:path h="2011172" w="2110359">
                  <a:moveTo>
                    <a:pt x="0" y="335153"/>
                  </a:moveTo>
                  <a:cubicBezTo>
                    <a:pt x="0" y="150114"/>
                    <a:pt x="150114" y="0"/>
                    <a:pt x="335407" y="0"/>
                  </a:cubicBezTo>
                  <a:lnTo>
                    <a:pt x="1774952" y="0"/>
                  </a:lnTo>
                  <a:cubicBezTo>
                    <a:pt x="1960245" y="0"/>
                    <a:pt x="2110359" y="150114"/>
                    <a:pt x="2110359" y="335153"/>
                  </a:cubicBezTo>
                  <a:lnTo>
                    <a:pt x="2110359" y="1676019"/>
                  </a:lnTo>
                  <a:cubicBezTo>
                    <a:pt x="2110359" y="1861185"/>
                    <a:pt x="1960245" y="2011172"/>
                    <a:pt x="1774952" y="2011172"/>
                  </a:cubicBezTo>
                  <a:lnTo>
                    <a:pt x="335407" y="2011172"/>
                  </a:lnTo>
                  <a:cubicBezTo>
                    <a:pt x="150114" y="2011172"/>
                    <a:pt x="0" y="1861185"/>
                    <a:pt x="0" y="1676019"/>
                  </a:cubicBezTo>
                  <a:close/>
                </a:path>
              </a:pathLst>
            </a:custGeom>
            <a:solidFill>
              <a:srgbClr val="FB54F4"/>
            </a:solidFill>
          </p:spPr>
        </p:sp>
        <p:sp>
          <p:nvSpPr>
            <p:cNvPr name="Freeform 7" id="7"/>
            <p:cNvSpPr/>
            <p:nvPr/>
          </p:nvSpPr>
          <p:spPr>
            <a:xfrm flipH="false" flipV="false" rot="0">
              <a:off x="0" y="0"/>
              <a:ext cx="2135759" cy="2036572"/>
            </a:xfrm>
            <a:custGeom>
              <a:avLst/>
              <a:gdLst/>
              <a:ahLst/>
              <a:cxnLst/>
              <a:rect r="r" b="b" t="t" l="l"/>
              <a:pathLst>
                <a:path h="2036572" w="2135759">
                  <a:moveTo>
                    <a:pt x="0" y="347853"/>
                  </a:moveTo>
                  <a:cubicBezTo>
                    <a:pt x="0" y="155702"/>
                    <a:pt x="155829" y="0"/>
                    <a:pt x="348107" y="0"/>
                  </a:cubicBezTo>
                  <a:lnTo>
                    <a:pt x="1787652" y="0"/>
                  </a:lnTo>
                  <a:lnTo>
                    <a:pt x="1787652" y="12700"/>
                  </a:lnTo>
                  <a:lnTo>
                    <a:pt x="1787652" y="0"/>
                  </a:lnTo>
                  <a:lnTo>
                    <a:pt x="1787652" y="12700"/>
                  </a:lnTo>
                  <a:lnTo>
                    <a:pt x="1787652" y="0"/>
                  </a:lnTo>
                  <a:cubicBezTo>
                    <a:pt x="1979930" y="0"/>
                    <a:pt x="2135759" y="155702"/>
                    <a:pt x="2135759" y="347853"/>
                  </a:cubicBezTo>
                  <a:lnTo>
                    <a:pt x="2123059" y="347853"/>
                  </a:lnTo>
                  <a:lnTo>
                    <a:pt x="2135759" y="347853"/>
                  </a:lnTo>
                  <a:lnTo>
                    <a:pt x="2135759" y="1688719"/>
                  </a:lnTo>
                  <a:lnTo>
                    <a:pt x="2123059" y="1688719"/>
                  </a:lnTo>
                  <a:lnTo>
                    <a:pt x="2135759" y="1688719"/>
                  </a:lnTo>
                  <a:cubicBezTo>
                    <a:pt x="2135759" y="1880870"/>
                    <a:pt x="1979930" y="2036572"/>
                    <a:pt x="1787652" y="2036572"/>
                  </a:cubicBezTo>
                  <a:lnTo>
                    <a:pt x="1787652" y="2023872"/>
                  </a:lnTo>
                  <a:lnTo>
                    <a:pt x="1787652" y="2036572"/>
                  </a:lnTo>
                  <a:lnTo>
                    <a:pt x="348107" y="2036572"/>
                  </a:lnTo>
                  <a:lnTo>
                    <a:pt x="348107" y="2023872"/>
                  </a:lnTo>
                  <a:lnTo>
                    <a:pt x="348107" y="2036572"/>
                  </a:lnTo>
                  <a:cubicBezTo>
                    <a:pt x="155829" y="2036572"/>
                    <a:pt x="0" y="1880870"/>
                    <a:pt x="0" y="1688719"/>
                  </a:cubicBezTo>
                  <a:lnTo>
                    <a:pt x="0" y="347853"/>
                  </a:lnTo>
                  <a:lnTo>
                    <a:pt x="12700" y="347853"/>
                  </a:lnTo>
                  <a:lnTo>
                    <a:pt x="0" y="347853"/>
                  </a:lnTo>
                  <a:moveTo>
                    <a:pt x="25400" y="347853"/>
                  </a:moveTo>
                  <a:lnTo>
                    <a:pt x="25400" y="1688719"/>
                  </a:lnTo>
                  <a:lnTo>
                    <a:pt x="12700" y="1688719"/>
                  </a:lnTo>
                  <a:lnTo>
                    <a:pt x="25400" y="1688719"/>
                  </a:lnTo>
                  <a:cubicBezTo>
                    <a:pt x="25400" y="1866773"/>
                    <a:pt x="169926" y="2011172"/>
                    <a:pt x="348107" y="2011172"/>
                  </a:cubicBezTo>
                  <a:lnTo>
                    <a:pt x="1787652" y="2011172"/>
                  </a:lnTo>
                  <a:cubicBezTo>
                    <a:pt x="1965833" y="2011172"/>
                    <a:pt x="2110359" y="1866773"/>
                    <a:pt x="2110359" y="1688719"/>
                  </a:cubicBezTo>
                  <a:lnTo>
                    <a:pt x="2110359" y="347853"/>
                  </a:lnTo>
                  <a:cubicBezTo>
                    <a:pt x="2110359" y="169799"/>
                    <a:pt x="1965960" y="25400"/>
                    <a:pt x="1787652" y="25400"/>
                  </a:cubicBezTo>
                  <a:lnTo>
                    <a:pt x="348107" y="25400"/>
                  </a:lnTo>
                  <a:lnTo>
                    <a:pt x="348107" y="12700"/>
                  </a:lnTo>
                  <a:lnTo>
                    <a:pt x="348107" y="25400"/>
                  </a:lnTo>
                  <a:cubicBezTo>
                    <a:pt x="169926" y="25400"/>
                    <a:pt x="25400" y="169799"/>
                    <a:pt x="25400" y="347853"/>
                  </a:cubicBezTo>
                  <a:close/>
                </a:path>
              </a:pathLst>
            </a:custGeom>
            <a:solidFill>
              <a:srgbClr val="FFFFFF"/>
            </a:solidFill>
          </p:spPr>
        </p:sp>
      </p:grpSp>
      <p:grpSp>
        <p:nvGrpSpPr>
          <p:cNvPr name="Group 8" id="8"/>
          <p:cNvGrpSpPr/>
          <p:nvPr/>
        </p:nvGrpSpPr>
        <p:grpSpPr>
          <a:xfrm rot="0">
            <a:off x="9404891" y="6988225"/>
            <a:ext cx="1601850" cy="1527450"/>
            <a:chOff x="0" y="0"/>
            <a:chExt cx="2135800" cy="2036600"/>
          </a:xfrm>
        </p:grpSpPr>
        <p:sp>
          <p:nvSpPr>
            <p:cNvPr name="Freeform 9" id="9"/>
            <p:cNvSpPr/>
            <p:nvPr/>
          </p:nvSpPr>
          <p:spPr>
            <a:xfrm flipH="false" flipV="false" rot="0">
              <a:off x="12700" y="12700"/>
              <a:ext cx="2110359" cy="2011172"/>
            </a:xfrm>
            <a:custGeom>
              <a:avLst/>
              <a:gdLst/>
              <a:ahLst/>
              <a:cxnLst/>
              <a:rect r="r" b="b" t="t" l="l"/>
              <a:pathLst>
                <a:path h="2011172" w="2110359">
                  <a:moveTo>
                    <a:pt x="0" y="335153"/>
                  </a:moveTo>
                  <a:cubicBezTo>
                    <a:pt x="0" y="150114"/>
                    <a:pt x="150114" y="0"/>
                    <a:pt x="335407" y="0"/>
                  </a:cubicBezTo>
                  <a:lnTo>
                    <a:pt x="1774952" y="0"/>
                  </a:lnTo>
                  <a:cubicBezTo>
                    <a:pt x="1960245" y="0"/>
                    <a:pt x="2110359" y="150114"/>
                    <a:pt x="2110359" y="335153"/>
                  </a:cubicBezTo>
                  <a:lnTo>
                    <a:pt x="2110359" y="1676019"/>
                  </a:lnTo>
                  <a:cubicBezTo>
                    <a:pt x="2110359" y="1861185"/>
                    <a:pt x="1960245" y="2011172"/>
                    <a:pt x="1774952" y="2011172"/>
                  </a:cubicBezTo>
                  <a:lnTo>
                    <a:pt x="335407" y="2011172"/>
                  </a:lnTo>
                  <a:cubicBezTo>
                    <a:pt x="150114" y="2011172"/>
                    <a:pt x="0" y="1861185"/>
                    <a:pt x="0" y="1676019"/>
                  </a:cubicBezTo>
                  <a:close/>
                </a:path>
              </a:pathLst>
            </a:custGeom>
            <a:solidFill>
              <a:srgbClr val="4FC1F9"/>
            </a:solidFill>
          </p:spPr>
        </p:sp>
        <p:sp>
          <p:nvSpPr>
            <p:cNvPr name="Freeform 10" id="10"/>
            <p:cNvSpPr/>
            <p:nvPr/>
          </p:nvSpPr>
          <p:spPr>
            <a:xfrm flipH="false" flipV="false" rot="0">
              <a:off x="0" y="0"/>
              <a:ext cx="2135759" cy="2036572"/>
            </a:xfrm>
            <a:custGeom>
              <a:avLst/>
              <a:gdLst/>
              <a:ahLst/>
              <a:cxnLst/>
              <a:rect r="r" b="b" t="t" l="l"/>
              <a:pathLst>
                <a:path h="2036572" w="2135759">
                  <a:moveTo>
                    <a:pt x="0" y="347853"/>
                  </a:moveTo>
                  <a:cubicBezTo>
                    <a:pt x="0" y="155702"/>
                    <a:pt x="155829" y="0"/>
                    <a:pt x="348107" y="0"/>
                  </a:cubicBezTo>
                  <a:lnTo>
                    <a:pt x="1787652" y="0"/>
                  </a:lnTo>
                  <a:lnTo>
                    <a:pt x="1787652" y="12700"/>
                  </a:lnTo>
                  <a:lnTo>
                    <a:pt x="1787652" y="0"/>
                  </a:lnTo>
                  <a:lnTo>
                    <a:pt x="1787652" y="12700"/>
                  </a:lnTo>
                  <a:lnTo>
                    <a:pt x="1787652" y="0"/>
                  </a:lnTo>
                  <a:cubicBezTo>
                    <a:pt x="1979930" y="0"/>
                    <a:pt x="2135759" y="155702"/>
                    <a:pt x="2135759" y="347853"/>
                  </a:cubicBezTo>
                  <a:lnTo>
                    <a:pt x="2123059" y="347853"/>
                  </a:lnTo>
                  <a:lnTo>
                    <a:pt x="2135759" y="347853"/>
                  </a:lnTo>
                  <a:lnTo>
                    <a:pt x="2135759" y="1688719"/>
                  </a:lnTo>
                  <a:lnTo>
                    <a:pt x="2123059" y="1688719"/>
                  </a:lnTo>
                  <a:lnTo>
                    <a:pt x="2135759" y="1688719"/>
                  </a:lnTo>
                  <a:cubicBezTo>
                    <a:pt x="2135759" y="1880870"/>
                    <a:pt x="1979930" y="2036572"/>
                    <a:pt x="1787652" y="2036572"/>
                  </a:cubicBezTo>
                  <a:lnTo>
                    <a:pt x="1787652" y="2023872"/>
                  </a:lnTo>
                  <a:lnTo>
                    <a:pt x="1787652" y="2036572"/>
                  </a:lnTo>
                  <a:lnTo>
                    <a:pt x="348107" y="2036572"/>
                  </a:lnTo>
                  <a:lnTo>
                    <a:pt x="348107" y="2023872"/>
                  </a:lnTo>
                  <a:lnTo>
                    <a:pt x="348107" y="2036572"/>
                  </a:lnTo>
                  <a:cubicBezTo>
                    <a:pt x="155829" y="2036572"/>
                    <a:pt x="0" y="1880870"/>
                    <a:pt x="0" y="1688719"/>
                  </a:cubicBezTo>
                  <a:lnTo>
                    <a:pt x="0" y="347853"/>
                  </a:lnTo>
                  <a:lnTo>
                    <a:pt x="12700" y="347853"/>
                  </a:lnTo>
                  <a:lnTo>
                    <a:pt x="0" y="347853"/>
                  </a:lnTo>
                  <a:moveTo>
                    <a:pt x="25400" y="347853"/>
                  </a:moveTo>
                  <a:lnTo>
                    <a:pt x="25400" y="1688719"/>
                  </a:lnTo>
                  <a:lnTo>
                    <a:pt x="12700" y="1688719"/>
                  </a:lnTo>
                  <a:lnTo>
                    <a:pt x="25400" y="1688719"/>
                  </a:lnTo>
                  <a:cubicBezTo>
                    <a:pt x="25400" y="1866773"/>
                    <a:pt x="169926" y="2011172"/>
                    <a:pt x="348107" y="2011172"/>
                  </a:cubicBezTo>
                  <a:lnTo>
                    <a:pt x="1787652" y="2011172"/>
                  </a:lnTo>
                  <a:cubicBezTo>
                    <a:pt x="1965833" y="2011172"/>
                    <a:pt x="2110359" y="1866773"/>
                    <a:pt x="2110359" y="1688719"/>
                  </a:cubicBezTo>
                  <a:lnTo>
                    <a:pt x="2110359" y="347853"/>
                  </a:lnTo>
                  <a:cubicBezTo>
                    <a:pt x="2110359" y="169799"/>
                    <a:pt x="1965960" y="25400"/>
                    <a:pt x="1787652" y="25400"/>
                  </a:cubicBezTo>
                  <a:lnTo>
                    <a:pt x="348107" y="25400"/>
                  </a:lnTo>
                  <a:lnTo>
                    <a:pt x="348107" y="12700"/>
                  </a:lnTo>
                  <a:lnTo>
                    <a:pt x="348107" y="25400"/>
                  </a:lnTo>
                  <a:cubicBezTo>
                    <a:pt x="169926" y="25400"/>
                    <a:pt x="25400" y="169799"/>
                    <a:pt x="25400" y="347853"/>
                  </a:cubicBezTo>
                  <a:close/>
                </a:path>
              </a:pathLst>
            </a:custGeom>
            <a:solidFill>
              <a:srgbClr val="FFFFFF"/>
            </a:solidFill>
          </p:spPr>
        </p:sp>
      </p:grpSp>
      <p:grpSp>
        <p:nvGrpSpPr>
          <p:cNvPr name="Group 11" id="11"/>
          <p:cNvGrpSpPr/>
          <p:nvPr/>
        </p:nvGrpSpPr>
        <p:grpSpPr>
          <a:xfrm rot="0">
            <a:off x="11528531" y="6988225"/>
            <a:ext cx="1601850" cy="1527450"/>
            <a:chOff x="0" y="0"/>
            <a:chExt cx="2135800" cy="2036600"/>
          </a:xfrm>
        </p:grpSpPr>
        <p:sp>
          <p:nvSpPr>
            <p:cNvPr name="Freeform 12" id="12"/>
            <p:cNvSpPr/>
            <p:nvPr/>
          </p:nvSpPr>
          <p:spPr>
            <a:xfrm flipH="false" flipV="false" rot="0">
              <a:off x="12700" y="12700"/>
              <a:ext cx="2110359" cy="2011172"/>
            </a:xfrm>
            <a:custGeom>
              <a:avLst/>
              <a:gdLst/>
              <a:ahLst/>
              <a:cxnLst/>
              <a:rect r="r" b="b" t="t" l="l"/>
              <a:pathLst>
                <a:path h="2011172" w="2110359">
                  <a:moveTo>
                    <a:pt x="0" y="335153"/>
                  </a:moveTo>
                  <a:cubicBezTo>
                    <a:pt x="0" y="150114"/>
                    <a:pt x="150114" y="0"/>
                    <a:pt x="335407" y="0"/>
                  </a:cubicBezTo>
                  <a:lnTo>
                    <a:pt x="1774952" y="0"/>
                  </a:lnTo>
                  <a:cubicBezTo>
                    <a:pt x="1960245" y="0"/>
                    <a:pt x="2110359" y="150114"/>
                    <a:pt x="2110359" y="335153"/>
                  </a:cubicBezTo>
                  <a:lnTo>
                    <a:pt x="2110359" y="1676019"/>
                  </a:lnTo>
                  <a:cubicBezTo>
                    <a:pt x="2110359" y="1861185"/>
                    <a:pt x="1960245" y="2011172"/>
                    <a:pt x="1774952" y="2011172"/>
                  </a:cubicBezTo>
                  <a:lnTo>
                    <a:pt x="335407" y="2011172"/>
                  </a:lnTo>
                  <a:cubicBezTo>
                    <a:pt x="150114" y="2011172"/>
                    <a:pt x="0" y="1861185"/>
                    <a:pt x="0" y="1676019"/>
                  </a:cubicBezTo>
                  <a:close/>
                </a:path>
              </a:pathLst>
            </a:custGeom>
            <a:solidFill>
              <a:srgbClr val="5F3F9E"/>
            </a:solidFill>
          </p:spPr>
        </p:sp>
        <p:sp>
          <p:nvSpPr>
            <p:cNvPr name="Freeform 13" id="13"/>
            <p:cNvSpPr/>
            <p:nvPr/>
          </p:nvSpPr>
          <p:spPr>
            <a:xfrm flipH="false" flipV="false" rot="0">
              <a:off x="0" y="0"/>
              <a:ext cx="2135759" cy="2036572"/>
            </a:xfrm>
            <a:custGeom>
              <a:avLst/>
              <a:gdLst/>
              <a:ahLst/>
              <a:cxnLst/>
              <a:rect r="r" b="b" t="t" l="l"/>
              <a:pathLst>
                <a:path h="2036572" w="2135759">
                  <a:moveTo>
                    <a:pt x="0" y="347853"/>
                  </a:moveTo>
                  <a:cubicBezTo>
                    <a:pt x="0" y="155702"/>
                    <a:pt x="155829" y="0"/>
                    <a:pt x="348107" y="0"/>
                  </a:cubicBezTo>
                  <a:lnTo>
                    <a:pt x="1787652" y="0"/>
                  </a:lnTo>
                  <a:lnTo>
                    <a:pt x="1787652" y="12700"/>
                  </a:lnTo>
                  <a:lnTo>
                    <a:pt x="1787652" y="0"/>
                  </a:lnTo>
                  <a:lnTo>
                    <a:pt x="1787652" y="12700"/>
                  </a:lnTo>
                  <a:lnTo>
                    <a:pt x="1787652" y="0"/>
                  </a:lnTo>
                  <a:cubicBezTo>
                    <a:pt x="1979930" y="0"/>
                    <a:pt x="2135759" y="155702"/>
                    <a:pt x="2135759" y="347853"/>
                  </a:cubicBezTo>
                  <a:lnTo>
                    <a:pt x="2123059" y="347853"/>
                  </a:lnTo>
                  <a:lnTo>
                    <a:pt x="2135759" y="347853"/>
                  </a:lnTo>
                  <a:lnTo>
                    <a:pt x="2135759" y="1688719"/>
                  </a:lnTo>
                  <a:lnTo>
                    <a:pt x="2123059" y="1688719"/>
                  </a:lnTo>
                  <a:lnTo>
                    <a:pt x="2135759" y="1688719"/>
                  </a:lnTo>
                  <a:cubicBezTo>
                    <a:pt x="2135759" y="1880870"/>
                    <a:pt x="1979930" y="2036572"/>
                    <a:pt x="1787652" y="2036572"/>
                  </a:cubicBezTo>
                  <a:lnTo>
                    <a:pt x="1787652" y="2023872"/>
                  </a:lnTo>
                  <a:lnTo>
                    <a:pt x="1787652" y="2036572"/>
                  </a:lnTo>
                  <a:lnTo>
                    <a:pt x="348107" y="2036572"/>
                  </a:lnTo>
                  <a:lnTo>
                    <a:pt x="348107" y="2023872"/>
                  </a:lnTo>
                  <a:lnTo>
                    <a:pt x="348107" y="2036572"/>
                  </a:lnTo>
                  <a:cubicBezTo>
                    <a:pt x="155829" y="2036572"/>
                    <a:pt x="0" y="1880870"/>
                    <a:pt x="0" y="1688719"/>
                  </a:cubicBezTo>
                  <a:lnTo>
                    <a:pt x="0" y="347853"/>
                  </a:lnTo>
                  <a:lnTo>
                    <a:pt x="12700" y="347853"/>
                  </a:lnTo>
                  <a:lnTo>
                    <a:pt x="0" y="347853"/>
                  </a:lnTo>
                  <a:moveTo>
                    <a:pt x="25400" y="347853"/>
                  </a:moveTo>
                  <a:lnTo>
                    <a:pt x="25400" y="1688719"/>
                  </a:lnTo>
                  <a:lnTo>
                    <a:pt x="12700" y="1688719"/>
                  </a:lnTo>
                  <a:lnTo>
                    <a:pt x="25400" y="1688719"/>
                  </a:lnTo>
                  <a:cubicBezTo>
                    <a:pt x="25400" y="1866773"/>
                    <a:pt x="169926" y="2011172"/>
                    <a:pt x="348107" y="2011172"/>
                  </a:cubicBezTo>
                  <a:lnTo>
                    <a:pt x="1787652" y="2011172"/>
                  </a:lnTo>
                  <a:cubicBezTo>
                    <a:pt x="1965833" y="2011172"/>
                    <a:pt x="2110359" y="1866773"/>
                    <a:pt x="2110359" y="1688719"/>
                  </a:cubicBezTo>
                  <a:lnTo>
                    <a:pt x="2110359" y="347853"/>
                  </a:lnTo>
                  <a:cubicBezTo>
                    <a:pt x="2110359" y="169799"/>
                    <a:pt x="1965960" y="25400"/>
                    <a:pt x="1787652" y="25400"/>
                  </a:cubicBezTo>
                  <a:lnTo>
                    <a:pt x="348107" y="25400"/>
                  </a:lnTo>
                  <a:lnTo>
                    <a:pt x="348107" y="12700"/>
                  </a:lnTo>
                  <a:lnTo>
                    <a:pt x="348107" y="25400"/>
                  </a:lnTo>
                  <a:cubicBezTo>
                    <a:pt x="169926" y="25400"/>
                    <a:pt x="25400" y="169799"/>
                    <a:pt x="25400" y="347853"/>
                  </a:cubicBezTo>
                  <a:close/>
                </a:path>
              </a:pathLst>
            </a:custGeom>
            <a:solidFill>
              <a:srgbClr val="FFFFFF"/>
            </a:solidFill>
          </p:spPr>
        </p:sp>
      </p:grpSp>
      <p:grpSp>
        <p:nvGrpSpPr>
          <p:cNvPr name="Group 14" id="14"/>
          <p:cNvGrpSpPr/>
          <p:nvPr/>
        </p:nvGrpSpPr>
        <p:grpSpPr>
          <a:xfrm rot="0">
            <a:off x="5157601" y="6988225"/>
            <a:ext cx="1601850" cy="1527450"/>
            <a:chOff x="0" y="0"/>
            <a:chExt cx="2135800" cy="2036600"/>
          </a:xfrm>
        </p:grpSpPr>
        <p:sp>
          <p:nvSpPr>
            <p:cNvPr name="Freeform 15" id="15"/>
            <p:cNvSpPr/>
            <p:nvPr/>
          </p:nvSpPr>
          <p:spPr>
            <a:xfrm flipH="false" flipV="false" rot="0">
              <a:off x="12700" y="12700"/>
              <a:ext cx="2110359" cy="2011172"/>
            </a:xfrm>
            <a:custGeom>
              <a:avLst/>
              <a:gdLst/>
              <a:ahLst/>
              <a:cxnLst/>
              <a:rect r="r" b="b" t="t" l="l"/>
              <a:pathLst>
                <a:path h="2011172" w="2110359">
                  <a:moveTo>
                    <a:pt x="0" y="335153"/>
                  </a:moveTo>
                  <a:cubicBezTo>
                    <a:pt x="0" y="150114"/>
                    <a:pt x="150114" y="0"/>
                    <a:pt x="335407" y="0"/>
                  </a:cubicBezTo>
                  <a:lnTo>
                    <a:pt x="1774952" y="0"/>
                  </a:lnTo>
                  <a:cubicBezTo>
                    <a:pt x="1960245" y="0"/>
                    <a:pt x="2110359" y="150114"/>
                    <a:pt x="2110359" y="335153"/>
                  </a:cubicBezTo>
                  <a:lnTo>
                    <a:pt x="2110359" y="1676019"/>
                  </a:lnTo>
                  <a:cubicBezTo>
                    <a:pt x="2110359" y="1861185"/>
                    <a:pt x="1960245" y="2011172"/>
                    <a:pt x="1774952" y="2011172"/>
                  </a:cubicBezTo>
                  <a:lnTo>
                    <a:pt x="335407" y="2011172"/>
                  </a:lnTo>
                  <a:cubicBezTo>
                    <a:pt x="150114" y="2011172"/>
                    <a:pt x="0" y="1861185"/>
                    <a:pt x="0" y="1676019"/>
                  </a:cubicBezTo>
                  <a:close/>
                </a:path>
              </a:pathLst>
            </a:custGeom>
            <a:solidFill>
              <a:srgbClr val="FDA7F9"/>
            </a:solidFill>
          </p:spPr>
        </p:sp>
        <p:sp>
          <p:nvSpPr>
            <p:cNvPr name="Freeform 16" id="16"/>
            <p:cNvSpPr/>
            <p:nvPr/>
          </p:nvSpPr>
          <p:spPr>
            <a:xfrm flipH="false" flipV="false" rot="0">
              <a:off x="0" y="0"/>
              <a:ext cx="2135759" cy="2036572"/>
            </a:xfrm>
            <a:custGeom>
              <a:avLst/>
              <a:gdLst/>
              <a:ahLst/>
              <a:cxnLst/>
              <a:rect r="r" b="b" t="t" l="l"/>
              <a:pathLst>
                <a:path h="2036572" w="2135759">
                  <a:moveTo>
                    <a:pt x="0" y="347853"/>
                  </a:moveTo>
                  <a:cubicBezTo>
                    <a:pt x="0" y="155702"/>
                    <a:pt x="155829" y="0"/>
                    <a:pt x="348107" y="0"/>
                  </a:cubicBezTo>
                  <a:lnTo>
                    <a:pt x="1787652" y="0"/>
                  </a:lnTo>
                  <a:lnTo>
                    <a:pt x="1787652" y="12700"/>
                  </a:lnTo>
                  <a:lnTo>
                    <a:pt x="1787652" y="0"/>
                  </a:lnTo>
                  <a:lnTo>
                    <a:pt x="1787652" y="12700"/>
                  </a:lnTo>
                  <a:lnTo>
                    <a:pt x="1787652" y="0"/>
                  </a:lnTo>
                  <a:cubicBezTo>
                    <a:pt x="1979930" y="0"/>
                    <a:pt x="2135759" y="155702"/>
                    <a:pt x="2135759" y="347853"/>
                  </a:cubicBezTo>
                  <a:lnTo>
                    <a:pt x="2123059" y="347853"/>
                  </a:lnTo>
                  <a:lnTo>
                    <a:pt x="2135759" y="347853"/>
                  </a:lnTo>
                  <a:lnTo>
                    <a:pt x="2135759" y="1688719"/>
                  </a:lnTo>
                  <a:lnTo>
                    <a:pt x="2123059" y="1688719"/>
                  </a:lnTo>
                  <a:lnTo>
                    <a:pt x="2135759" y="1688719"/>
                  </a:lnTo>
                  <a:cubicBezTo>
                    <a:pt x="2135759" y="1880870"/>
                    <a:pt x="1979930" y="2036572"/>
                    <a:pt x="1787652" y="2036572"/>
                  </a:cubicBezTo>
                  <a:lnTo>
                    <a:pt x="1787652" y="2023872"/>
                  </a:lnTo>
                  <a:lnTo>
                    <a:pt x="1787652" y="2036572"/>
                  </a:lnTo>
                  <a:lnTo>
                    <a:pt x="348107" y="2036572"/>
                  </a:lnTo>
                  <a:lnTo>
                    <a:pt x="348107" y="2023872"/>
                  </a:lnTo>
                  <a:lnTo>
                    <a:pt x="348107" y="2036572"/>
                  </a:lnTo>
                  <a:cubicBezTo>
                    <a:pt x="155829" y="2036572"/>
                    <a:pt x="0" y="1880870"/>
                    <a:pt x="0" y="1688719"/>
                  </a:cubicBezTo>
                  <a:lnTo>
                    <a:pt x="0" y="347853"/>
                  </a:lnTo>
                  <a:lnTo>
                    <a:pt x="12700" y="347853"/>
                  </a:lnTo>
                  <a:lnTo>
                    <a:pt x="0" y="347853"/>
                  </a:lnTo>
                  <a:moveTo>
                    <a:pt x="25400" y="347853"/>
                  </a:moveTo>
                  <a:lnTo>
                    <a:pt x="25400" y="1688719"/>
                  </a:lnTo>
                  <a:lnTo>
                    <a:pt x="12700" y="1688719"/>
                  </a:lnTo>
                  <a:lnTo>
                    <a:pt x="25400" y="1688719"/>
                  </a:lnTo>
                  <a:cubicBezTo>
                    <a:pt x="25400" y="1866773"/>
                    <a:pt x="169926" y="2011172"/>
                    <a:pt x="348107" y="2011172"/>
                  </a:cubicBezTo>
                  <a:lnTo>
                    <a:pt x="1787652" y="2011172"/>
                  </a:lnTo>
                  <a:cubicBezTo>
                    <a:pt x="1965833" y="2011172"/>
                    <a:pt x="2110359" y="1866773"/>
                    <a:pt x="2110359" y="1688719"/>
                  </a:cubicBezTo>
                  <a:lnTo>
                    <a:pt x="2110359" y="347853"/>
                  </a:lnTo>
                  <a:cubicBezTo>
                    <a:pt x="2110359" y="169799"/>
                    <a:pt x="1965960" y="25400"/>
                    <a:pt x="1787652" y="25400"/>
                  </a:cubicBezTo>
                  <a:lnTo>
                    <a:pt x="348107" y="25400"/>
                  </a:lnTo>
                  <a:lnTo>
                    <a:pt x="348107" y="12700"/>
                  </a:lnTo>
                  <a:lnTo>
                    <a:pt x="348107" y="25400"/>
                  </a:lnTo>
                  <a:cubicBezTo>
                    <a:pt x="169926" y="25400"/>
                    <a:pt x="25400" y="169799"/>
                    <a:pt x="25400" y="347853"/>
                  </a:cubicBezTo>
                  <a:close/>
                </a:path>
              </a:pathLst>
            </a:custGeom>
            <a:solidFill>
              <a:srgbClr val="FFFFFF"/>
            </a:solidFill>
          </p:spPr>
        </p:sp>
      </p:grpSp>
      <p:sp>
        <p:nvSpPr>
          <p:cNvPr name="TextBox 17" id="17"/>
          <p:cNvSpPr txBox="true"/>
          <p:nvPr/>
        </p:nvSpPr>
        <p:spPr>
          <a:xfrm rot="0">
            <a:off x="7382201" y="7355650"/>
            <a:ext cx="1399950" cy="744975"/>
          </a:xfrm>
          <a:prstGeom prst="rect">
            <a:avLst/>
          </a:prstGeom>
        </p:spPr>
        <p:txBody>
          <a:bodyPr anchor="t" rtlCol="false" tIns="0" lIns="0" bIns="0" rIns="0">
            <a:spAutoFit/>
          </a:bodyPr>
          <a:lstStyle/>
          <a:p>
            <a:pPr algn="ctr">
              <a:lnSpc>
                <a:spcPts val="2400"/>
              </a:lnSpc>
            </a:pPr>
            <a:r>
              <a:rPr lang="en-US" sz="2000">
                <a:solidFill>
                  <a:srgbClr val="FFFFFF"/>
                </a:solidFill>
                <a:latin typeface="Arial"/>
                <a:ea typeface="Arial"/>
                <a:cs typeface="Arial"/>
                <a:sym typeface="Arial"/>
              </a:rPr>
              <a:t>#fb54f4</a:t>
            </a:r>
          </a:p>
        </p:txBody>
      </p:sp>
      <p:sp>
        <p:nvSpPr>
          <p:cNvPr name="TextBox 18" id="18"/>
          <p:cNvSpPr txBox="true"/>
          <p:nvPr/>
        </p:nvSpPr>
        <p:spPr>
          <a:xfrm rot="0">
            <a:off x="9505851" y="7355650"/>
            <a:ext cx="1399950" cy="744975"/>
          </a:xfrm>
          <a:prstGeom prst="rect">
            <a:avLst/>
          </a:prstGeom>
        </p:spPr>
        <p:txBody>
          <a:bodyPr anchor="t" rtlCol="false" tIns="0" lIns="0" bIns="0" rIns="0">
            <a:spAutoFit/>
          </a:bodyPr>
          <a:lstStyle/>
          <a:p>
            <a:pPr algn="ctr">
              <a:lnSpc>
                <a:spcPts val="2400"/>
              </a:lnSpc>
            </a:pPr>
            <a:r>
              <a:rPr lang="en-US" sz="2000">
                <a:solidFill>
                  <a:srgbClr val="FFFFFF"/>
                </a:solidFill>
                <a:latin typeface="Arial"/>
                <a:ea typeface="Arial"/>
                <a:cs typeface="Arial"/>
                <a:sym typeface="Arial"/>
              </a:rPr>
              <a:t>#4fc1f9</a:t>
            </a:r>
          </a:p>
        </p:txBody>
      </p:sp>
      <p:sp>
        <p:nvSpPr>
          <p:cNvPr name="TextBox 19" id="19"/>
          <p:cNvSpPr txBox="true"/>
          <p:nvPr/>
        </p:nvSpPr>
        <p:spPr>
          <a:xfrm rot="0">
            <a:off x="11629501" y="7355650"/>
            <a:ext cx="1399950" cy="744975"/>
          </a:xfrm>
          <a:prstGeom prst="rect">
            <a:avLst/>
          </a:prstGeom>
        </p:spPr>
        <p:txBody>
          <a:bodyPr anchor="t" rtlCol="false" tIns="0" lIns="0" bIns="0" rIns="0">
            <a:spAutoFit/>
          </a:bodyPr>
          <a:lstStyle/>
          <a:p>
            <a:pPr algn="ctr">
              <a:lnSpc>
                <a:spcPts val="2400"/>
              </a:lnSpc>
            </a:pPr>
            <a:r>
              <a:rPr lang="en-US" sz="2000">
                <a:solidFill>
                  <a:srgbClr val="FFFFFF"/>
                </a:solidFill>
                <a:latin typeface="Arial"/>
                <a:ea typeface="Arial"/>
                <a:cs typeface="Arial"/>
                <a:sym typeface="Arial"/>
              </a:rPr>
              <a:t>#5f3f9e</a:t>
            </a:r>
          </a:p>
        </p:txBody>
      </p:sp>
      <p:sp>
        <p:nvSpPr>
          <p:cNvPr name="TextBox 20" id="20"/>
          <p:cNvSpPr txBox="true"/>
          <p:nvPr/>
        </p:nvSpPr>
        <p:spPr>
          <a:xfrm rot="0">
            <a:off x="5258551" y="7355650"/>
            <a:ext cx="1399950" cy="744975"/>
          </a:xfrm>
          <a:prstGeom prst="rect">
            <a:avLst/>
          </a:prstGeom>
        </p:spPr>
        <p:txBody>
          <a:bodyPr anchor="t" rtlCol="false" tIns="0" lIns="0" bIns="0" rIns="0">
            <a:spAutoFit/>
          </a:bodyPr>
          <a:lstStyle/>
          <a:p>
            <a:pPr algn="ctr">
              <a:lnSpc>
                <a:spcPts val="2400"/>
              </a:lnSpc>
            </a:pPr>
            <a:r>
              <a:rPr lang="en-US" sz="2000">
                <a:solidFill>
                  <a:srgbClr val="FFFFFF"/>
                </a:solidFill>
                <a:latin typeface="Arial"/>
                <a:ea typeface="Arial"/>
                <a:cs typeface="Arial"/>
                <a:sym typeface="Arial"/>
              </a:rPr>
              <a:t>#fda7f9</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TextBox 2" id="2"/>
          <p:cNvSpPr txBox="true"/>
          <p:nvPr/>
        </p:nvSpPr>
        <p:spPr>
          <a:xfrm rot="0">
            <a:off x="2227625" y="1328979"/>
            <a:ext cx="13911750" cy="877200"/>
          </a:xfrm>
          <a:prstGeom prst="rect">
            <a:avLst/>
          </a:prstGeom>
        </p:spPr>
        <p:txBody>
          <a:bodyPr anchor="t" rtlCol="false" tIns="0" lIns="0" bIns="0" rIns="0">
            <a:spAutoFit/>
          </a:bodyPr>
          <a:lstStyle/>
          <a:p>
            <a:pPr algn="ctr">
              <a:lnSpc>
                <a:spcPts val="5759"/>
              </a:lnSpc>
            </a:pPr>
            <a:r>
              <a:rPr lang="en-US" sz="4800">
                <a:solidFill>
                  <a:srgbClr val="FFFFFF"/>
                </a:solidFill>
                <a:latin typeface="Arial"/>
                <a:ea typeface="Arial"/>
                <a:cs typeface="Arial"/>
                <a:sym typeface="Arial"/>
              </a:rPr>
              <a:t>Stories by Freepik</a:t>
            </a:r>
          </a:p>
        </p:txBody>
      </p:sp>
      <p:sp>
        <p:nvSpPr>
          <p:cNvPr name="TextBox 3" id="3"/>
          <p:cNvSpPr txBox="true"/>
          <p:nvPr/>
        </p:nvSpPr>
        <p:spPr>
          <a:xfrm rot="0">
            <a:off x="2596297" y="2345698"/>
            <a:ext cx="13078950" cy="539475"/>
          </a:xfrm>
          <a:prstGeom prst="rect">
            <a:avLst/>
          </a:prstGeom>
        </p:spPr>
        <p:txBody>
          <a:bodyPr anchor="t" rtlCol="false" tIns="0" lIns="0" bIns="0" rIns="0">
            <a:spAutoFit/>
          </a:bodyPr>
          <a:lstStyle/>
          <a:p>
            <a:pPr algn="ctr">
              <a:lnSpc>
                <a:spcPts val="3036"/>
              </a:lnSpc>
            </a:pPr>
            <a:r>
              <a:rPr lang="en-US" sz="2200">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US" sz="2200">
                <a:solidFill>
                  <a:srgbClr val="869FB2"/>
                </a:solidFill>
                <a:latin typeface="Arial"/>
                <a:ea typeface="Arial"/>
                <a:cs typeface="Arial"/>
                <a:sym typeface="Arial"/>
              </a:rPr>
              <a:t> </a:t>
            </a:r>
            <a:r>
              <a:rPr lang="en-US" sz="2200" u="sng">
                <a:solidFill>
                  <a:srgbClr val="0097A7"/>
                </a:solidFill>
                <a:latin typeface="Arial"/>
                <a:ea typeface="Arial"/>
                <a:cs typeface="Arial"/>
                <a:sym typeface="Arial"/>
                <a:hlinkClick r:id="rId3" tooltip="https://stories.freepik.com/how-it-works?utm_source=slidesgo_template&amp;utm_medium=referral-link&amp;utm_campaign=slidesgo_final_slides&amp;utm_term=how%20it%20works&amp;utm_content=stories"/>
              </a:rPr>
              <a:t>How it Works.</a:t>
            </a:r>
          </a:p>
        </p:txBody>
      </p:sp>
      <p:pic>
        <p:nvPicPr>
          <p:cNvPr name="Picture 4" id="4">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16540" r="0" b="16548"/>
          <a:stretch>
            <a:fillRect/>
          </a:stretch>
        </p:blipFill>
        <p:spPr>
          <a:xfrm flipH="false" flipV="false" rot="0">
            <a:off x="1021640" y="5377278"/>
            <a:ext cx="3213438" cy="2150146"/>
          </a:xfrm>
          <a:prstGeom prst="rect">
            <a:avLst/>
          </a:prstGeom>
        </p:spPr>
      </p:pic>
      <p:sp>
        <p:nvSpPr>
          <p:cNvPr name="TextBox 5" id="5"/>
          <p:cNvSpPr txBox="true"/>
          <p:nvPr/>
        </p:nvSpPr>
        <p:spPr>
          <a:xfrm rot="0">
            <a:off x="1447507" y="7939400"/>
            <a:ext cx="2361750" cy="558525"/>
          </a:xfrm>
          <a:prstGeom prst="rect">
            <a:avLst/>
          </a:prstGeom>
        </p:spPr>
        <p:txBody>
          <a:bodyPr anchor="t" rtlCol="false" tIns="0" lIns="0" bIns="0" rIns="0">
            <a:spAutoFit/>
          </a:bodyPr>
          <a:lstStyle/>
          <a:p>
            <a:pPr algn="ctr">
              <a:lnSpc>
                <a:spcPts val="3863"/>
              </a:lnSpc>
            </a:pPr>
            <a:r>
              <a:rPr lang="en-US" sz="2799" u="sng">
                <a:solidFill>
                  <a:srgbClr val="0097A7"/>
                </a:solidFill>
                <a:latin typeface="Arial"/>
                <a:ea typeface="Arial"/>
                <a:cs typeface="Arial"/>
                <a:sym typeface="Arial"/>
                <a:hlinkClick r:id="rId7" tooltip="https://stories.freepik.com/pana?utm_source=slidesgo_template&amp;utm_medium=referral-link&amp;utm_campaign=slidesgo_final_slides&amp;utm_term=pana&amp;utm_content=stories"/>
              </a:rPr>
              <a:t>Pana</a:t>
            </a:r>
          </a:p>
        </p:txBody>
      </p:sp>
      <p:sp>
        <p:nvSpPr>
          <p:cNvPr name="TextBox 6" id="6"/>
          <p:cNvSpPr txBox="true"/>
          <p:nvPr/>
        </p:nvSpPr>
        <p:spPr>
          <a:xfrm rot="0">
            <a:off x="4669863" y="7939400"/>
            <a:ext cx="2361750" cy="558525"/>
          </a:xfrm>
          <a:prstGeom prst="rect">
            <a:avLst/>
          </a:prstGeom>
        </p:spPr>
        <p:txBody>
          <a:bodyPr anchor="t" rtlCol="false" tIns="0" lIns="0" bIns="0" rIns="0">
            <a:spAutoFit/>
          </a:bodyPr>
          <a:lstStyle/>
          <a:p>
            <a:pPr algn="ctr">
              <a:lnSpc>
                <a:spcPts val="3863"/>
              </a:lnSpc>
            </a:pPr>
            <a:r>
              <a:rPr lang="en-US" sz="2799" u="sng">
                <a:solidFill>
                  <a:srgbClr val="0097A7"/>
                </a:solidFill>
                <a:latin typeface="Arial"/>
                <a:ea typeface="Arial"/>
                <a:cs typeface="Arial"/>
                <a:sym typeface="Arial"/>
                <a:hlinkClick r:id="rId8" tooltip="https://stories.freepik.com/amico?utm_source=slidesgo_template&amp;utm_medium=referral-link&amp;utm_campaign=slidesgo_final_slides&amp;utm_term=amico&amp;utm_content=stories"/>
              </a:rPr>
              <a:t>Amico</a:t>
            </a:r>
          </a:p>
        </p:txBody>
      </p:sp>
      <p:sp>
        <p:nvSpPr>
          <p:cNvPr name="TextBox 7" id="7"/>
          <p:cNvSpPr txBox="true"/>
          <p:nvPr/>
        </p:nvSpPr>
        <p:spPr>
          <a:xfrm rot="0">
            <a:off x="7892233" y="7939400"/>
            <a:ext cx="2361750" cy="558525"/>
          </a:xfrm>
          <a:prstGeom prst="rect">
            <a:avLst/>
          </a:prstGeom>
        </p:spPr>
        <p:txBody>
          <a:bodyPr anchor="t" rtlCol="false" tIns="0" lIns="0" bIns="0" rIns="0">
            <a:spAutoFit/>
          </a:bodyPr>
          <a:lstStyle/>
          <a:p>
            <a:pPr algn="ctr">
              <a:lnSpc>
                <a:spcPts val="3863"/>
              </a:lnSpc>
            </a:pPr>
            <a:r>
              <a:rPr lang="en-US" sz="2799" u="sng">
                <a:solidFill>
                  <a:srgbClr val="0097A7"/>
                </a:solidFill>
                <a:latin typeface="Arial"/>
                <a:ea typeface="Arial"/>
                <a:cs typeface="Arial"/>
                <a:sym typeface="Arial"/>
                <a:hlinkClick r:id="rId9" tooltip="https://stories.freepik.com/bro?utm_source=slidesgo_template&amp;utm_medium=referral-link&amp;utm_campaign=slidesgo_final_slides&amp;utm_term=bro&amp;utm_content=stories"/>
              </a:rPr>
              <a:t>Bro</a:t>
            </a:r>
          </a:p>
        </p:txBody>
      </p:sp>
      <p:sp>
        <p:nvSpPr>
          <p:cNvPr name="TextBox 8" id="8"/>
          <p:cNvSpPr txBox="true"/>
          <p:nvPr/>
        </p:nvSpPr>
        <p:spPr>
          <a:xfrm rot="0">
            <a:off x="11114551" y="7939400"/>
            <a:ext cx="2361750" cy="558525"/>
          </a:xfrm>
          <a:prstGeom prst="rect">
            <a:avLst/>
          </a:prstGeom>
        </p:spPr>
        <p:txBody>
          <a:bodyPr anchor="t" rtlCol="false" tIns="0" lIns="0" bIns="0" rIns="0">
            <a:spAutoFit/>
          </a:bodyPr>
          <a:lstStyle/>
          <a:p>
            <a:pPr algn="ctr">
              <a:lnSpc>
                <a:spcPts val="3863"/>
              </a:lnSpc>
            </a:pPr>
            <a:r>
              <a:rPr lang="en-US" sz="2799" u="sng">
                <a:solidFill>
                  <a:srgbClr val="0097A7"/>
                </a:solidFill>
                <a:latin typeface="Arial"/>
                <a:ea typeface="Arial"/>
                <a:cs typeface="Arial"/>
                <a:sym typeface="Arial"/>
                <a:hlinkClick r:id="rId10" tooltip="https://stories.freepik.com/rafiki?utm_source=slidesgo_template&amp;utm_medium=referral-link&amp;utm_campaign=slidesgo_final_slides&amp;utm_term=rafiki&amp;utm_content=stories"/>
              </a:rPr>
              <a:t>Rafiki</a:t>
            </a:r>
          </a:p>
        </p:txBody>
      </p:sp>
      <p:pic>
        <p:nvPicPr>
          <p:cNvPr name="Picture 9" id="9">
            <a:hlinkClick action="ppaction://media"/>
          </p:cNvPr>
          <p:cNvPicPr>
            <a:picLocks noChangeAspect="true"/>
          </p:cNvPicPr>
          <p:nvPr>
            <a:videoFile r:link="rId12"/>
            <p:extLst>
              <p:ext uri="{DAA4B4D4-6D71-4841-9C94-3DE7FCFB9230}">
                <p14:media xmlns:p14="http://schemas.microsoft.com/office/powerpoint/2010/main" r:embed="rId13"/>
              </p:ext>
            </p:extLst>
          </p:nvPr>
        </p:nvPicPr>
        <p:blipFill>
          <a:blip r:embed="rId11"/>
          <a:srcRect l="0" t="0" r="0" b="0"/>
          <a:stretch>
            <a:fillRect/>
          </a:stretch>
        </p:blipFill>
        <p:spPr>
          <a:xfrm flipH="false" flipV="false" rot="0">
            <a:off x="4510154" y="4821700"/>
            <a:ext cx="2681190" cy="2681206"/>
          </a:xfrm>
          <a:prstGeom prst="rect">
            <a:avLst/>
          </a:prstGeom>
        </p:spPr>
      </p:pic>
      <p:pic>
        <p:nvPicPr>
          <p:cNvPr name="Picture 10" id="10">
            <a:hlinkClick action="ppaction://media"/>
          </p:cNvPr>
          <p:cNvPicPr>
            <a:picLocks noChangeAspect="true"/>
          </p:cNvPicPr>
          <p:nvPr>
            <a:videoFile r:link="rId15"/>
            <p:extLst>
              <p:ext uri="{DAA4B4D4-6D71-4841-9C94-3DE7FCFB9230}">
                <p14:media xmlns:p14="http://schemas.microsoft.com/office/powerpoint/2010/main" r:embed="rId16"/>
              </p:ext>
            </p:extLst>
          </p:nvPr>
        </p:nvPicPr>
        <p:blipFill>
          <a:blip r:embed="rId14"/>
          <a:srcRect l="4194" t="11228" r="4212" b="8860"/>
          <a:stretch>
            <a:fillRect/>
          </a:stretch>
        </p:blipFill>
        <p:spPr>
          <a:xfrm flipH="false" flipV="false" rot="0">
            <a:off x="7548550" y="5065024"/>
            <a:ext cx="2896608" cy="2527176"/>
          </a:xfrm>
          <a:prstGeom prst="rect">
            <a:avLst/>
          </a:prstGeom>
        </p:spPr>
      </p:pic>
      <p:pic>
        <p:nvPicPr>
          <p:cNvPr name="Picture 11" id="11">
            <a:hlinkClick action="ppaction://media"/>
          </p:cNvPr>
          <p:cNvPicPr>
            <a:picLocks noChangeAspect="true"/>
          </p:cNvPicPr>
          <p:nvPr>
            <a:videoFile r:link="rId18"/>
            <p:extLst>
              <p:ext uri="{DAA4B4D4-6D71-4841-9C94-3DE7FCFB9230}">
                <p14:media xmlns:p14="http://schemas.microsoft.com/office/powerpoint/2010/main" r:embed="rId19"/>
              </p:ext>
            </p:extLst>
          </p:nvPr>
        </p:nvPicPr>
        <p:blipFill>
          <a:blip r:embed="rId17"/>
          <a:srcRect l="0" t="6567" r="0" b="11945"/>
          <a:stretch>
            <a:fillRect/>
          </a:stretch>
        </p:blipFill>
        <p:spPr>
          <a:xfrm flipH="false" flipV="false" rot="0">
            <a:off x="10694674" y="5163054"/>
            <a:ext cx="2896568" cy="2360328"/>
          </a:xfrm>
          <a:prstGeom prst="rect">
            <a:avLst/>
          </a:prstGeom>
        </p:spPr>
      </p:pic>
      <p:pic>
        <p:nvPicPr>
          <p:cNvPr name="Picture 12" id="12">
            <a:hlinkClick action="ppaction://media"/>
          </p:cNvPr>
          <p:cNvPicPr>
            <a:picLocks noChangeAspect="true"/>
          </p:cNvPicPr>
          <p:nvPr>
            <a:videoFile r:link="rId21"/>
            <p:extLst>
              <p:ext uri="{DAA4B4D4-6D71-4841-9C94-3DE7FCFB9230}">
                <p14:media xmlns:p14="http://schemas.microsoft.com/office/powerpoint/2010/main" r:embed="rId22"/>
              </p:ext>
            </p:extLst>
          </p:nvPr>
        </p:nvPicPr>
        <p:blipFill>
          <a:blip r:embed="rId20"/>
          <a:srcRect l="0" t="11708" r="0" b="17971"/>
          <a:stretch>
            <a:fillRect/>
          </a:stretch>
        </p:blipFill>
        <p:spPr>
          <a:xfrm flipH="false" flipV="false" rot="0">
            <a:off x="13672514" y="5047806"/>
            <a:ext cx="3593846" cy="2527200"/>
          </a:xfrm>
          <a:prstGeom prst="rect">
            <a:avLst/>
          </a:prstGeom>
        </p:spPr>
      </p:pic>
      <p:sp>
        <p:nvSpPr>
          <p:cNvPr name="TextBox 13" id="13"/>
          <p:cNvSpPr txBox="true"/>
          <p:nvPr/>
        </p:nvSpPr>
        <p:spPr>
          <a:xfrm rot="0">
            <a:off x="14336901" y="7939400"/>
            <a:ext cx="2361750" cy="558525"/>
          </a:xfrm>
          <a:prstGeom prst="rect">
            <a:avLst/>
          </a:prstGeom>
        </p:spPr>
        <p:txBody>
          <a:bodyPr anchor="t" rtlCol="false" tIns="0" lIns="0" bIns="0" rIns="0">
            <a:spAutoFit/>
          </a:bodyPr>
          <a:lstStyle/>
          <a:p>
            <a:pPr algn="ctr">
              <a:lnSpc>
                <a:spcPts val="3863"/>
              </a:lnSpc>
            </a:pPr>
            <a:r>
              <a:rPr lang="en-US" sz="2799" u="sng">
                <a:solidFill>
                  <a:srgbClr val="0097A7"/>
                </a:solidFill>
                <a:latin typeface="Arial"/>
                <a:ea typeface="Arial"/>
                <a:cs typeface="Arial"/>
                <a:sym typeface="Arial"/>
                <a:hlinkClick r:id="rId23" tooltip="https://stories.freepik.com/cuate?utm_source=slidesgo_template&amp;utm_medium=referral-link&amp;utm_campaign=slidesgo_final_slides&amp;utm_term=cuate&amp;utm_content=stories"/>
              </a:rPr>
              <a:t>Cuate</a:t>
            </a:r>
          </a:p>
        </p:txBody>
      </p:sp>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video>
              <p:cMediaNode vol="100000">
                <p:cTn fill="hold" display="false">
                  <p:stCondLst>
                    <p:cond delay="indefinite"/>
                  </p:stCondLst>
                </p:cTn>
                <p:tgtEl>
                  <p:spTgt spid="9"/>
                </p:tgtEl>
              </p:cMediaNode>
            </p:video>
            <p:video>
              <p:cMediaNode vol="100000">
                <p:cTn fill="hold" display="false">
                  <p:stCondLst>
                    <p:cond delay="indefinite"/>
                  </p:stCondLst>
                </p:cTn>
                <p:tgtEl>
                  <p:spTgt spid="10"/>
                </p:tgtEl>
              </p:cMediaNode>
            </p:video>
            <p:video>
              <p:cMediaNode vol="100000">
                <p:cTn fill="hold" display="false">
                  <p:stCondLst>
                    <p:cond delay="indefinite"/>
                  </p:stCondLst>
                </p:cTn>
                <p:tgtEl>
                  <p:spTgt spid="11"/>
                </p:tgtEl>
              </p:cMediaNode>
            </p:video>
            <p:video>
              <p:cMediaNode vol="100000">
                <p:cTn fill="hold" display="false">
                  <p:stCondLst>
                    <p:cond delay="indefinite"/>
                  </p:stCondLst>
                </p:cTn>
                <p:tgtEl>
                  <p:spTgt spid="12"/>
                </p:tgtEl>
              </p:cMediaNode>
            </p:video>
          </p:childTnLst>
        </p:cTn>
      </p:par>
    </p:tnLst>
  </p:timing>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TextBox 2" id="2"/>
          <p:cNvSpPr txBox="true"/>
          <p:nvPr/>
        </p:nvSpPr>
        <p:spPr>
          <a:xfrm rot="0">
            <a:off x="2227625" y="3073852"/>
            <a:ext cx="13911750" cy="867675"/>
          </a:xfrm>
          <a:prstGeom prst="rect">
            <a:avLst/>
          </a:prstGeom>
        </p:spPr>
        <p:txBody>
          <a:bodyPr anchor="t" rtlCol="false" tIns="0" lIns="0" bIns="0" rIns="0">
            <a:spAutoFit/>
          </a:bodyPr>
          <a:lstStyle/>
          <a:p>
            <a:pPr algn="ctr">
              <a:lnSpc>
                <a:spcPts val="3036"/>
              </a:lnSpc>
            </a:pPr>
            <a:r>
              <a:rPr lang="en-US" sz="2200">
                <a:solidFill>
                  <a:srgbClr val="FFFFFF"/>
                </a:solidFill>
                <a:latin typeface="Arial"/>
                <a:ea typeface="Arial"/>
                <a:cs typeface="Arial"/>
                <a:sym typeface="Arial"/>
              </a:rPr>
              <a:t>You can easily</a:t>
            </a:r>
            <a:r>
              <a:rPr lang="en-US" sz="2200">
                <a:solidFill>
                  <a:srgbClr val="435D74"/>
                </a:solidFill>
                <a:latin typeface="Arial"/>
                <a:ea typeface="Arial"/>
                <a:cs typeface="Arial"/>
                <a:sym typeface="Arial"/>
              </a:rPr>
              <a:t> </a:t>
            </a:r>
            <a:r>
              <a:rPr lang="en-US" sz="2200">
                <a:solidFill>
                  <a:srgbClr val="869FB2"/>
                </a:solidFill>
                <a:latin typeface="Arial"/>
                <a:ea typeface="Arial"/>
                <a:cs typeface="Arial"/>
                <a:sym typeface="Arial"/>
              </a:rPr>
              <a:t>resize</a:t>
            </a:r>
            <a:r>
              <a:rPr lang="en-US" sz="2200">
                <a:solidFill>
                  <a:srgbClr val="435D74"/>
                </a:solidFill>
                <a:latin typeface="Arial"/>
                <a:ea typeface="Arial"/>
                <a:cs typeface="Arial"/>
                <a:sym typeface="Arial"/>
              </a:rPr>
              <a:t> </a:t>
            </a:r>
            <a:r>
              <a:rPr lang="en-US" sz="2200">
                <a:solidFill>
                  <a:srgbClr val="FFFFFF"/>
                </a:solidFill>
                <a:latin typeface="Arial"/>
                <a:ea typeface="Arial"/>
                <a:cs typeface="Arial"/>
                <a:sym typeface="Arial"/>
              </a:rPr>
              <a:t>these resources without losing quality. To</a:t>
            </a:r>
            <a:r>
              <a:rPr lang="en-US" sz="2200">
                <a:solidFill>
                  <a:srgbClr val="435D74"/>
                </a:solidFill>
                <a:latin typeface="Arial"/>
                <a:ea typeface="Arial"/>
                <a:cs typeface="Arial"/>
                <a:sym typeface="Arial"/>
              </a:rPr>
              <a:t> </a:t>
            </a:r>
            <a:r>
              <a:rPr lang="en-US" sz="2200">
                <a:solidFill>
                  <a:srgbClr val="869FB2"/>
                </a:solidFill>
                <a:latin typeface="Arial"/>
                <a:ea typeface="Arial"/>
                <a:cs typeface="Arial"/>
                <a:sym typeface="Arial"/>
              </a:rPr>
              <a:t>change the color</a:t>
            </a:r>
            <a:r>
              <a:rPr lang="en-US" sz="2200">
                <a:solidFill>
                  <a:srgbClr val="FFFFFF"/>
                </a:solidFill>
                <a:latin typeface="Arial"/>
                <a:ea typeface="Arial"/>
                <a:cs typeface="Arial"/>
                <a:sym typeface="Arial"/>
              </a:rPr>
              <a:t>, just ungroup the resource and click on the object you want to change. Then, click on the paint bucket and select the color you want. Group the resource again when you’re done. You can also look for more </a:t>
            </a:r>
            <a:r>
              <a:rPr lang="en-US" sz="2200" u="sng">
                <a:solidFill>
                  <a:srgbClr val="0097A7"/>
                </a:solidFill>
                <a:latin typeface="Arial"/>
                <a:ea typeface="Arial"/>
                <a:cs typeface="Arial"/>
                <a:sym typeface="Arial"/>
                <a:hlinkClick r:id="rId3" tooltip="https://bit.ly/2ZjL1pd"/>
              </a:rPr>
              <a:t>infographics</a:t>
            </a:r>
            <a:r>
              <a:rPr lang="en-US" sz="2200">
                <a:solidFill>
                  <a:srgbClr val="FFFFFF"/>
                </a:solidFill>
                <a:latin typeface="Arial"/>
                <a:ea typeface="Arial"/>
                <a:cs typeface="Arial"/>
                <a:sym typeface="Arial"/>
              </a:rPr>
              <a:t> on Slidesgo.</a:t>
            </a:r>
          </a:p>
        </p:txBody>
      </p:sp>
      <p:sp>
        <p:nvSpPr>
          <p:cNvPr name="Freeform 3" id="3"/>
          <p:cNvSpPr/>
          <p:nvPr/>
        </p:nvSpPr>
        <p:spPr>
          <a:xfrm flipH="false" flipV="false" rot="0">
            <a:off x="10236736" y="6096053"/>
            <a:ext cx="1099428" cy="1253420"/>
          </a:xfrm>
          <a:custGeom>
            <a:avLst/>
            <a:gdLst/>
            <a:ahLst/>
            <a:cxnLst/>
            <a:rect r="r" b="b" t="t" l="l"/>
            <a:pathLst>
              <a:path h="1253420" w="1099428">
                <a:moveTo>
                  <a:pt x="0" y="0"/>
                </a:moveTo>
                <a:lnTo>
                  <a:pt x="1099428" y="0"/>
                </a:lnTo>
                <a:lnTo>
                  <a:pt x="1099428" y="1253420"/>
                </a:lnTo>
                <a:lnTo>
                  <a:pt x="0" y="1253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464048" y="4553261"/>
            <a:ext cx="1262146" cy="1264900"/>
          </a:xfrm>
          <a:custGeom>
            <a:avLst/>
            <a:gdLst/>
            <a:ahLst/>
            <a:cxnLst/>
            <a:rect r="r" b="b" t="t" l="l"/>
            <a:pathLst>
              <a:path h="1264900" w="1262146">
                <a:moveTo>
                  <a:pt x="0" y="0"/>
                </a:moveTo>
                <a:lnTo>
                  <a:pt x="1262146" y="0"/>
                </a:lnTo>
                <a:lnTo>
                  <a:pt x="1262146" y="1264900"/>
                </a:lnTo>
                <a:lnTo>
                  <a:pt x="0" y="12649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716786" y="4562271"/>
            <a:ext cx="1315988" cy="1218580"/>
          </a:xfrm>
          <a:custGeom>
            <a:avLst/>
            <a:gdLst/>
            <a:ahLst/>
            <a:cxnLst/>
            <a:rect r="r" b="b" t="t" l="l"/>
            <a:pathLst>
              <a:path h="1218580" w="1315988">
                <a:moveTo>
                  <a:pt x="0" y="0"/>
                </a:moveTo>
                <a:lnTo>
                  <a:pt x="1315988" y="0"/>
                </a:lnTo>
                <a:lnTo>
                  <a:pt x="1315988" y="1218580"/>
                </a:lnTo>
                <a:lnTo>
                  <a:pt x="0" y="12185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1435742" y="6081999"/>
            <a:ext cx="1318760" cy="1281528"/>
          </a:xfrm>
          <a:custGeom>
            <a:avLst/>
            <a:gdLst/>
            <a:ahLst/>
            <a:cxnLst/>
            <a:rect r="r" b="b" t="t" l="l"/>
            <a:pathLst>
              <a:path h="1281528" w="1318760">
                <a:moveTo>
                  <a:pt x="0" y="0"/>
                </a:moveTo>
                <a:lnTo>
                  <a:pt x="1318760" y="0"/>
                </a:lnTo>
                <a:lnTo>
                  <a:pt x="1318760" y="1281528"/>
                </a:lnTo>
                <a:lnTo>
                  <a:pt x="0" y="128152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12705304" y="6142373"/>
            <a:ext cx="1330636" cy="1160778"/>
          </a:xfrm>
          <a:custGeom>
            <a:avLst/>
            <a:gdLst/>
            <a:ahLst/>
            <a:cxnLst/>
            <a:rect r="r" b="b" t="t" l="l"/>
            <a:pathLst>
              <a:path h="1160778" w="1330636">
                <a:moveTo>
                  <a:pt x="0" y="0"/>
                </a:moveTo>
                <a:lnTo>
                  <a:pt x="1330636" y="0"/>
                </a:lnTo>
                <a:lnTo>
                  <a:pt x="1330636" y="1160778"/>
                </a:lnTo>
                <a:lnTo>
                  <a:pt x="0" y="116077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1455734" y="7576581"/>
            <a:ext cx="1278774" cy="1285092"/>
          </a:xfrm>
          <a:custGeom>
            <a:avLst/>
            <a:gdLst/>
            <a:ahLst/>
            <a:cxnLst/>
            <a:rect r="r" b="b" t="t" l="l"/>
            <a:pathLst>
              <a:path h="1285092" w="1278774">
                <a:moveTo>
                  <a:pt x="0" y="0"/>
                </a:moveTo>
                <a:lnTo>
                  <a:pt x="1278774" y="0"/>
                </a:lnTo>
                <a:lnTo>
                  <a:pt x="1278774" y="1285092"/>
                </a:lnTo>
                <a:lnTo>
                  <a:pt x="0" y="128509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10082730" y="7583503"/>
            <a:ext cx="1407442" cy="1327848"/>
          </a:xfrm>
          <a:custGeom>
            <a:avLst/>
            <a:gdLst/>
            <a:ahLst/>
            <a:cxnLst/>
            <a:rect r="r" b="b" t="t" l="l"/>
            <a:pathLst>
              <a:path h="1327848" w="1407442">
                <a:moveTo>
                  <a:pt x="0" y="0"/>
                </a:moveTo>
                <a:lnTo>
                  <a:pt x="1407442" y="0"/>
                </a:lnTo>
                <a:lnTo>
                  <a:pt x="1407442" y="1327848"/>
                </a:lnTo>
                <a:lnTo>
                  <a:pt x="0" y="132784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0" id="10"/>
          <p:cNvSpPr/>
          <p:nvPr/>
        </p:nvSpPr>
        <p:spPr>
          <a:xfrm flipH="false" flipV="false" rot="0">
            <a:off x="12773796" y="7552635"/>
            <a:ext cx="1264916" cy="1276382"/>
          </a:xfrm>
          <a:custGeom>
            <a:avLst/>
            <a:gdLst/>
            <a:ahLst/>
            <a:cxnLst/>
            <a:rect r="r" b="b" t="t" l="l"/>
            <a:pathLst>
              <a:path h="1276382" w="1264916">
                <a:moveTo>
                  <a:pt x="0" y="0"/>
                </a:moveTo>
                <a:lnTo>
                  <a:pt x="1264916" y="0"/>
                </a:lnTo>
                <a:lnTo>
                  <a:pt x="1264916" y="1276382"/>
                </a:lnTo>
                <a:lnTo>
                  <a:pt x="0" y="127638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1" id="11"/>
          <p:cNvSpPr/>
          <p:nvPr/>
        </p:nvSpPr>
        <p:spPr>
          <a:xfrm flipH="false" flipV="false" rot="0">
            <a:off x="8912248" y="4669742"/>
            <a:ext cx="1060237" cy="1060237"/>
          </a:xfrm>
          <a:custGeom>
            <a:avLst/>
            <a:gdLst/>
            <a:ahLst/>
            <a:cxnLst/>
            <a:rect r="r" b="b" t="t" l="l"/>
            <a:pathLst>
              <a:path h="1060237" w="1060237">
                <a:moveTo>
                  <a:pt x="0" y="0"/>
                </a:moveTo>
                <a:lnTo>
                  <a:pt x="1060236" y="0"/>
                </a:lnTo>
                <a:lnTo>
                  <a:pt x="1060236" y="1060236"/>
                </a:lnTo>
                <a:lnTo>
                  <a:pt x="0" y="106023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2" id="12"/>
          <p:cNvSpPr/>
          <p:nvPr/>
        </p:nvSpPr>
        <p:spPr>
          <a:xfrm flipH="false" flipV="false" rot="0">
            <a:off x="7446370" y="4669938"/>
            <a:ext cx="1198341" cy="1059849"/>
          </a:xfrm>
          <a:custGeom>
            <a:avLst/>
            <a:gdLst/>
            <a:ahLst/>
            <a:cxnLst/>
            <a:rect r="r" b="b" t="t" l="l"/>
            <a:pathLst>
              <a:path h="1059849" w="1198341">
                <a:moveTo>
                  <a:pt x="0" y="0"/>
                </a:moveTo>
                <a:lnTo>
                  <a:pt x="1198340" y="0"/>
                </a:lnTo>
                <a:lnTo>
                  <a:pt x="1198340" y="1059848"/>
                </a:lnTo>
                <a:lnTo>
                  <a:pt x="0" y="105984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3" id="13"/>
          <p:cNvSpPr/>
          <p:nvPr/>
        </p:nvSpPr>
        <p:spPr>
          <a:xfrm flipH="false" flipV="false" rot="0">
            <a:off x="7492414" y="6192616"/>
            <a:ext cx="1106255" cy="1060295"/>
          </a:xfrm>
          <a:custGeom>
            <a:avLst/>
            <a:gdLst/>
            <a:ahLst/>
            <a:cxnLst/>
            <a:rect r="r" b="b" t="t" l="l"/>
            <a:pathLst>
              <a:path h="1060295" w="1106255">
                <a:moveTo>
                  <a:pt x="0" y="0"/>
                </a:moveTo>
                <a:lnTo>
                  <a:pt x="1106254" y="0"/>
                </a:lnTo>
                <a:lnTo>
                  <a:pt x="1106254" y="1060294"/>
                </a:lnTo>
                <a:lnTo>
                  <a:pt x="0" y="1060294"/>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4" id="14"/>
          <p:cNvSpPr/>
          <p:nvPr/>
        </p:nvSpPr>
        <p:spPr>
          <a:xfrm flipH="false" flipV="false" rot="0">
            <a:off x="8894002" y="6192532"/>
            <a:ext cx="1096726" cy="1060463"/>
          </a:xfrm>
          <a:custGeom>
            <a:avLst/>
            <a:gdLst/>
            <a:ahLst/>
            <a:cxnLst/>
            <a:rect r="r" b="b" t="t" l="l"/>
            <a:pathLst>
              <a:path h="1060463" w="1096726">
                <a:moveTo>
                  <a:pt x="0" y="0"/>
                </a:moveTo>
                <a:lnTo>
                  <a:pt x="1096726" y="0"/>
                </a:lnTo>
                <a:lnTo>
                  <a:pt x="1096726" y="1060462"/>
                </a:lnTo>
                <a:lnTo>
                  <a:pt x="0" y="1060462"/>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5" id="15"/>
          <p:cNvSpPr/>
          <p:nvPr/>
        </p:nvSpPr>
        <p:spPr>
          <a:xfrm flipH="false" flipV="false" rot="0">
            <a:off x="3967238" y="6879271"/>
            <a:ext cx="1956733" cy="293832"/>
          </a:xfrm>
          <a:custGeom>
            <a:avLst/>
            <a:gdLst/>
            <a:ahLst/>
            <a:cxnLst/>
            <a:rect r="r" b="b" t="t" l="l"/>
            <a:pathLst>
              <a:path h="293832" w="1956733">
                <a:moveTo>
                  <a:pt x="0" y="0"/>
                </a:moveTo>
                <a:lnTo>
                  <a:pt x="1956733" y="0"/>
                </a:lnTo>
                <a:lnTo>
                  <a:pt x="1956733" y="293831"/>
                </a:lnTo>
                <a:lnTo>
                  <a:pt x="0" y="293831"/>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6" id="16"/>
          <p:cNvSpPr/>
          <p:nvPr/>
        </p:nvSpPr>
        <p:spPr>
          <a:xfrm flipH="false" flipV="false" rot="0">
            <a:off x="3966031" y="6067931"/>
            <a:ext cx="1948758" cy="606789"/>
          </a:xfrm>
          <a:custGeom>
            <a:avLst/>
            <a:gdLst/>
            <a:ahLst/>
            <a:cxnLst/>
            <a:rect r="r" b="b" t="t" l="l"/>
            <a:pathLst>
              <a:path h="606789" w="1948758">
                <a:moveTo>
                  <a:pt x="0" y="0"/>
                </a:moveTo>
                <a:lnTo>
                  <a:pt x="1948758" y="0"/>
                </a:lnTo>
                <a:lnTo>
                  <a:pt x="1948758" y="606790"/>
                </a:lnTo>
                <a:lnTo>
                  <a:pt x="0" y="606790"/>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7" id="17"/>
          <p:cNvSpPr/>
          <p:nvPr/>
        </p:nvSpPr>
        <p:spPr>
          <a:xfrm flipH="false" flipV="false" rot="0">
            <a:off x="1987332" y="6580886"/>
            <a:ext cx="1642841" cy="524993"/>
          </a:xfrm>
          <a:custGeom>
            <a:avLst/>
            <a:gdLst/>
            <a:ahLst/>
            <a:cxnLst/>
            <a:rect r="r" b="b" t="t" l="l"/>
            <a:pathLst>
              <a:path h="524993" w="1642841">
                <a:moveTo>
                  <a:pt x="0" y="0"/>
                </a:moveTo>
                <a:lnTo>
                  <a:pt x="1642841" y="0"/>
                </a:lnTo>
                <a:lnTo>
                  <a:pt x="1642841" y="524994"/>
                </a:lnTo>
                <a:lnTo>
                  <a:pt x="0" y="524994"/>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8" id="18"/>
          <p:cNvSpPr/>
          <p:nvPr/>
        </p:nvSpPr>
        <p:spPr>
          <a:xfrm flipH="false" flipV="false" rot="0">
            <a:off x="3967950" y="5406314"/>
            <a:ext cx="1954923" cy="457063"/>
          </a:xfrm>
          <a:custGeom>
            <a:avLst/>
            <a:gdLst/>
            <a:ahLst/>
            <a:cxnLst/>
            <a:rect r="r" b="b" t="t" l="l"/>
            <a:pathLst>
              <a:path h="457063" w="1954923">
                <a:moveTo>
                  <a:pt x="0" y="0"/>
                </a:moveTo>
                <a:lnTo>
                  <a:pt x="1954924" y="0"/>
                </a:lnTo>
                <a:lnTo>
                  <a:pt x="1954924" y="457064"/>
                </a:lnTo>
                <a:lnTo>
                  <a:pt x="0" y="457064"/>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19" id="19"/>
          <p:cNvSpPr/>
          <p:nvPr/>
        </p:nvSpPr>
        <p:spPr>
          <a:xfrm flipH="false" flipV="false" rot="0">
            <a:off x="1984223" y="6018653"/>
            <a:ext cx="1640286" cy="405016"/>
          </a:xfrm>
          <a:custGeom>
            <a:avLst/>
            <a:gdLst/>
            <a:ahLst/>
            <a:cxnLst/>
            <a:rect r="r" b="b" t="t" l="l"/>
            <a:pathLst>
              <a:path h="405016" w="1640286">
                <a:moveTo>
                  <a:pt x="0" y="0"/>
                </a:moveTo>
                <a:lnTo>
                  <a:pt x="1640286" y="0"/>
                </a:lnTo>
                <a:lnTo>
                  <a:pt x="1640286" y="405016"/>
                </a:lnTo>
                <a:lnTo>
                  <a:pt x="0" y="405016"/>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0" id="20"/>
          <p:cNvSpPr/>
          <p:nvPr/>
        </p:nvSpPr>
        <p:spPr>
          <a:xfrm flipH="false" flipV="false" rot="0">
            <a:off x="1988113" y="4663713"/>
            <a:ext cx="3932625" cy="428889"/>
          </a:xfrm>
          <a:custGeom>
            <a:avLst/>
            <a:gdLst/>
            <a:ahLst/>
            <a:cxnLst/>
            <a:rect r="r" b="b" t="t" l="l"/>
            <a:pathLst>
              <a:path h="428889" w="3932625">
                <a:moveTo>
                  <a:pt x="0" y="0"/>
                </a:moveTo>
                <a:lnTo>
                  <a:pt x="3932624" y="0"/>
                </a:lnTo>
                <a:lnTo>
                  <a:pt x="3932624" y="428890"/>
                </a:lnTo>
                <a:lnTo>
                  <a:pt x="0" y="428890"/>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1" id="21"/>
          <p:cNvSpPr/>
          <p:nvPr/>
        </p:nvSpPr>
        <p:spPr>
          <a:xfrm flipH="false" flipV="false" rot="0">
            <a:off x="3968729" y="7889916"/>
            <a:ext cx="1916149" cy="328976"/>
          </a:xfrm>
          <a:custGeom>
            <a:avLst/>
            <a:gdLst/>
            <a:ahLst/>
            <a:cxnLst/>
            <a:rect r="r" b="b" t="t" l="l"/>
            <a:pathLst>
              <a:path h="328976" w="1916149">
                <a:moveTo>
                  <a:pt x="0" y="0"/>
                </a:moveTo>
                <a:lnTo>
                  <a:pt x="1916148" y="0"/>
                </a:lnTo>
                <a:lnTo>
                  <a:pt x="1916148" y="328976"/>
                </a:lnTo>
                <a:lnTo>
                  <a:pt x="0" y="328976"/>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2" id="22"/>
          <p:cNvSpPr/>
          <p:nvPr/>
        </p:nvSpPr>
        <p:spPr>
          <a:xfrm flipH="false" flipV="false" rot="0">
            <a:off x="3967352" y="7380586"/>
            <a:ext cx="1950313" cy="300830"/>
          </a:xfrm>
          <a:custGeom>
            <a:avLst/>
            <a:gdLst/>
            <a:ahLst/>
            <a:cxnLst/>
            <a:rect r="r" b="b" t="t" l="l"/>
            <a:pathLst>
              <a:path h="300830" w="1950313">
                <a:moveTo>
                  <a:pt x="0" y="0"/>
                </a:moveTo>
                <a:lnTo>
                  <a:pt x="1950314" y="0"/>
                </a:lnTo>
                <a:lnTo>
                  <a:pt x="1950314" y="300830"/>
                </a:lnTo>
                <a:lnTo>
                  <a:pt x="0" y="300830"/>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grpSp>
        <p:nvGrpSpPr>
          <p:cNvPr name="Group 23" id="23"/>
          <p:cNvGrpSpPr/>
          <p:nvPr/>
        </p:nvGrpSpPr>
        <p:grpSpPr>
          <a:xfrm rot="0">
            <a:off x="3970727" y="8429157"/>
            <a:ext cx="1939650" cy="325050"/>
            <a:chOff x="0" y="0"/>
            <a:chExt cx="2586200" cy="433400"/>
          </a:xfrm>
        </p:grpSpPr>
        <p:sp>
          <p:nvSpPr>
            <p:cNvPr name="Freeform 24" id="24" descr="Timeline background shape"/>
            <p:cNvSpPr/>
            <p:nvPr/>
          </p:nvSpPr>
          <p:spPr>
            <a:xfrm flipH="false" flipV="false" rot="0">
              <a:off x="0" y="0"/>
              <a:ext cx="2586228" cy="433324"/>
            </a:xfrm>
            <a:custGeom>
              <a:avLst/>
              <a:gdLst/>
              <a:ahLst/>
              <a:cxnLst/>
              <a:rect r="r" b="b" t="t" l="l"/>
              <a:pathLst>
                <a:path h="433324" w="2586228">
                  <a:moveTo>
                    <a:pt x="12700" y="0"/>
                  </a:moveTo>
                  <a:lnTo>
                    <a:pt x="2358898" y="0"/>
                  </a:lnTo>
                  <a:cubicBezTo>
                    <a:pt x="2362200" y="0"/>
                    <a:pt x="2365248" y="1270"/>
                    <a:pt x="2367661" y="3556"/>
                  </a:cubicBezTo>
                  <a:lnTo>
                    <a:pt x="2582291" y="207518"/>
                  </a:lnTo>
                  <a:cubicBezTo>
                    <a:pt x="2584831" y="209931"/>
                    <a:pt x="2586228" y="213233"/>
                    <a:pt x="2586228" y="216662"/>
                  </a:cubicBezTo>
                  <a:cubicBezTo>
                    <a:pt x="2586228" y="220091"/>
                    <a:pt x="2584831" y="223520"/>
                    <a:pt x="2582291" y="225806"/>
                  </a:cubicBezTo>
                  <a:lnTo>
                    <a:pt x="2367661" y="429768"/>
                  </a:lnTo>
                  <a:cubicBezTo>
                    <a:pt x="2365248" y="432054"/>
                    <a:pt x="2362200" y="433324"/>
                    <a:pt x="2358898" y="433324"/>
                  </a:cubicBezTo>
                  <a:lnTo>
                    <a:pt x="12700" y="433324"/>
                  </a:lnTo>
                  <a:cubicBezTo>
                    <a:pt x="5715" y="433324"/>
                    <a:pt x="0" y="427609"/>
                    <a:pt x="0" y="420624"/>
                  </a:cubicBezTo>
                  <a:lnTo>
                    <a:pt x="0" y="12700"/>
                  </a:lnTo>
                  <a:cubicBezTo>
                    <a:pt x="0" y="5715"/>
                    <a:pt x="5715" y="0"/>
                    <a:pt x="12700" y="0"/>
                  </a:cubicBezTo>
                  <a:moveTo>
                    <a:pt x="12700" y="25400"/>
                  </a:moveTo>
                  <a:lnTo>
                    <a:pt x="12700" y="12700"/>
                  </a:lnTo>
                  <a:lnTo>
                    <a:pt x="25400" y="12700"/>
                  </a:lnTo>
                  <a:lnTo>
                    <a:pt x="25400" y="420751"/>
                  </a:lnTo>
                  <a:lnTo>
                    <a:pt x="12700" y="420751"/>
                  </a:lnTo>
                  <a:lnTo>
                    <a:pt x="12700" y="408051"/>
                  </a:lnTo>
                  <a:lnTo>
                    <a:pt x="2358898" y="408051"/>
                  </a:lnTo>
                  <a:lnTo>
                    <a:pt x="2358898" y="420751"/>
                  </a:lnTo>
                  <a:lnTo>
                    <a:pt x="2350135" y="411607"/>
                  </a:lnTo>
                  <a:lnTo>
                    <a:pt x="2564765" y="207645"/>
                  </a:lnTo>
                  <a:lnTo>
                    <a:pt x="2573528" y="216789"/>
                  </a:lnTo>
                  <a:lnTo>
                    <a:pt x="2564765" y="225933"/>
                  </a:lnTo>
                  <a:lnTo>
                    <a:pt x="2350135" y="21971"/>
                  </a:lnTo>
                  <a:lnTo>
                    <a:pt x="2358898" y="12827"/>
                  </a:lnTo>
                  <a:lnTo>
                    <a:pt x="2358898" y="25400"/>
                  </a:lnTo>
                  <a:lnTo>
                    <a:pt x="12700" y="25400"/>
                  </a:lnTo>
                  <a:close/>
                </a:path>
              </a:pathLst>
            </a:custGeom>
            <a:solidFill>
              <a:srgbClr val="667E92"/>
            </a:solidFill>
          </p:spPr>
        </p:sp>
      </p:grpSp>
      <p:sp>
        <p:nvSpPr>
          <p:cNvPr name="Freeform 25" id="25"/>
          <p:cNvSpPr/>
          <p:nvPr/>
        </p:nvSpPr>
        <p:spPr>
          <a:xfrm flipH="false" flipV="false" rot="0">
            <a:off x="1969860" y="7232524"/>
            <a:ext cx="1669041" cy="939341"/>
          </a:xfrm>
          <a:custGeom>
            <a:avLst/>
            <a:gdLst/>
            <a:ahLst/>
            <a:cxnLst/>
            <a:rect r="r" b="b" t="t" l="l"/>
            <a:pathLst>
              <a:path h="939341" w="1669041">
                <a:moveTo>
                  <a:pt x="0" y="0"/>
                </a:moveTo>
                <a:lnTo>
                  <a:pt x="1669040" y="0"/>
                </a:lnTo>
                <a:lnTo>
                  <a:pt x="1669040" y="939340"/>
                </a:lnTo>
                <a:lnTo>
                  <a:pt x="0" y="939340"/>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6" id="26"/>
          <p:cNvSpPr/>
          <p:nvPr/>
        </p:nvSpPr>
        <p:spPr>
          <a:xfrm flipH="false" flipV="false" rot="0">
            <a:off x="6184321" y="4672181"/>
            <a:ext cx="1055357" cy="1055357"/>
          </a:xfrm>
          <a:custGeom>
            <a:avLst/>
            <a:gdLst/>
            <a:ahLst/>
            <a:cxnLst/>
            <a:rect r="r" b="b" t="t" l="l"/>
            <a:pathLst>
              <a:path h="1055357" w="1055357">
                <a:moveTo>
                  <a:pt x="0" y="0"/>
                </a:moveTo>
                <a:lnTo>
                  <a:pt x="1055358" y="0"/>
                </a:lnTo>
                <a:lnTo>
                  <a:pt x="1055358" y="1055358"/>
                </a:lnTo>
                <a:lnTo>
                  <a:pt x="0" y="1055358"/>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7" id="27"/>
          <p:cNvSpPr/>
          <p:nvPr/>
        </p:nvSpPr>
        <p:spPr>
          <a:xfrm flipH="false" flipV="false" rot="0">
            <a:off x="6173055" y="6183819"/>
            <a:ext cx="1077888" cy="1077888"/>
          </a:xfrm>
          <a:custGeom>
            <a:avLst/>
            <a:gdLst/>
            <a:ahLst/>
            <a:cxnLst/>
            <a:rect r="r" b="b" t="t" l="l"/>
            <a:pathLst>
              <a:path h="1077888" w="1077888">
                <a:moveTo>
                  <a:pt x="0" y="0"/>
                </a:moveTo>
                <a:lnTo>
                  <a:pt x="1077888" y="0"/>
                </a:lnTo>
                <a:lnTo>
                  <a:pt x="1077888" y="1077888"/>
                </a:lnTo>
                <a:lnTo>
                  <a:pt x="0" y="1077888"/>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8" id="28"/>
          <p:cNvSpPr/>
          <p:nvPr/>
        </p:nvSpPr>
        <p:spPr>
          <a:xfrm flipH="false" flipV="false" rot="0">
            <a:off x="6029931" y="7545087"/>
            <a:ext cx="1364136" cy="1364136"/>
          </a:xfrm>
          <a:custGeom>
            <a:avLst/>
            <a:gdLst/>
            <a:ahLst/>
            <a:cxnLst/>
            <a:rect r="r" b="b" t="t" l="l"/>
            <a:pathLst>
              <a:path h="1364136" w="1364136">
                <a:moveTo>
                  <a:pt x="0" y="0"/>
                </a:moveTo>
                <a:lnTo>
                  <a:pt x="1364136" y="0"/>
                </a:lnTo>
                <a:lnTo>
                  <a:pt x="1364136" y="1364136"/>
                </a:lnTo>
                <a:lnTo>
                  <a:pt x="0" y="1364136"/>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9" id="29"/>
          <p:cNvSpPr/>
          <p:nvPr/>
        </p:nvSpPr>
        <p:spPr>
          <a:xfrm flipH="false" flipV="false" rot="0">
            <a:off x="8950371" y="7731909"/>
            <a:ext cx="1024419" cy="1021130"/>
          </a:xfrm>
          <a:custGeom>
            <a:avLst/>
            <a:gdLst/>
            <a:ahLst/>
            <a:cxnLst/>
            <a:rect r="r" b="b" t="t" l="l"/>
            <a:pathLst>
              <a:path h="1021130" w="1024419">
                <a:moveTo>
                  <a:pt x="0" y="0"/>
                </a:moveTo>
                <a:lnTo>
                  <a:pt x="1024419" y="0"/>
                </a:lnTo>
                <a:lnTo>
                  <a:pt x="1024419" y="1021130"/>
                </a:lnTo>
                <a:lnTo>
                  <a:pt x="0" y="1021130"/>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30" id="30"/>
          <p:cNvSpPr/>
          <p:nvPr/>
        </p:nvSpPr>
        <p:spPr>
          <a:xfrm flipH="false" flipV="false" rot="0">
            <a:off x="10172119" y="4587693"/>
            <a:ext cx="1155517" cy="1224334"/>
          </a:xfrm>
          <a:custGeom>
            <a:avLst/>
            <a:gdLst/>
            <a:ahLst/>
            <a:cxnLst/>
            <a:rect r="r" b="b" t="t" l="l"/>
            <a:pathLst>
              <a:path h="1224334" w="1155517">
                <a:moveTo>
                  <a:pt x="0" y="0"/>
                </a:moveTo>
                <a:lnTo>
                  <a:pt x="1155518" y="0"/>
                </a:lnTo>
                <a:lnTo>
                  <a:pt x="1155518" y="1224334"/>
                </a:lnTo>
                <a:lnTo>
                  <a:pt x="0" y="1224334"/>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31" id="31"/>
          <p:cNvSpPr/>
          <p:nvPr/>
        </p:nvSpPr>
        <p:spPr>
          <a:xfrm flipH="false" flipV="false" rot="0">
            <a:off x="7522156" y="7701324"/>
            <a:ext cx="1035913" cy="1035577"/>
          </a:xfrm>
          <a:custGeom>
            <a:avLst/>
            <a:gdLst/>
            <a:ahLst/>
            <a:cxnLst/>
            <a:rect r="r" b="b" t="t" l="l"/>
            <a:pathLst>
              <a:path h="1035577" w="1035913">
                <a:moveTo>
                  <a:pt x="0" y="0"/>
                </a:moveTo>
                <a:lnTo>
                  <a:pt x="1035914" y="0"/>
                </a:lnTo>
                <a:lnTo>
                  <a:pt x="1035914" y="1035578"/>
                </a:lnTo>
                <a:lnTo>
                  <a:pt x="0" y="1035578"/>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2" id="32"/>
          <p:cNvSpPr/>
          <p:nvPr/>
        </p:nvSpPr>
        <p:spPr>
          <a:xfrm flipH="false" flipV="false" rot="0">
            <a:off x="1986690" y="8329887"/>
            <a:ext cx="1635174" cy="418404"/>
          </a:xfrm>
          <a:custGeom>
            <a:avLst/>
            <a:gdLst/>
            <a:ahLst/>
            <a:cxnLst/>
            <a:rect r="r" b="b" t="t" l="l"/>
            <a:pathLst>
              <a:path h="418404" w="1635174">
                <a:moveTo>
                  <a:pt x="0" y="0"/>
                </a:moveTo>
                <a:lnTo>
                  <a:pt x="1635174" y="0"/>
                </a:lnTo>
                <a:lnTo>
                  <a:pt x="1635174" y="418404"/>
                </a:lnTo>
                <a:lnTo>
                  <a:pt x="0" y="418404"/>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3" id="33"/>
          <p:cNvSpPr/>
          <p:nvPr/>
        </p:nvSpPr>
        <p:spPr>
          <a:xfrm flipH="false" flipV="false" rot="0">
            <a:off x="2003190" y="5303228"/>
            <a:ext cx="1602402" cy="557442"/>
          </a:xfrm>
          <a:custGeom>
            <a:avLst/>
            <a:gdLst/>
            <a:ahLst/>
            <a:cxnLst/>
            <a:rect r="r" b="b" t="t" l="l"/>
            <a:pathLst>
              <a:path h="557442" w="1602402">
                <a:moveTo>
                  <a:pt x="0" y="0"/>
                </a:moveTo>
                <a:lnTo>
                  <a:pt x="1602402" y="0"/>
                </a:lnTo>
                <a:lnTo>
                  <a:pt x="1602402" y="557442"/>
                </a:lnTo>
                <a:lnTo>
                  <a:pt x="0" y="557442"/>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
        <p:nvSpPr>
          <p:cNvPr name="Freeform 34" id="34"/>
          <p:cNvSpPr/>
          <p:nvPr/>
        </p:nvSpPr>
        <p:spPr>
          <a:xfrm flipH="false" flipV="false" rot="0">
            <a:off x="14869951" y="4691819"/>
            <a:ext cx="389870" cy="207062"/>
          </a:xfrm>
          <a:custGeom>
            <a:avLst/>
            <a:gdLst/>
            <a:ahLst/>
            <a:cxnLst/>
            <a:rect r="r" b="b" t="t" l="l"/>
            <a:pathLst>
              <a:path h="207062" w="389870">
                <a:moveTo>
                  <a:pt x="0" y="0"/>
                </a:moveTo>
                <a:lnTo>
                  <a:pt x="389870" y="0"/>
                </a:lnTo>
                <a:lnTo>
                  <a:pt x="389870" y="207062"/>
                </a:lnTo>
                <a:lnTo>
                  <a:pt x="0" y="207062"/>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5" id="35"/>
          <p:cNvSpPr/>
          <p:nvPr/>
        </p:nvSpPr>
        <p:spPr>
          <a:xfrm flipH="false" flipV="false" rot="0">
            <a:off x="14268861" y="4656625"/>
            <a:ext cx="362592" cy="277446"/>
          </a:xfrm>
          <a:custGeom>
            <a:avLst/>
            <a:gdLst/>
            <a:ahLst/>
            <a:cxnLst/>
            <a:rect r="r" b="b" t="t" l="l"/>
            <a:pathLst>
              <a:path h="277446" w="362592">
                <a:moveTo>
                  <a:pt x="0" y="0"/>
                </a:moveTo>
                <a:lnTo>
                  <a:pt x="362592" y="0"/>
                </a:lnTo>
                <a:lnTo>
                  <a:pt x="362592" y="277446"/>
                </a:lnTo>
                <a:lnTo>
                  <a:pt x="0" y="277446"/>
                </a:lnTo>
                <a:lnTo>
                  <a:pt x="0" y="0"/>
                </a:lnTo>
                <a:close/>
              </a:path>
            </a:pathLst>
          </a:custGeom>
          <a:blipFill>
            <a:blip r:embed="rId64">
              <a:extLst>
                <a:ext uri="{96DAC541-7B7A-43D3-8B79-37D633B846F1}">
                  <asvg:svgBlip xmlns:asvg="http://schemas.microsoft.com/office/drawing/2016/SVG/main" r:embed="rId65"/>
                </a:ext>
              </a:extLst>
            </a:blip>
            <a:stretch>
              <a:fillRect l="0" t="0" r="0" b="0"/>
            </a:stretch>
          </a:blipFill>
        </p:spPr>
      </p:sp>
      <p:sp>
        <p:nvSpPr>
          <p:cNvPr name="Freeform 36" id="36"/>
          <p:cNvSpPr/>
          <p:nvPr/>
        </p:nvSpPr>
        <p:spPr>
          <a:xfrm flipH="false" flipV="false" rot="0">
            <a:off x="15513439" y="4669533"/>
            <a:ext cx="354676" cy="252604"/>
          </a:xfrm>
          <a:custGeom>
            <a:avLst/>
            <a:gdLst/>
            <a:ahLst/>
            <a:cxnLst/>
            <a:rect r="r" b="b" t="t" l="l"/>
            <a:pathLst>
              <a:path h="252604" w="354676">
                <a:moveTo>
                  <a:pt x="0" y="0"/>
                </a:moveTo>
                <a:lnTo>
                  <a:pt x="354676" y="0"/>
                </a:lnTo>
                <a:lnTo>
                  <a:pt x="354676" y="252604"/>
                </a:lnTo>
                <a:lnTo>
                  <a:pt x="0" y="252604"/>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37" id="37"/>
          <p:cNvSpPr/>
          <p:nvPr/>
        </p:nvSpPr>
        <p:spPr>
          <a:xfrm flipH="false" flipV="false" rot="0">
            <a:off x="16102849" y="4656625"/>
            <a:ext cx="346760" cy="277446"/>
          </a:xfrm>
          <a:custGeom>
            <a:avLst/>
            <a:gdLst/>
            <a:ahLst/>
            <a:cxnLst/>
            <a:rect r="r" b="b" t="t" l="l"/>
            <a:pathLst>
              <a:path h="277446" w="346760">
                <a:moveTo>
                  <a:pt x="0" y="0"/>
                </a:moveTo>
                <a:lnTo>
                  <a:pt x="346760" y="0"/>
                </a:lnTo>
                <a:lnTo>
                  <a:pt x="346760" y="277446"/>
                </a:lnTo>
                <a:lnTo>
                  <a:pt x="0" y="277446"/>
                </a:lnTo>
                <a:lnTo>
                  <a:pt x="0" y="0"/>
                </a:lnTo>
                <a:close/>
              </a:path>
            </a:pathLst>
          </a:custGeom>
          <a:blipFill>
            <a:blip r:embed="rId68">
              <a:extLst>
                <a:ext uri="{96DAC541-7B7A-43D3-8B79-37D633B846F1}">
                  <asvg:svgBlip xmlns:asvg="http://schemas.microsoft.com/office/drawing/2016/SVG/main" r:embed="rId69"/>
                </a:ext>
              </a:extLst>
            </a:blip>
            <a:stretch>
              <a:fillRect l="0" t="0" r="0" b="0"/>
            </a:stretch>
          </a:blipFill>
        </p:spPr>
      </p:sp>
      <p:sp>
        <p:nvSpPr>
          <p:cNvPr name="Freeform 38" id="38"/>
          <p:cNvSpPr/>
          <p:nvPr/>
        </p:nvSpPr>
        <p:spPr>
          <a:xfrm flipH="false" flipV="false" rot="0">
            <a:off x="14260483" y="5077927"/>
            <a:ext cx="379344" cy="329388"/>
          </a:xfrm>
          <a:custGeom>
            <a:avLst/>
            <a:gdLst/>
            <a:ahLst/>
            <a:cxnLst/>
            <a:rect r="r" b="b" t="t" l="l"/>
            <a:pathLst>
              <a:path h="329388" w="379344">
                <a:moveTo>
                  <a:pt x="0" y="0"/>
                </a:moveTo>
                <a:lnTo>
                  <a:pt x="379344" y="0"/>
                </a:lnTo>
                <a:lnTo>
                  <a:pt x="379344" y="329388"/>
                </a:lnTo>
                <a:lnTo>
                  <a:pt x="0" y="329388"/>
                </a:lnTo>
                <a:lnTo>
                  <a:pt x="0" y="0"/>
                </a:lnTo>
                <a:close/>
              </a:path>
            </a:pathLst>
          </a:custGeom>
          <a:blipFill>
            <a:blip r:embed="rId70">
              <a:extLst>
                <a:ext uri="{96DAC541-7B7A-43D3-8B79-37D633B846F1}">
                  <asvg:svgBlip xmlns:asvg="http://schemas.microsoft.com/office/drawing/2016/SVG/main" r:embed="rId71"/>
                </a:ext>
              </a:extLst>
            </a:blip>
            <a:stretch>
              <a:fillRect l="0" t="0" r="0" b="0"/>
            </a:stretch>
          </a:blipFill>
        </p:spPr>
      </p:sp>
      <p:sp>
        <p:nvSpPr>
          <p:cNvPr name="Freeform 39" id="39"/>
          <p:cNvSpPr/>
          <p:nvPr/>
        </p:nvSpPr>
        <p:spPr>
          <a:xfrm flipH="false" flipV="false" rot="0">
            <a:off x="14879173" y="5129375"/>
            <a:ext cx="371428" cy="226492"/>
          </a:xfrm>
          <a:custGeom>
            <a:avLst/>
            <a:gdLst/>
            <a:ahLst/>
            <a:cxnLst/>
            <a:rect r="r" b="b" t="t" l="l"/>
            <a:pathLst>
              <a:path h="226492" w="371428">
                <a:moveTo>
                  <a:pt x="0" y="0"/>
                </a:moveTo>
                <a:lnTo>
                  <a:pt x="371428" y="0"/>
                </a:lnTo>
                <a:lnTo>
                  <a:pt x="371428" y="226492"/>
                </a:lnTo>
                <a:lnTo>
                  <a:pt x="0" y="226492"/>
                </a:lnTo>
                <a:lnTo>
                  <a:pt x="0" y="0"/>
                </a:lnTo>
                <a:close/>
              </a:path>
            </a:pathLst>
          </a:custGeom>
          <a:blipFill>
            <a:blip r:embed="rId72">
              <a:extLst>
                <a:ext uri="{96DAC541-7B7A-43D3-8B79-37D633B846F1}">
                  <asvg:svgBlip xmlns:asvg="http://schemas.microsoft.com/office/drawing/2016/SVG/main" r:embed="rId73"/>
                </a:ext>
              </a:extLst>
            </a:blip>
            <a:stretch>
              <a:fillRect l="0" t="0" r="0" b="0"/>
            </a:stretch>
          </a:blipFill>
        </p:spPr>
      </p:sp>
      <p:sp>
        <p:nvSpPr>
          <p:cNvPr name="Freeform 40" id="40"/>
          <p:cNvSpPr/>
          <p:nvPr/>
        </p:nvSpPr>
        <p:spPr>
          <a:xfrm flipH="false" flipV="false" rot="0">
            <a:off x="15522599" y="5129375"/>
            <a:ext cx="336356" cy="226492"/>
          </a:xfrm>
          <a:custGeom>
            <a:avLst/>
            <a:gdLst/>
            <a:ahLst/>
            <a:cxnLst/>
            <a:rect r="r" b="b" t="t" l="l"/>
            <a:pathLst>
              <a:path h="226492" w="336356">
                <a:moveTo>
                  <a:pt x="0" y="0"/>
                </a:moveTo>
                <a:lnTo>
                  <a:pt x="336356" y="0"/>
                </a:lnTo>
                <a:lnTo>
                  <a:pt x="336356" y="226492"/>
                </a:lnTo>
                <a:lnTo>
                  <a:pt x="0" y="226492"/>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41" id="41"/>
          <p:cNvSpPr/>
          <p:nvPr/>
        </p:nvSpPr>
        <p:spPr>
          <a:xfrm flipH="false" flipV="false" rot="0">
            <a:off x="16111581" y="5093757"/>
            <a:ext cx="329292" cy="297729"/>
          </a:xfrm>
          <a:custGeom>
            <a:avLst/>
            <a:gdLst/>
            <a:ahLst/>
            <a:cxnLst/>
            <a:rect r="r" b="b" t="t" l="l"/>
            <a:pathLst>
              <a:path h="297729" w="329292">
                <a:moveTo>
                  <a:pt x="0" y="0"/>
                </a:moveTo>
                <a:lnTo>
                  <a:pt x="329292" y="0"/>
                </a:lnTo>
                <a:lnTo>
                  <a:pt x="329292" y="297728"/>
                </a:lnTo>
                <a:lnTo>
                  <a:pt x="0" y="297728"/>
                </a:lnTo>
                <a:lnTo>
                  <a:pt x="0" y="0"/>
                </a:lnTo>
                <a:close/>
              </a:path>
            </a:pathLst>
          </a:custGeom>
          <a:blipFill>
            <a:blip r:embed="rId76">
              <a:extLst>
                <a:ext uri="{96DAC541-7B7A-43D3-8B79-37D633B846F1}">
                  <asvg:svgBlip xmlns:asvg="http://schemas.microsoft.com/office/drawing/2016/SVG/main" r:embed="rId77"/>
                </a:ext>
              </a:extLst>
            </a:blip>
            <a:stretch>
              <a:fillRect l="0" t="0" r="0" b="0"/>
            </a:stretch>
          </a:blipFill>
        </p:spPr>
      </p:sp>
      <p:sp>
        <p:nvSpPr>
          <p:cNvPr name="Freeform 42" id="42"/>
          <p:cNvSpPr/>
          <p:nvPr/>
        </p:nvSpPr>
        <p:spPr>
          <a:xfrm flipH="false" flipV="false" rot="0">
            <a:off x="14963810" y="5961770"/>
            <a:ext cx="202154" cy="215290"/>
          </a:xfrm>
          <a:custGeom>
            <a:avLst/>
            <a:gdLst/>
            <a:ahLst/>
            <a:cxnLst/>
            <a:rect r="r" b="b" t="t" l="l"/>
            <a:pathLst>
              <a:path h="215290" w="202154">
                <a:moveTo>
                  <a:pt x="0" y="0"/>
                </a:moveTo>
                <a:lnTo>
                  <a:pt x="202154" y="0"/>
                </a:lnTo>
                <a:lnTo>
                  <a:pt x="202154" y="215290"/>
                </a:lnTo>
                <a:lnTo>
                  <a:pt x="0" y="215290"/>
                </a:lnTo>
                <a:lnTo>
                  <a:pt x="0" y="0"/>
                </a:lnTo>
                <a:close/>
              </a:path>
            </a:pathLst>
          </a:custGeom>
          <a:blipFill>
            <a:blip r:embed="rId78">
              <a:extLst>
                <a:ext uri="{96DAC541-7B7A-43D3-8B79-37D633B846F1}">
                  <asvg:svgBlip xmlns:asvg="http://schemas.microsoft.com/office/drawing/2016/SVG/main" r:embed="rId79"/>
                </a:ext>
              </a:extLst>
            </a:blip>
            <a:stretch>
              <a:fillRect l="0" t="0" r="0" b="0"/>
            </a:stretch>
          </a:blipFill>
        </p:spPr>
      </p:sp>
      <p:sp>
        <p:nvSpPr>
          <p:cNvPr name="Freeform 43" id="43"/>
          <p:cNvSpPr/>
          <p:nvPr/>
        </p:nvSpPr>
        <p:spPr>
          <a:xfrm flipH="false" flipV="false" rot="0">
            <a:off x="15548684" y="5962196"/>
            <a:ext cx="241734" cy="214436"/>
          </a:xfrm>
          <a:custGeom>
            <a:avLst/>
            <a:gdLst/>
            <a:ahLst/>
            <a:cxnLst/>
            <a:rect r="r" b="b" t="t" l="l"/>
            <a:pathLst>
              <a:path h="214436" w="241734">
                <a:moveTo>
                  <a:pt x="0" y="0"/>
                </a:moveTo>
                <a:lnTo>
                  <a:pt x="241734" y="0"/>
                </a:lnTo>
                <a:lnTo>
                  <a:pt x="241734" y="214436"/>
                </a:lnTo>
                <a:lnTo>
                  <a:pt x="0" y="214436"/>
                </a:lnTo>
                <a:lnTo>
                  <a:pt x="0" y="0"/>
                </a:lnTo>
                <a:close/>
              </a:path>
            </a:pathLst>
          </a:custGeom>
          <a:blipFill>
            <a:blip r:embed="rId80">
              <a:extLst>
                <a:ext uri="{96DAC541-7B7A-43D3-8B79-37D633B846F1}">
                  <asvg:svgBlip xmlns:asvg="http://schemas.microsoft.com/office/drawing/2016/SVG/main" r:embed="rId81"/>
                </a:ext>
              </a:extLst>
            </a:blip>
            <a:stretch>
              <a:fillRect l="0" t="0" r="0" b="0"/>
            </a:stretch>
          </a:blipFill>
        </p:spPr>
      </p:sp>
      <p:sp>
        <p:nvSpPr>
          <p:cNvPr name="Freeform 44" id="44"/>
          <p:cNvSpPr/>
          <p:nvPr/>
        </p:nvSpPr>
        <p:spPr>
          <a:xfrm flipH="false" flipV="false" rot="0">
            <a:off x="16206022" y="5968224"/>
            <a:ext cx="140412" cy="202382"/>
          </a:xfrm>
          <a:custGeom>
            <a:avLst/>
            <a:gdLst/>
            <a:ahLst/>
            <a:cxnLst/>
            <a:rect r="r" b="b" t="t" l="l"/>
            <a:pathLst>
              <a:path h="202382" w="140412">
                <a:moveTo>
                  <a:pt x="0" y="0"/>
                </a:moveTo>
                <a:lnTo>
                  <a:pt x="140412" y="0"/>
                </a:lnTo>
                <a:lnTo>
                  <a:pt x="140412" y="202382"/>
                </a:lnTo>
                <a:lnTo>
                  <a:pt x="0" y="202382"/>
                </a:lnTo>
                <a:lnTo>
                  <a:pt x="0" y="0"/>
                </a:lnTo>
                <a:close/>
              </a:path>
            </a:pathLst>
          </a:custGeom>
          <a:blipFill>
            <a:blip r:embed="rId82">
              <a:extLst>
                <a:ext uri="{96DAC541-7B7A-43D3-8B79-37D633B846F1}">
                  <asvg:svgBlip xmlns:asvg="http://schemas.microsoft.com/office/drawing/2016/SVG/main" r:embed="rId83"/>
                </a:ext>
              </a:extLst>
            </a:blip>
            <a:stretch>
              <a:fillRect l="0" t="0" r="0" b="0"/>
            </a:stretch>
          </a:blipFill>
        </p:spPr>
      </p:sp>
      <p:sp>
        <p:nvSpPr>
          <p:cNvPr name="Freeform 45" id="45"/>
          <p:cNvSpPr/>
          <p:nvPr/>
        </p:nvSpPr>
        <p:spPr>
          <a:xfrm flipH="false" flipV="false" rot="0">
            <a:off x="14245931" y="5976321"/>
            <a:ext cx="408450" cy="186186"/>
          </a:xfrm>
          <a:custGeom>
            <a:avLst/>
            <a:gdLst/>
            <a:ahLst/>
            <a:cxnLst/>
            <a:rect r="r" b="b" t="t" l="l"/>
            <a:pathLst>
              <a:path h="186186" w="408450">
                <a:moveTo>
                  <a:pt x="0" y="0"/>
                </a:moveTo>
                <a:lnTo>
                  <a:pt x="408450" y="0"/>
                </a:lnTo>
                <a:lnTo>
                  <a:pt x="408450" y="186186"/>
                </a:lnTo>
                <a:lnTo>
                  <a:pt x="0" y="186186"/>
                </a:lnTo>
                <a:lnTo>
                  <a:pt x="0" y="0"/>
                </a:lnTo>
                <a:close/>
              </a:path>
            </a:pathLst>
          </a:custGeom>
          <a:blipFill>
            <a:blip r:embed="rId84">
              <a:extLst>
                <a:ext uri="{96DAC541-7B7A-43D3-8B79-37D633B846F1}">
                  <asvg:svgBlip xmlns:asvg="http://schemas.microsoft.com/office/drawing/2016/SVG/main" r:embed="rId85"/>
                </a:ext>
              </a:extLst>
            </a:blip>
            <a:stretch>
              <a:fillRect l="0" t="0" r="0" b="0"/>
            </a:stretch>
          </a:blipFill>
        </p:spPr>
      </p:sp>
      <p:sp>
        <p:nvSpPr>
          <p:cNvPr name="Freeform 46" id="46"/>
          <p:cNvSpPr/>
          <p:nvPr/>
        </p:nvSpPr>
        <p:spPr>
          <a:xfrm flipH="false" flipV="false" rot="0">
            <a:off x="16108842" y="5580648"/>
            <a:ext cx="334774" cy="178394"/>
          </a:xfrm>
          <a:custGeom>
            <a:avLst/>
            <a:gdLst/>
            <a:ahLst/>
            <a:cxnLst/>
            <a:rect r="r" b="b" t="t" l="l"/>
            <a:pathLst>
              <a:path h="178394" w="334774">
                <a:moveTo>
                  <a:pt x="0" y="0"/>
                </a:moveTo>
                <a:lnTo>
                  <a:pt x="334774" y="0"/>
                </a:lnTo>
                <a:lnTo>
                  <a:pt x="334774" y="178394"/>
                </a:lnTo>
                <a:lnTo>
                  <a:pt x="0" y="178394"/>
                </a:lnTo>
                <a:lnTo>
                  <a:pt x="0" y="0"/>
                </a:lnTo>
                <a:close/>
              </a:path>
            </a:pathLst>
          </a:custGeom>
          <a:blipFill>
            <a:blip r:embed="rId86">
              <a:extLst>
                <a:ext uri="{96DAC541-7B7A-43D3-8B79-37D633B846F1}">
                  <asvg:svgBlip xmlns:asvg="http://schemas.microsoft.com/office/drawing/2016/SVG/main" r:embed="rId87"/>
                </a:ext>
              </a:extLst>
            </a:blip>
            <a:stretch>
              <a:fillRect l="0" t="0" r="0" b="0"/>
            </a:stretch>
          </a:blipFill>
        </p:spPr>
      </p:sp>
      <p:sp>
        <p:nvSpPr>
          <p:cNvPr name="Freeform 47" id="47"/>
          <p:cNvSpPr/>
          <p:nvPr/>
        </p:nvSpPr>
        <p:spPr>
          <a:xfrm flipH="false" flipV="false" rot="0">
            <a:off x="15502652" y="5587528"/>
            <a:ext cx="333798" cy="164634"/>
          </a:xfrm>
          <a:custGeom>
            <a:avLst/>
            <a:gdLst/>
            <a:ahLst/>
            <a:cxnLst/>
            <a:rect r="r" b="b" t="t" l="l"/>
            <a:pathLst>
              <a:path h="164634" w="333798">
                <a:moveTo>
                  <a:pt x="0" y="0"/>
                </a:moveTo>
                <a:lnTo>
                  <a:pt x="333798" y="0"/>
                </a:lnTo>
                <a:lnTo>
                  <a:pt x="333798" y="164634"/>
                </a:lnTo>
                <a:lnTo>
                  <a:pt x="0" y="164634"/>
                </a:lnTo>
                <a:lnTo>
                  <a:pt x="0" y="0"/>
                </a:lnTo>
                <a:close/>
              </a:path>
            </a:pathLst>
          </a:custGeom>
          <a:blipFill>
            <a:blip r:embed="rId88">
              <a:extLst>
                <a:ext uri="{96DAC541-7B7A-43D3-8B79-37D633B846F1}">
                  <asvg:svgBlip xmlns:asvg="http://schemas.microsoft.com/office/drawing/2016/SVG/main" r:embed="rId89"/>
                </a:ext>
              </a:extLst>
            </a:blip>
            <a:stretch>
              <a:fillRect l="0" t="0" r="0" b="0"/>
            </a:stretch>
          </a:blipFill>
        </p:spPr>
      </p:sp>
      <p:sp>
        <p:nvSpPr>
          <p:cNvPr name="Freeform 48" id="48"/>
          <p:cNvSpPr/>
          <p:nvPr/>
        </p:nvSpPr>
        <p:spPr>
          <a:xfrm flipH="false" flipV="false" rot="0">
            <a:off x="14324966" y="6395364"/>
            <a:ext cx="250380" cy="255718"/>
          </a:xfrm>
          <a:custGeom>
            <a:avLst/>
            <a:gdLst/>
            <a:ahLst/>
            <a:cxnLst/>
            <a:rect r="r" b="b" t="t" l="l"/>
            <a:pathLst>
              <a:path h="255718" w="250380">
                <a:moveTo>
                  <a:pt x="0" y="0"/>
                </a:moveTo>
                <a:lnTo>
                  <a:pt x="250380" y="0"/>
                </a:lnTo>
                <a:lnTo>
                  <a:pt x="250380" y="255718"/>
                </a:lnTo>
                <a:lnTo>
                  <a:pt x="0" y="255718"/>
                </a:lnTo>
                <a:lnTo>
                  <a:pt x="0" y="0"/>
                </a:lnTo>
                <a:close/>
              </a:path>
            </a:pathLst>
          </a:custGeom>
          <a:blipFill>
            <a:blip r:embed="rId90">
              <a:extLst>
                <a:ext uri="{96DAC541-7B7A-43D3-8B79-37D633B846F1}">
                  <asvg:svgBlip xmlns:asvg="http://schemas.microsoft.com/office/drawing/2016/SVG/main" r:embed="rId91"/>
                </a:ext>
              </a:extLst>
            </a:blip>
            <a:stretch>
              <a:fillRect l="0" t="0" r="0" b="0"/>
            </a:stretch>
          </a:blipFill>
        </p:spPr>
      </p:sp>
      <p:sp>
        <p:nvSpPr>
          <p:cNvPr name="Freeform 49" id="49"/>
          <p:cNvSpPr/>
          <p:nvPr/>
        </p:nvSpPr>
        <p:spPr>
          <a:xfrm flipH="false" flipV="false" rot="0">
            <a:off x="14896283" y="6386231"/>
            <a:ext cx="337208" cy="273982"/>
          </a:xfrm>
          <a:custGeom>
            <a:avLst/>
            <a:gdLst/>
            <a:ahLst/>
            <a:cxnLst/>
            <a:rect r="r" b="b" t="t" l="l"/>
            <a:pathLst>
              <a:path h="273982" w="337208">
                <a:moveTo>
                  <a:pt x="0" y="0"/>
                </a:moveTo>
                <a:lnTo>
                  <a:pt x="337208" y="0"/>
                </a:lnTo>
                <a:lnTo>
                  <a:pt x="337208" y="273982"/>
                </a:lnTo>
                <a:lnTo>
                  <a:pt x="0" y="273982"/>
                </a:lnTo>
                <a:lnTo>
                  <a:pt x="0" y="0"/>
                </a:lnTo>
                <a:close/>
              </a:path>
            </a:pathLst>
          </a:custGeom>
          <a:blipFill>
            <a:blip r:embed="rId92">
              <a:extLst>
                <a:ext uri="{96DAC541-7B7A-43D3-8B79-37D633B846F1}">
                  <asvg:svgBlip xmlns:asvg="http://schemas.microsoft.com/office/drawing/2016/SVG/main" r:embed="rId93"/>
                </a:ext>
              </a:extLst>
            </a:blip>
            <a:stretch>
              <a:fillRect l="0" t="0" r="0" b="0"/>
            </a:stretch>
          </a:blipFill>
        </p:spPr>
      </p:sp>
      <p:sp>
        <p:nvSpPr>
          <p:cNvPr name="Freeform 50" id="50"/>
          <p:cNvSpPr/>
          <p:nvPr/>
        </p:nvSpPr>
        <p:spPr>
          <a:xfrm flipH="false" flipV="false" rot="0">
            <a:off x="15573867" y="6382917"/>
            <a:ext cx="191368" cy="280612"/>
          </a:xfrm>
          <a:custGeom>
            <a:avLst/>
            <a:gdLst/>
            <a:ahLst/>
            <a:cxnLst/>
            <a:rect r="r" b="b" t="t" l="l"/>
            <a:pathLst>
              <a:path h="280612" w="191368">
                <a:moveTo>
                  <a:pt x="0" y="0"/>
                </a:moveTo>
                <a:lnTo>
                  <a:pt x="191368" y="0"/>
                </a:lnTo>
                <a:lnTo>
                  <a:pt x="191368" y="280612"/>
                </a:lnTo>
                <a:lnTo>
                  <a:pt x="0" y="280612"/>
                </a:lnTo>
                <a:lnTo>
                  <a:pt x="0" y="0"/>
                </a:lnTo>
                <a:close/>
              </a:path>
            </a:pathLst>
          </a:custGeom>
          <a:blipFill>
            <a:blip r:embed="rId94">
              <a:extLst>
                <a:ext uri="{96DAC541-7B7A-43D3-8B79-37D633B846F1}">
                  <asvg:svgBlip xmlns:asvg="http://schemas.microsoft.com/office/drawing/2016/SVG/main" r:embed="rId95"/>
                </a:ext>
              </a:extLst>
            </a:blip>
            <a:stretch>
              <a:fillRect l="0" t="0" r="0" b="0"/>
            </a:stretch>
          </a:blipFill>
        </p:spPr>
      </p:sp>
      <p:sp>
        <p:nvSpPr>
          <p:cNvPr name="Freeform 51" id="51"/>
          <p:cNvSpPr/>
          <p:nvPr/>
        </p:nvSpPr>
        <p:spPr>
          <a:xfrm flipH="false" flipV="false" rot="0">
            <a:off x="16118619" y="8397087"/>
            <a:ext cx="315218" cy="345028"/>
          </a:xfrm>
          <a:custGeom>
            <a:avLst/>
            <a:gdLst/>
            <a:ahLst/>
            <a:cxnLst/>
            <a:rect r="r" b="b" t="t" l="l"/>
            <a:pathLst>
              <a:path h="345028" w="315218">
                <a:moveTo>
                  <a:pt x="0" y="0"/>
                </a:moveTo>
                <a:lnTo>
                  <a:pt x="315218" y="0"/>
                </a:lnTo>
                <a:lnTo>
                  <a:pt x="315218" y="345028"/>
                </a:lnTo>
                <a:lnTo>
                  <a:pt x="0" y="345028"/>
                </a:lnTo>
                <a:lnTo>
                  <a:pt x="0" y="0"/>
                </a:lnTo>
                <a:close/>
              </a:path>
            </a:pathLst>
          </a:custGeom>
          <a:blipFill>
            <a:blip r:embed="rId96">
              <a:extLst>
                <a:ext uri="{96DAC541-7B7A-43D3-8B79-37D633B846F1}">
                  <asvg:svgBlip xmlns:asvg="http://schemas.microsoft.com/office/drawing/2016/SVG/main" r:embed="rId97"/>
                </a:ext>
              </a:extLst>
            </a:blip>
            <a:stretch>
              <a:fillRect l="0" t="0" r="0" b="0"/>
            </a:stretch>
          </a:blipFill>
        </p:spPr>
      </p:sp>
      <p:sp>
        <p:nvSpPr>
          <p:cNvPr name="Freeform 52" id="52"/>
          <p:cNvSpPr/>
          <p:nvPr/>
        </p:nvSpPr>
        <p:spPr>
          <a:xfrm flipH="false" flipV="false" rot="0">
            <a:off x="14321531" y="6853529"/>
            <a:ext cx="257252" cy="345880"/>
          </a:xfrm>
          <a:custGeom>
            <a:avLst/>
            <a:gdLst/>
            <a:ahLst/>
            <a:cxnLst/>
            <a:rect r="r" b="b" t="t" l="l"/>
            <a:pathLst>
              <a:path h="345880" w="257252">
                <a:moveTo>
                  <a:pt x="0" y="0"/>
                </a:moveTo>
                <a:lnTo>
                  <a:pt x="257252" y="0"/>
                </a:lnTo>
                <a:lnTo>
                  <a:pt x="257252" y="345880"/>
                </a:lnTo>
                <a:lnTo>
                  <a:pt x="0" y="345880"/>
                </a:lnTo>
                <a:lnTo>
                  <a:pt x="0" y="0"/>
                </a:lnTo>
                <a:close/>
              </a:path>
            </a:pathLst>
          </a:custGeom>
          <a:blipFill>
            <a:blip r:embed="rId98">
              <a:extLst>
                <a:ext uri="{96DAC541-7B7A-43D3-8B79-37D633B846F1}">
                  <asvg:svgBlip xmlns:asvg="http://schemas.microsoft.com/office/drawing/2016/SVG/main" r:embed="rId99"/>
                </a:ext>
              </a:extLst>
            </a:blip>
            <a:stretch>
              <a:fillRect l="0" t="0" r="0" b="0"/>
            </a:stretch>
          </a:blipFill>
        </p:spPr>
      </p:sp>
      <p:sp>
        <p:nvSpPr>
          <p:cNvPr name="Freeform 53" id="53"/>
          <p:cNvSpPr/>
          <p:nvPr/>
        </p:nvSpPr>
        <p:spPr>
          <a:xfrm flipH="false" flipV="false" rot="0">
            <a:off x="14257473" y="8428747"/>
            <a:ext cx="385364" cy="281708"/>
          </a:xfrm>
          <a:custGeom>
            <a:avLst/>
            <a:gdLst/>
            <a:ahLst/>
            <a:cxnLst/>
            <a:rect r="r" b="b" t="t" l="l"/>
            <a:pathLst>
              <a:path h="281708" w="385364">
                <a:moveTo>
                  <a:pt x="0" y="0"/>
                </a:moveTo>
                <a:lnTo>
                  <a:pt x="385364" y="0"/>
                </a:lnTo>
                <a:lnTo>
                  <a:pt x="385364" y="281708"/>
                </a:lnTo>
                <a:lnTo>
                  <a:pt x="0" y="281708"/>
                </a:lnTo>
                <a:lnTo>
                  <a:pt x="0" y="0"/>
                </a:lnTo>
                <a:close/>
              </a:path>
            </a:pathLst>
          </a:custGeom>
          <a:blipFill>
            <a:blip r:embed="rId100">
              <a:extLst>
                <a:ext uri="{96DAC541-7B7A-43D3-8B79-37D633B846F1}">
                  <asvg:svgBlip xmlns:asvg="http://schemas.microsoft.com/office/drawing/2016/SVG/main" r:embed="rId101"/>
                </a:ext>
              </a:extLst>
            </a:blip>
            <a:stretch>
              <a:fillRect l="0" t="0" r="0" b="0"/>
            </a:stretch>
          </a:blipFill>
        </p:spPr>
      </p:sp>
      <p:grpSp>
        <p:nvGrpSpPr>
          <p:cNvPr name="Group 54" id="54"/>
          <p:cNvGrpSpPr/>
          <p:nvPr/>
        </p:nvGrpSpPr>
        <p:grpSpPr>
          <a:xfrm rot="0">
            <a:off x="14301646" y="7401560"/>
            <a:ext cx="297022" cy="225030"/>
            <a:chOff x="0" y="0"/>
            <a:chExt cx="396029" cy="300040"/>
          </a:xfrm>
        </p:grpSpPr>
        <p:sp>
          <p:nvSpPr>
            <p:cNvPr name="Freeform 55" id="55"/>
            <p:cNvSpPr/>
            <p:nvPr/>
          </p:nvSpPr>
          <p:spPr>
            <a:xfrm flipH="false" flipV="false" rot="0">
              <a:off x="127" y="127"/>
              <a:ext cx="395859" cy="299847"/>
            </a:xfrm>
            <a:custGeom>
              <a:avLst/>
              <a:gdLst/>
              <a:ahLst/>
              <a:cxnLst/>
              <a:rect r="r" b="b" t="t" l="l"/>
              <a:pathLst>
                <a:path h="299847" w="395859">
                  <a:moveTo>
                    <a:pt x="256413" y="0"/>
                  </a:moveTo>
                  <a:lnTo>
                    <a:pt x="222504" y="32893"/>
                  </a:lnTo>
                  <a:lnTo>
                    <a:pt x="311531" y="126619"/>
                  </a:lnTo>
                  <a:lnTo>
                    <a:pt x="0" y="126619"/>
                  </a:lnTo>
                  <a:lnTo>
                    <a:pt x="0" y="173355"/>
                  </a:lnTo>
                  <a:lnTo>
                    <a:pt x="311531" y="173355"/>
                  </a:lnTo>
                  <a:lnTo>
                    <a:pt x="222504" y="267081"/>
                  </a:lnTo>
                  <a:lnTo>
                    <a:pt x="256413" y="299847"/>
                  </a:lnTo>
                  <a:lnTo>
                    <a:pt x="395859" y="149987"/>
                  </a:lnTo>
                  <a:lnTo>
                    <a:pt x="256413" y="0"/>
                  </a:lnTo>
                  <a:close/>
                </a:path>
              </a:pathLst>
            </a:custGeom>
            <a:solidFill>
              <a:srgbClr val="869FB2"/>
            </a:solidFill>
          </p:spPr>
        </p:sp>
      </p:grpSp>
      <p:sp>
        <p:nvSpPr>
          <p:cNvPr name="Freeform 56" id="56"/>
          <p:cNvSpPr/>
          <p:nvPr/>
        </p:nvSpPr>
        <p:spPr>
          <a:xfrm flipH="false" flipV="false" rot="0">
            <a:off x="15559619" y="7355869"/>
            <a:ext cx="219866" cy="316412"/>
          </a:xfrm>
          <a:custGeom>
            <a:avLst/>
            <a:gdLst/>
            <a:ahLst/>
            <a:cxnLst/>
            <a:rect r="r" b="b" t="t" l="l"/>
            <a:pathLst>
              <a:path h="316412" w="219866">
                <a:moveTo>
                  <a:pt x="0" y="0"/>
                </a:moveTo>
                <a:lnTo>
                  <a:pt x="219866" y="0"/>
                </a:lnTo>
                <a:lnTo>
                  <a:pt x="219866" y="316412"/>
                </a:lnTo>
                <a:lnTo>
                  <a:pt x="0" y="316412"/>
                </a:lnTo>
                <a:lnTo>
                  <a:pt x="0" y="0"/>
                </a:lnTo>
                <a:close/>
              </a:path>
            </a:pathLst>
          </a:custGeom>
          <a:blipFill>
            <a:blip r:embed="rId102">
              <a:extLst>
                <a:ext uri="{96DAC541-7B7A-43D3-8B79-37D633B846F1}">
                  <asvg:svgBlip xmlns:asvg="http://schemas.microsoft.com/office/drawing/2016/SVG/main" r:embed="rId103"/>
                </a:ext>
              </a:extLst>
            </a:blip>
            <a:stretch>
              <a:fillRect l="0" t="0" r="0" b="0"/>
            </a:stretch>
          </a:blipFill>
        </p:spPr>
      </p:sp>
      <p:sp>
        <p:nvSpPr>
          <p:cNvPr name="Freeform 57" id="57"/>
          <p:cNvSpPr/>
          <p:nvPr/>
        </p:nvSpPr>
        <p:spPr>
          <a:xfrm flipH="false" flipV="false" rot="0">
            <a:off x="14952118" y="6919616"/>
            <a:ext cx="225536" cy="213706"/>
          </a:xfrm>
          <a:custGeom>
            <a:avLst/>
            <a:gdLst/>
            <a:ahLst/>
            <a:cxnLst/>
            <a:rect r="r" b="b" t="t" l="l"/>
            <a:pathLst>
              <a:path h="213706" w="225536">
                <a:moveTo>
                  <a:pt x="0" y="0"/>
                </a:moveTo>
                <a:lnTo>
                  <a:pt x="225536" y="0"/>
                </a:lnTo>
                <a:lnTo>
                  <a:pt x="225536" y="213706"/>
                </a:lnTo>
                <a:lnTo>
                  <a:pt x="0" y="213706"/>
                </a:lnTo>
                <a:lnTo>
                  <a:pt x="0" y="0"/>
                </a:lnTo>
                <a:close/>
              </a:path>
            </a:pathLst>
          </a:custGeom>
          <a:blipFill>
            <a:blip r:embed="rId104">
              <a:extLst>
                <a:ext uri="{96DAC541-7B7A-43D3-8B79-37D633B846F1}">
                  <asvg:svgBlip xmlns:asvg="http://schemas.microsoft.com/office/drawing/2016/SVG/main" r:embed="rId105"/>
                </a:ext>
              </a:extLst>
            </a:blip>
            <a:stretch>
              <a:fillRect l="0" t="0" r="0" b="0"/>
            </a:stretch>
          </a:blipFill>
        </p:spPr>
      </p:sp>
      <p:sp>
        <p:nvSpPr>
          <p:cNvPr name="Freeform 58" id="58"/>
          <p:cNvSpPr/>
          <p:nvPr/>
        </p:nvSpPr>
        <p:spPr>
          <a:xfrm flipH="false" flipV="false" rot="0">
            <a:off x="15551364" y="7897668"/>
            <a:ext cx="236374" cy="292492"/>
          </a:xfrm>
          <a:custGeom>
            <a:avLst/>
            <a:gdLst/>
            <a:ahLst/>
            <a:cxnLst/>
            <a:rect r="r" b="b" t="t" l="l"/>
            <a:pathLst>
              <a:path h="292492" w="236374">
                <a:moveTo>
                  <a:pt x="0" y="0"/>
                </a:moveTo>
                <a:lnTo>
                  <a:pt x="236374" y="0"/>
                </a:lnTo>
                <a:lnTo>
                  <a:pt x="236374" y="292492"/>
                </a:lnTo>
                <a:lnTo>
                  <a:pt x="0" y="292492"/>
                </a:lnTo>
                <a:lnTo>
                  <a:pt x="0" y="0"/>
                </a:lnTo>
                <a:close/>
              </a:path>
            </a:pathLst>
          </a:custGeom>
          <a:blipFill>
            <a:blip r:embed="rId106">
              <a:extLst>
                <a:ext uri="{96DAC541-7B7A-43D3-8B79-37D633B846F1}">
                  <asvg:svgBlip xmlns:asvg="http://schemas.microsoft.com/office/drawing/2016/SVG/main" r:embed="rId107"/>
                </a:ext>
              </a:extLst>
            </a:blip>
            <a:stretch>
              <a:fillRect l="0" t="0" r="0" b="0"/>
            </a:stretch>
          </a:blipFill>
        </p:spPr>
      </p:sp>
      <p:sp>
        <p:nvSpPr>
          <p:cNvPr name="Freeform 59" id="59"/>
          <p:cNvSpPr/>
          <p:nvPr/>
        </p:nvSpPr>
        <p:spPr>
          <a:xfrm flipH="false" flipV="false" rot="0">
            <a:off x="14905295" y="8402593"/>
            <a:ext cx="319186" cy="334014"/>
          </a:xfrm>
          <a:custGeom>
            <a:avLst/>
            <a:gdLst/>
            <a:ahLst/>
            <a:cxnLst/>
            <a:rect r="r" b="b" t="t" l="l"/>
            <a:pathLst>
              <a:path h="334014" w="319186">
                <a:moveTo>
                  <a:pt x="0" y="0"/>
                </a:moveTo>
                <a:lnTo>
                  <a:pt x="319186" y="0"/>
                </a:lnTo>
                <a:lnTo>
                  <a:pt x="319186" y="334014"/>
                </a:lnTo>
                <a:lnTo>
                  <a:pt x="0" y="334014"/>
                </a:lnTo>
                <a:lnTo>
                  <a:pt x="0" y="0"/>
                </a:lnTo>
                <a:close/>
              </a:path>
            </a:pathLst>
          </a:custGeom>
          <a:blipFill>
            <a:blip r:embed="rId108">
              <a:extLst>
                <a:ext uri="{96DAC541-7B7A-43D3-8B79-37D633B846F1}">
                  <asvg:svgBlip xmlns:asvg="http://schemas.microsoft.com/office/drawing/2016/SVG/main" r:embed="rId109"/>
                </a:ext>
              </a:extLst>
            </a:blip>
            <a:stretch>
              <a:fillRect l="0" t="0" r="0" b="0"/>
            </a:stretch>
          </a:blipFill>
        </p:spPr>
      </p:sp>
      <p:grpSp>
        <p:nvGrpSpPr>
          <p:cNvPr name="Group 60" id="60"/>
          <p:cNvGrpSpPr/>
          <p:nvPr/>
        </p:nvGrpSpPr>
        <p:grpSpPr>
          <a:xfrm rot="0">
            <a:off x="14949475" y="7901721"/>
            <a:ext cx="230826" cy="284386"/>
            <a:chOff x="0" y="0"/>
            <a:chExt cx="307768" cy="379181"/>
          </a:xfrm>
        </p:grpSpPr>
        <p:sp>
          <p:nvSpPr>
            <p:cNvPr name="Freeform 61" id="61"/>
            <p:cNvSpPr/>
            <p:nvPr/>
          </p:nvSpPr>
          <p:spPr>
            <a:xfrm flipH="false" flipV="false" rot="0">
              <a:off x="127" y="127"/>
              <a:ext cx="308737" cy="379095"/>
            </a:xfrm>
            <a:custGeom>
              <a:avLst/>
              <a:gdLst/>
              <a:ahLst/>
              <a:cxnLst/>
              <a:rect r="r" b="b" t="t" l="l"/>
              <a:pathLst>
                <a:path h="379095" w="308737">
                  <a:moveTo>
                    <a:pt x="25400" y="12700"/>
                  </a:moveTo>
                  <a:lnTo>
                    <a:pt x="25400" y="366395"/>
                  </a:lnTo>
                  <a:lnTo>
                    <a:pt x="12700" y="366395"/>
                  </a:lnTo>
                  <a:lnTo>
                    <a:pt x="12700" y="353695"/>
                  </a:lnTo>
                  <a:lnTo>
                    <a:pt x="135636" y="353695"/>
                  </a:lnTo>
                  <a:lnTo>
                    <a:pt x="135636" y="366395"/>
                  </a:lnTo>
                  <a:lnTo>
                    <a:pt x="126238" y="357886"/>
                  </a:lnTo>
                  <a:lnTo>
                    <a:pt x="285496" y="181102"/>
                  </a:lnTo>
                  <a:lnTo>
                    <a:pt x="294894" y="189611"/>
                  </a:lnTo>
                  <a:lnTo>
                    <a:pt x="285496" y="198120"/>
                  </a:lnTo>
                  <a:lnTo>
                    <a:pt x="126238" y="21209"/>
                  </a:lnTo>
                  <a:lnTo>
                    <a:pt x="135636" y="12700"/>
                  </a:lnTo>
                  <a:lnTo>
                    <a:pt x="135636" y="25400"/>
                  </a:lnTo>
                  <a:lnTo>
                    <a:pt x="12700" y="25400"/>
                  </a:lnTo>
                  <a:lnTo>
                    <a:pt x="12700" y="12700"/>
                  </a:lnTo>
                  <a:lnTo>
                    <a:pt x="25400" y="12700"/>
                  </a:lnTo>
                  <a:moveTo>
                    <a:pt x="0" y="12700"/>
                  </a:moveTo>
                  <a:cubicBezTo>
                    <a:pt x="0" y="5715"/>
                    <a:pt x="5715" y="0"/>
                    <a:pt x="12700" y="0"/>
                  </a:cubicBezTo>
                  <a:lnTo>
                    <a:pt x="135636" y="0"/>
                  </a:lnTo>
                  <a:cubicBezTo>
                    <a:pt x="139192" y="0"/>
                    <a:pt x="142621" y="1524"/>
                    <a:pt x="145034" y="4191"/>
                  </a:cubicBezTo>
                  <a:lnTo>
                    <a:pt x="304419" y="181102"/>
                  </a:lnTo>
                  <a:cubicBezTo>
                    <a:pt x="308737" y="185928"/>
                    <a:pt x="308737" y="193294"/>
                    <a:pt x="304419" y="198120"/>
                  </a:cubicBezTo>
                  <a:lnTo>
                    <a:pt x="145034" y="374904"/>
                  </a:lnTo>
                  <a:cubicBezTo>
                    <a:pt x="142621" y="377571"/>
                    <a:pt x="139192" y="379095"/>
                    <a:pt x="135636" y="379095"/>
                  </a:cubicBezTo>
                  <a:lnTo>
                    <a:pt x="12700" y="379095"/>
                  </a:lnTo>
                  <a:cubicBezTo>
                    <a:pt x="5715" y="379095"/>
                    <a:pt x="0" y="373380"/>
                    <a:pt x="0" y="366395"/>
                  </a:cubicBezTo>
                  <a:lnTo>
                    <a:pt x="0" y="12700"/>
                  </a:lnTo>
                  <a:close/>
                </a:path>
              </a:pathLst>
            </a:custGeom>
            <a:solidFill>
              <a:srgbClr val="869FB2"/>
            </a:solidFill>
          </p:spPr>
        </p:sp>
      </p:grpSp>
      <p:sp>
        <p:nvSpPr>
          <p:cNvPr name="Freeform 62" id="62"/>
          <p:cNvSpPr/>
          <p:nvPr/>
        </p:nvSpPr>
        <p:spPr>
          <a:xfrm flipH="false" flipV="false" rot="0">
            <a:off x="16106807" y="6381029"/>
            <a:ext cx="338844" cy="284386"/>
          </a:xfrm>
          <a:custGeom>
            <a:avLst/>
            <a:gdLst/>
            <a:ahLst/>
            <a:cxnLst/>
            <a:rect r="r" b="b" t="t" l="l"/>
            <a:pathLst>
              <a:path h="284386" w="338844">
                <a:moveTo>
                  <a:pt x="0" y="0"/>
                </a:moveTo>
                <a:lnTo>
                  <a:pt x="338844" y="0"/>
                </a:lnTo>
                <a:lnTo>
                  <a:pt x="338844" y="284386"/>
                </a:lnTo>
                <a:lnTo>
                  <a:pt x="0" y="284386"/>
                </a:lnTo>
                <a:lnTo>
                  <a:pt x="0" y="0"/>
                </a:lnTo>
                <a:close/>
              </a:path>
            </a:pathLst>
          </a:custGeom>
          <a:blipFill>
            <a:blip r:embed="rId110">
              <a:extLst>
                <a:ext uri="{96DAC541-7B7A-43D3-8B79-37D633B846F1}">
                  <asvg:svgBlip xmlns:asvg="http://schemas.microsoft.com/office/drawing/2016/SVG/main" r:embed="rId111"/>
                </a:ext>
              </a:extLst>
            </a:blip>
            <a:stretch>
              <a:fillRect l="0" t="0" r="0" b="0"/>
            </a:stretch>
          </a:blipFill>
        </p:spPr>
      </p:sp>
      <p:sp>
        <p:nvSpPr>
          <p:cNvPr name="Freeform 63" id="63"/>
          <p:cNvSpPr/>
          <p:nvPr/>
        </p:nvSpPr>
        <p:spPr>
          <a:xfrm flipH="false" flipV="false" rot="0">
            <a:off x="14305333" y="7901721"/>
            <a:ext cx="289646" cy="284386"/>
          </a:xfrm>
          <a:custGeom>
            <a:avLst/>
            <a:gdLst/>
            <a:ahLst/>
            <a:cxnLst/>
            <a:rect r="r" b="b" t="t" l="l"/>
            <a:pathLst>
              <a:path h="284386" w="289646">
                <a:moveTo>
                  <a:pt x="0" y="0"/>
                </a:moveTo>
                <a:lnTo>
                  <a:pt x="289646" y="0"/>
                </a:lnTo>
                <a:lnTo>
                  <a:pt x="289646" y="284386"/>
                </a:lnTo>
                <a:lnTo>
                  <a:pt x="0" y="284386"/>
                </a:lnTo>
                <a:lnTo>
                  <a:pt x="0" y="0"/>
                </a:lnTo>
                <a:close/>
              </a:path>
            </a:pathLst>
          </a:custGeom>
          <a:blipFill>
            <a:blip r:embed="rId112">
              <a:extLst>
                <a:ext uri="{96DAC541-7B7A-43D3-8B79-37D633B846F1}">
                  <asvg:svgBlip xmlns:asvg="http://schemas.microsoft.com/office/drawing/2016/SVG/main" r:embed="rId113"/>
                </a:ext>
              </a:extLst>
            </a:blip>
            <a:stretch>
              <a:fillRect l="0" t="0" r="0" b="0"/>
            </a:stretch>
          </a:blipFill>
        </p:spPr>
      </p:sp>
      <p:sp>
        <p:nvSpPr>
          <p:cNvPr name="Freeform 64" id="64"/>
          <p:cNvSpPr/>
          <p:nvPr/>
        </p:nvSpPr>
        <p:spPr>
          <a:xfrm flipH="false" flipV="false" rot="0">
            <a:off x="16176916" y="7353278"/>
            <a:ext cx="198624" cy="321594"/>
          </a:xfrm>
          <a:custGeom>
            <a:avLst/>
            <a:gdLst/>
            <a:ahLst/>
            <a:cxnLst/>
            <a:rect r="r" b="b" t="t" l="l"/>
            <a:pathLst>
              <a:path h="321594" w="198624">
                <a:moveTo>
                  <a:pt x="0" y="0"/>
                </a:moveTo>
                <a:lnTo>
                  <a:pt x="198624" y="0"/>
                </a:lnTo>
                <a:lnTo>
                  <a:pt x="198624" y="321594"/>
                </a:lnTo>
                <a:lnTo>
                  <a:pt x="0" y="321594"/>
                </a:lnTo>
                <a:lnTo>
                  <a:pt x="0" y="0"/>
                </a:lnTo>
                <a:close/>
              </a:path>
            </a:pathLst>
          </a:custGeom>
          <a:blipFill>
            <a:blip r:embed="rId114">
              <a:extLst>
                <a:ext uri="{96DAC541-7B7A-43D3-8B79-37D633B846F1}">
                  <asvg:svgBlip xmlns:asvg="http://schemas.microsoft.com/office/drawing/2016/SVG/main" r:embed="rId115"/>
                </a:ext>
              </a:extLst>
            </a:blip>
            <a:stretch>
              <a:fillRect l="0" t="0" r="0" b="0"/>
            </a:stretch>
          </a:blipFill>
        </p:spPr>
      </p:sp>
      <p:sp>
        <p:nvSpPr>
          <p:cNvPr name="Freeform 65" id="65"/>
          <p:cNvSpPr/>
          <p:nvPr/>
        </p:nvSpPr>
        <p:spPr>
          <a:xfrm flipH="false" flipV="false" rot="0">
            <a:off x="16068045" y="7860345"/>
            <a:ext cx="416366" cy="367136"/>
          </a:xfrm>
          <a:custGeom>
            <a:avLst/>
            <a:gdLst/>
            <a:ahLst/>
            <a:cxnLst/>
            <a:rect r="r" b="b" t="t" l="l"/>
            <a:pathLst>
              <a:path h="367136" w="416366">
                <a:moveTo>
                  <a:pt x="0" y="0"/>
                </a:moveTo>
                <a:lnTo>
                  <a:pt x="416366" y="0"/>
                </a:lnTo>
                <a:lnTo>
                  <a:pt x="416366" y="367136"/>
                </a:lnTo>
                <a:lnTo>
                  <a:pt x="0" y="367136"/>
                </a:lnTo>
                <a:lnTo>
                  <a:pt x="0" y="0"/>
                </a:lnTo>
                <a:close/>
              </a:path>
            </a:pathLst>
          </a:custGeom>
          <a:blipFill>
            <a:blip r:embed="rId116">
              <a:extLst>
                <a:ext uri="{96DAC541-7B7A-43D3-8B79-37D633B846F1}">
                  <asvg:svgBlip xmlns:asvg="http://schemas.microsoft.com/office/drawing/2016/SVG/main" r:embed="rId117"/>
                </a:ext>
              </a:extLst>
            </a:blip>
            <a:stretch>
              <a:fillRect l="0" t="0" r="0" b="0"/>
            </a:stretch>
          </a:blipFill>
        </p:spPr>
      </p:sp>
      <p:sp>
        <p:nvSpPr>
          <p:cNvPr name="Freeform 66" id="66"/>
          <p:cNvSpPr/>
          <p:nvPr/>
        </p:nvSpPr>
        <p:spPr>
          <a:xfrm flipH="false" flipV="false" rot="0">
            <a:off x="14930256" y="7416446"/>
            <a:ext cx="346028" cy="195258"/>
          </a:xfrm>
          <a:custGeom>
            <a:avLst/>
            <a:gdLst/>
            <a:ahLst/>
            <a:cxnLst/>
            <a:rect r="r" b="b" t="t" l="l"/>
            <a:pathLst>
              <a:path h="195258" w="346028">
                <a:moveTo>
                  <a:pt x="0" y="0"/>
                </a:moveTo>
                <a:lnTo>
                  <a:pt x="346028" y="0"/>
                </a:lnTo>
                <a:lnTo>
                  <a:pt x="346028" y="195258"/>
                </a:lnTo>
                <a:lnTo>
                  <a:pt x="0" y="195258"/>
                </a:lnTo>
                <a:lnTo>
                  <a:pt x="0" y="0"/>
                </a:lnTo>
                <a:close/>
              </a:path>
            </a:pathLst>
          </a:custGeom>
          <a:blipFill>
            <a:blip r:embed="rId118">
              <a:extLst>
                <a:ext uri="{96DAC541-7B7A-43D3-8B79-37D633B846F1}">
                  <asvg:svgBlip xmlns:asvg="http://schemas.microsoft.com/office/drawing/2016/SVG/main" r:embed="rId119"/>
                </a:ext>
              </a:extLst>
            </a:blip>
            <a:stretch>
              <a:fillRect l="0" t="0" r="0" b="0"/>
            </a:stretch>
          </a:blipFill>
        </p:spPr>
      </p:sp>
      <p:sp>
        <p:nvSpPr>
          <p:cNvPr name="Freeform 67" id="67"/>
          <p:cNvSpPr/>
          <p:nvPr/>
        </p:nvSpPr>
        <p:spPr>
          <a:xfrm flipH="false" flipV="false" rot="0">
            <a:off x="15464130" y="8393840"/>
            <a:ext cx="424994" cy="351522"/>
          </a:xfrm>
          <a:custGeom>
            <a:avLst/>
            <a:gdLst/>
            <a:ahLst/>
            <a:cxnLst/>
            <a:rect r="r" b="b" t="t" l="l"/>
            <a:pathLst>
              <a:path h="351522" w="424994">
                <a:moveTo>
                  <a:pt x="0" y="0"/>
                </a:moveTo>
                <a:lnTo>
                  <a:pt x="424994" y="0"/>
                </a:lnTo>
                <a:lnTo>
                  <a:pt x="424994" y="351522"/>
                </a:lnTo>
                <a:lnTo>
                  <a:pt x="0" y="351522"/>
                </a:lnTo>
                <a:lnTo>
                  <a:pt x="0" y="0"/>
                </a:lnTo>
                <a:close/>
              </a:path>
            </a:pathLst>
          </a:custGeom>
          <a:blipFill>
            <a:blip r:embed="rId120">
              <a:extLst>
                <a:ext uri="{96DAC541-7B7A-43D3-8B79-37D633B846F1}">
                  <asvg:svgBlip xmlns:asvg="http://schemas.microsoft.com/office/drawing/2016/SVG/main" r:embed="rId121"/>
                </a:ext>
              </a:extLst>
            </a:blip>
            <a:stretch>
              <a:fillRect l="0" t="0" r="0" b="0"/>
            </a:stretch>
          </a:blipFill>
        </p:spPr>
      </p:sp>
      <p:sp>
        <p:nvSpPr>
          <p:cNvPr name="Freeform 68" id="68"/>
          <p:cNvSpPr/>
          <p:nvPr/>
        </p:nvSpPr>
        <p:spPr>
          <a:xfrm flipH="false" flipV="false" rot="0">
            <a:off x="15485689" y="6842607"/>
            <a:ext cx="367724" cy="367724"/>
          </a:xfrm>
          <a:custGeom>
            <a:avLst/>
            <a:gdLst/>
            <a:ahLst/>
            <a:cxnLst/>
            <a:rect r="r" b="b" t="t" l="l"/>
            <a:pathLst>
              <a:path h="367724" w="367724">
                <a:moveTo>
                  <a:pt x="0" y="0"/>
                </a:moveTo>
                <a:lnTo>
                  <a:pt x="367724" y="0"/>
                </a:lnTo>
                <a:lnTo>
                  <a:pt x="367724" y="367724"/>
                </a:lnTo>
                <a:lnTo>
                  <a:pt x="0" y="367724"/>
                </a:lnTo>
                <a:lnTo>
                  <a:pt x="0" y="0"/>
                </a:lnTo>
                <a:close/>
              </a:path>
            </a:pathLst>
          </a:custGeom>
          <a:blipFill>
            <a:blip r:embed="rId122">
              <a:extLst>
                <a:ext uri="{96DAC541-7B7A-43D3-8B79-37D633B846F1}">
                  <asvg:svgBlip xmlns:asvg="http://schemas.microsoft.com/office/drawing/2016/SVG/main" r:embed="rId123"/>
                </a:ext>
              </a:extLst>
            </a:blip>
            <a:stretch>
              <a:fillRect l="0" t="0" r="0" b="0"/>
            </a:stretch>
          </a:blipFill>
        </p:spPr>
      </p:sp>
      <p:grpSp>
        <p:nvGrpSpPr>
          <p:cNvPr name="Group 69" id="69"/>
          <p:cNvGrpSpPr/>
          <p:nvPr/>
        </p:nvGrpSpPr>
        <p:grpSpPr>
          <a:xfrm rot="0">
            <a:off x="16127728" y="6909770"/>
            <a:ext cx="297000" cy="233400"/>
            <a:chOff x="0" y="0"/>
            <a:chExt cx="396000" cy="311200"/>
          </a:xfrm>
        </p:grpSpPr>
        <p:sp>
          <p:nvSpPr>
            <p:cNvPr name="Freeform 70" id="70"/>
            <p:cNvSpPr/>
            <p:nvPr/>
          </p:nvSpPr>
          <p:spPr>
            <a:xfrm flipH="false" flipV="false" rot="0">
              <a:off x="0" y="0"/>
              <a:ext cx="395986" cy="311150"/>
            </a:xfrm>
            <a:custGeom>
              <a:avLst/>
              <a:gdLst/>
              <a:ahLst/>
              <a:cxnLst/>
              <a:rect r="r" b="b" t="t" l="l"/>
              <a:pathLst>
                <a:path h="311150" w="395986">
                  <a:moveTo>
                    <a:pt x="0" y="77851"/>
                  </a:moveTo>
                  <a:lnTo>
                    <a:pt x="9779" y="77851"/>
                  </a:lnTo>
                  <a:lnTo>
                    <a:pt x="9779" y="233426"/>
                  </a:lnTo>
                  <a:lnTo>
                    <a:pt x="0" y="233426"/>
                  </a:lnTo>
                  <a:close/>
                  <a:moveTo>
                    <a:pt x="19431" y="233426"/>
                  </a:moveTo>
                  <a:lnTo>
                    <a:pt x="38862" y="233426"/>
                  </a:lnTo>
                  <a:lnTo>
                    <a:pt x="19431" y="233426"/>
                  </a:lnTo>
                  <a:close/>
                  <a:moveTo>
                    <a:pt x="48641" y="233426"/>
                  </a:moveTo>
                  <a:lnTo>
                    <a:pt x="240411" y="233426"/>
                  </a:lnTo>
                  <a:lnTo>
                    <a:pt x="240411" y="0"/>
                  </a:lnTo>
                  <a:lnTo>
                    <a:pt x="395986" y="155575"/>
                  </a:lnTo>
                  <a:lnTo>
                    <a:pt x="240411" y="311150"/>
                  </a:lnTo>
                  <a:lnTo>
                    <a:pt x="240411" y="233426"/>
                  </a:lnTo>
                  <a:lnTo>
                    <a:pt x="48641" y="233426"/>
                  </a:lnTo>
                  <a:close/>
                </a:path>
              </a:pathLst>
            </a:custGeom>
            <a:solidFill>
              <a:srgbClr val="869FB2"/>
            </a:solidFill>
          </p:spPr>
        </p:sp>
      </p:grpSp>
      <p:grpSp>
        <p:nvGrpSpPr>
          <p:cNvPr name="Group 71" id="71"/>
          <p:cNvGrpSpPr/>
          <p:nvPr/>
        </p:nvGrpSpPr>
        <p:grpSpPr>
          <a:xfrm rot="0">
            <a:off x="14322431" y="5542119"/>
            <a:ext cx="255450" cy="255450"/>
            <a:chOff x="0" y="0"/>
            <a:chExt cx="340600" cy="340600"/>
          </a:xfrm>
        </p:grpSpPr>
        <p:sp>
          <p:nvSpPr>
            <p:cNvPr name="Freeform 72" id="72"/>
            <p:cNvSpPr/>
            <p:nvPr/>
          </p:nvSpPr>
          <p:spPr>
            <a:xfrm flipH="false" flipV="false" rot="0">
              <a:off x="0" y="98552"/>
              <a:ext cx="340487" cy="239903"/>
            </a:xfrm>
            <a:custGeom>
              <a:avLst/>
              <a:gdLst/>
              <a:ahLst/>
              <a:cxnLst/>
              <a:rect r="r" b="b" t="t" l="l"/>
              <a:pathLst>
                <a:path h="239903" w="340487">
                  <a:moveTo>
                    <a:pt x="0" y="12700"/>
                  </a:moveTo>
                  <a:cubicBezTo>
                    <a:pt x="0" y="5715"/>
                    <a:pt x="5715" y="0"/>
                    <a:pt x="12700" y="0"/>
                  </a:cubicBezTo>
                  <a:cubicBezTo>
                    <a:pt x="19685" y="0"/>
                    <a:pt x="25400" y="5715"/>
                    <a:pt x="25400" y="12700"/>
                  </a:cubicBezTo>
                  <a:cubicBezTo>
                    <a:pt x="25400" y="43561"/>
                    <a:pt x="105283" y="83693"/>
                    <a:pt x="250063" y="95377"/>
                  </a:cubicBezTo>
                  <a:lnTo>
                    <a:pt x="249047" y="108077"/>
                  </a:lnTo>
                  <a:lnTo>
                    <a:pt x="236347" y="108077"/>
                  </a:lnTo>
                  <a:lnTo>
                    <a:pt x="236347" y="68707"/>
                  </a:lnTo>
                  <a:cubicBezTo>
                    <a:pt x="236347" y="63500"/>
                    <a:pt x="239522" y="58801"/>
                    <a:pt x="244348" y="56896"/>
                  </a:cubicBezTo>
                  <a:cubicBezTo>
                    <a:pt x="249174" y="54991"/>
                    <a:pt x="254635" y="56134"/>
                    <a:pt x="258191" y="59817"/>
                  </a:cubicBezTo>
                  <a:lnTo>
                    <a:pt x="336931" y="141732"/>
                  </a:lnTo>
                  <a:cubicBezTo>
                    <a:pt x="339217" y="144145"/>
                    <a:pt x="340487" y="147447"/>
                    <a:pt x="340487" y="150749"/>
                  </a:cubicBezTo>
                  <a:cubicBezTo>
                    <a:pt x="340487" y="154051"/>
                    <a:pt x="338963" y="157353"/>
                    <a:pt x="336550" y="159639"/>
                  </a:cubicBezTo>
                  <a:lnTo>
                    <a:pt x="257810" y="235331"/>
                  </a:lnTo>
                  <a:cubicBezTo>
                    <a:pt x="254127" y="238887"/>
                    <a:pt x="248666" y="239903"/>
                    <a:pt x="244094" y="237871"/>
                  </a:cubicBezTo>
                  <a:cubicBezTo>
                    <a:pt x="239522" y="235839"/>
                    <a:pt x="236347" y="231267"/>
                    <a:pt x="236347" y="226187"/>
                  </a:cubicBezTo>
                  <a:lnTo>
                    <a:pt x="236347" y="186817"/>
                  </a:lnTo>
                  <a:lnTo>
                    <a:pt x="249047" y="186817"/>
                  </a:lnTo>
                  <a:lnTo>
                    <a:pt x="248031" y="199517"/>
                  </a:lnTo>
                  <a:cubicBezTo>
                    <a:pt x="114554" y="188722"/>
                    <a:pt x="0" y="150495"/>
                    <a:pt x="0" y="91440"/>
                  </a:cubicBezTo>
                  <a:lnTo>
                    <a:pt x="12700" y="91440"/>
                  </a:lnTo>
                  <a:lnTo>
                    <a:pt x="0" y="91440"/>
                  </a:lnTo>
                  <a:lnTo>
                    <a:pt x="0" y="12700"/>
                  </a:lnTo>
                  <a:moveTo>
                    <a:pt x="25400" y="12700"/>
                  </a:moveTo>
                  <a:lnTo>
                    <a:pt x="12700" y="12700"/>
                  </a:lnTo>
                  <a:lnTo>
                    <a:pt x="25400" y="12700"/>
                  </a:lnTo>
                  <a:lnTo>
                    <a:pt x="25400" y="91440"/>
                  </a:lnTo>
                  <a:cubicBezTo>
                    <a:pt x="25400" y="122301"/>
                    <a:pt x="105283" y="162433"/>
                    <a:pt x="250063" y="174117"/>
                  </a:cubicBezTo>
                  <a:cubicBezTo>
                    <a:pt x="256667" y="174625"/>
                    <a:pt x="261747" y="180213"/>
                    <a:pt x="261747" y="186817"/>
                  </a:cubicBezTo>
                  <a:lnTo>
                    <a:pt x="261747" y="226187"/>
                  </a:lnTo>
                  <a:lnTo>
                    <a:pt x="249047" y="226187"/>
                  </a:lnTo>
                  <a:lnTo>
                    <a:pt x="240284" y="217043"/>
                  </a:lnTo>
                  <a:lnTo>
                    <a:pt x="319024" y="141351"/>
                  </a:lnTo>
                  <a:lnTo>
                    <a:pt x="327787" y="150495"/>
                  </a:lnTo>
                  <a:lnTo>
                    <a:pt x="318643" y="159258"/>
                  </a:lnTo>
                  <a:lnTo>
                    <a:pt x="239903" y="77343"/>
                  </a:lnTo>
                  <a:lnTo>
                    <a:pt x="249047" y="68580"/>
                  </a:lnTo>
                  <a:lnTo>
                    <a:pt x="261747" y="68580"/>
                  </a:lnTo>
                  <a:lnTo>
                    <a:pt x="261747" y="107950"/>
                  </a:lnTo>
                  <a:cubicBezTo>
                    <a:pt x="261747" y="111506"/>
                    <a:pt x="260223" y="114935"/>
                    <a:pt x="257683" y="117221"/>
                  </a:cubicBezTo>
                  <a:cubicBezTo>
                    <a:pt x="255143" y="119507"/>
                    <a:pt x="251587" y="120777"/>
                    <a:pt x="248031" y="120523"/>
                  </a:cubicBezTo>
                  <a:cubicBezTo>
                    <a:pt x="114554" y="109855"/>
                    <a:pt x="0" y="71628"/>
                    <a:pt x="0" y="12700"/>
                  </a:cubicBezTo>
                  <a:lnTo>
                    <a:pt x="12700" y="12700"/>
                  </a:lnTo>
                  <a:lnTo>
                    <a:pt x="25400" y="12700"/>
                  </a:lnTo>
                  <a:close/>
                </a:path>
              </a:pathLst>
            </a:custGeom>
            <a:solidFill>
              <a:srgbClr val="869FB2"/>
            </a:solidFill>
          </p:spPr>
        </p:sp>
        <p:sp>
          <p:nvSpPr>
            <p:cNvPr name="Freeform 73" id="73"/>
            <p:cNvSpPr/>
            <p:nvPr/>
          </p:nvSpPr>
          <p:spPr>
            <a:xfrm flipH="false" flipV="false" rot="0">
              <a:off x="-10160" y="0"/>
              <a:ext cx="350774" cy="164973"/>
            </a:xfrm>
            <a:custGeom>
              <a:avLst/>
              <a:gdLst/>
              <a:ahLst/>
              <a:cxnLst/>
              <a:rect r="r" b="b" t="t" l="l"/>
              <a:pathLst>
                <a:path h="164973" w="350774">
                  <a:moveTo>
                    <a:pt x="338074" y="104140"/>
                  </a:moveTo>
                  <a:cubicBezTo>
                    <a:pt x="213106" y="104140"/>
                    <a:pt x="103251" y="127508"/>
                    <a:pt x="56642" y="160909"/>
                  </a:cubicBezTo>
                  <a:lnTo>
                    <a:pt x="49276" y="150622"/>
                  </a:lnTo>
                  <a:lnTo>
                    <a:pt x="56007" y="139827"/>
                  </a:lnTo>
                  <a:lnTo>
                    <a:pt x="49276" y="150622"/>
                  </a:lnTo>
                  <a:lnTo>
                    <a:pt x="41910" y="160909"/>
                  </a:lnTo>
                  <a:cubicBezTo>
                    <a:pt x="11557" y="139319"/>
                    <a:pt x="0" y="110490"/>
                    <a:pt x="20193" y="82296"/>
                  </a:cubicBezTo>
                  <a:cubicBezTo>
                    <a:pt x="30099" y="68453"/>
                    <a:pt x="46990" y="56261"/>
                    <a:pt x="68834" y="45847"/>
                  </a:cubicBezTo>
                  <a:lnTo>
                    <a:pt x="74295" y="57277"/>
                  </a:lnTo>
                  <a:lnTo>
                    <a:pt x="68834" y="45847"/>
                  </a:lnTo>
                  <a:cubicBezTo>
                    <a:pt x="129540" y="16764"/>
                    <a:pt x="230886" y="0"/>
                    <a:pt x="338074" y="0"/>
                  </a:cubicBezTo>
                  <a:cubicBezTo>
                    <a:pt x="341503" y="0"/>
                    <a:pt x="344678" y="1397"/>
                    <a:pt x="347091" y="3683"/>
                  </a:cubicBezTo>
                  <a:cubicBezTo>
                    <a:pt x="349504" y="5969"/>
                    <a:pt x="350774" y="9271"/>
                    <a:pt x="350774" y="12700"/>
                  </a:cubicBezTo>
                  <a:lnTo>
                    <a:pt x="350774" y="91440"/>
                  </a:lnTo>
                  <a:cubicBezTo>
                    <a:pt x="350774" y="98425"/>
                    <a:pt x="345059" y="104140"/>
                    <a:pt x="338074" y="104140"/>
                  </a:cubicBezTo>
                  <a:moveTo>
                    <a:pt x="338074" y="78740"/>
                  </a:moveTo>
                  <a:lnTo>
                    <a:pt x="338074" y="91440"/>
                  </a:lnTo>
                  <a:lnTo>
                    <a:pt x="325374" y="91440"/>
                  </a:lnTo>
                  <a:lnTo>
                    <a:pt x="325374" y="12700"/>
                  </a:lnTo>
                  <a:lnTo>
                    <a:pt x="338074" y="12700"/>
                  </a:lnTo>
                  <a:lnTo>
                    <a:pt x="338074" y="25400"/>
                  </a:lnTo>
                  <a:cubicBezTo>
                    <a:pt x="232537" y="25400"/>
                    <a:pt x="135636" y="42037"/>
                    <a:pt x="79756" y="68707"/>
                  </a:cubicBezTo>
                  <a:cubicBezTo>
                    <a:pt x="59690" y="78359"/>
                    <a:pt x="47117" y="88138"/>
                    <a:pt x="40767" y="97028"/>
                  </a:cubicBezTo>
                  <a:cubicBezTo>
                    <a:pt x="32131" y="109093"/>
                    <a:pt x="32512" y="122936"/>
                    <a:pt x="56515" y="140208"/>
                  </a:cubicBezTo>
                  <a:cubicBezTo>
                    <a:pt x="62103" y="144145"/>
                    <a:pt x="63500" y="151892"/>
                    <a:pt x="59690" y="157607"/>
                  </a:cubicBezTo>
                  <a:cubicBezTo>
                    <a:pt x="55880" y="163322"/>
                    <a:pt x="48133" y="164973"/>
                    <a:pt x="42418" y="161290"/>
                  </a:cubicBezTo>
                  <a:cubicBezTo>
                    <a:pt x="38862" y="159004"/>
                    <a:pt x="36576" y="155194"/>
                    <a:pt x="36449" y="150876"/>
                  </a:cubicBezTo>
                  <a:cubicBezTo>
                    <a:pt x="36322" y="146558"/>
                    <a:pt x="38354" y="142621"/>
                    <a:pt x="41783" y="140208"/>
                  </a:cubicBezTo>
                  <a:cubicBezTo>
                    <a:pt x="95377" y="101854"/>
                    <a:pt x="212344" y="78740"/>
                    <a:pt x="338074" y="78740"/>
                  </a:cubicBezTo>
                  <a:close/>
                </a:path>
              </a:pathLst>
            </a:custGeom>
            <a:solidFill>
              <a:srgbClr val="869FB2"/>
            </a:solidFill>
          </p:spPr>
        </p:sp>
        <p:sp>
          <p:nvSpPr>
            <p:cNvPr name="Freeform 74" id="74"/>
            <p:cNvSpPr/>
            <p:nvPr/>
          </p:nvSpPr>
          <p:spPr>
            <a:xfrm flipH="false" flipV="false" rot="0">
              <a:off x="0" y="0"/>
              <a:ext cx="340614" cy="338455"/>
            </a:xfrm>
            <a:custGeom>
              <a:avLst/>
              <a:gdLst/>
              <a:ahLst/>
              <a:cxnLst/>
              <a:rect r="r" b="b" t="t" l="l"/>
              <a:pathLst>
                <a:path h="338455" w="340614">
                  <a:moveTo>
                    <a:pt x="0" y="111252"/>
                  </a:moveTo>
                  <a:cubicBezTo>
                    <a:pt x="0" y="104267"/>
                    <a:pt x="5715" y="98552"/>
                    <a:pt x="12700" y="98552"/>
                  </a:cubicBezTo>
                  <a:cubicBezTo>
                    <a:pt x="19685" y="98552"/>
                    <a:pt x="25400" y="104267"/>
                    <a:pt x="25400" y="111252"/>
                  </a:cubicBezTo>
                  <a:cubicBezTo>
                    <a:pt x="25400" y="142113"/>
                    <a:pt x="105283" y="182245"/>
                    <a:pt x="250063" y="193929"/>
                  </a:cubicBezTo>
                  <a:lnTo>
                    <a:pt x="249047" y="206629"/>
                  </a:lnTo>
                  <a:lnTo>
                    <a:pt x="236347" y="206629"/>
                  </a:lnTo>
                  <a:lnTo>
                    <a:pt x="236347" y="167259"/>
                  </a:lnTo>
                  <a:cubicBezTo>
                    <a:pt x="236347" y="162052"/>
                    <a:pt x="239522" y="157353"/>
                    <a:pt x="244348" y="155448"/>
                  </a:cubicBezTo>
                  <a:cubicBezTo>
                    <a:pt x="249174" y="153543"/>
                    <a:pt x="254635" y="154686"/>
                    <a:pt x="258191" y="158369"/>
                  </a:cubicBezTo>
                  <a:lnTo>
                    <a:pt x="336931" y="240284"/>
                  </a:lnTo>
                  <a:cubicBezTo>
                    <a:pt x="339217" y="242697"/>
                    <a:pt x="340487" y="245999"/>
                    <a:pt x="340487" y="249301"/>
                  </a:cubicBezTo>
                  <a:cubicBezTo>
                    <a:pt x="340487" y="252603"/>
                    <a:pt x="338963" y="255905"/>
                    <a:pt x="336550" y="258191"/>
                  </a:cubicBezTo>
                  <a:lnTo>
                    <a:pt x="257810" y="333883"/>
                  </a:lnTo>
                  <a:cubicBezTo>
                    <a:pt x="254127" y="337439"/>
                    <a:pt x="248666" y="338455"/>
                    <a:pt x="244094" y="336423"/>
                  </a:cubicBezTo>
                  <a:cubicBezTo>
                    <a:pt x="239522" y="334391"/>
                    <a:pt x="236347" y="329819"/>
                    <a:pt x="236347" y="324739"/>
                  </a:cubicBezTo>
                  <a:lnTo>
                    <a:pt x="236347" y="285369"/>
                  </a:lnTo>
                  <a:lnTo>
                    <a:pt x="249047" y="285369"/>
                  </a:lnTo>
                  <a:lnTo>
                    <a:pt x="248031" y="298069"/>
                  </a:lnTo>
                  <a:cubicBezTo>
                    <a:pt x="114554" y="287274"/>
                    <a:pt x="0" y="249047"/>
                    <a:pt x="0" y="189992"/>
                  </a:cubicBezTo>
                  <a:lnTo>
                    <a:pt x="12700" y="189992"/>
                  </a:lnTo>
                  <a:lnTo>
                    <a:pt x="0" y="189992"/>
                  </a:lnTo>
                  <a:lnTo>
                    <a:pt x="0" y="111252"/>
                  </a:lnTo>
                  <a:lnTo>
                    <a:pt x="12700" y="111252"/>
                  </a:lnTo>
                  <a:lnTo>
                    <a:pt x="0" y="111252"/>
                  </a:lnTo>
                  <a:cubicBezTo>
                    <a:pt x="0" y="41402"/>
                    <a:pt x="160655" y="0"/>
                    <a:pt x="327914" y="0"/>
                  </a:cubicBezTo>
                  <a:cubicBezTo>
                    <a:pt x="334899" y="0"/>
                    <a:pt x="340614" y="5715"/>
                    <a:pt x="340614" y="12700"/>
                  </a:cubicBezTo>
                  <a:lnTo>
                    <a:pt x="340614" y="91440"/>
                  </a:lnTo>
                  <a:cubicBezTo>
                    <a:pt x="340614" y="94869"/>
                    <a:pt x="339217" y="98044"/>
                    <a:pt x="336931" y="100457"/>
                  </a:cubicBezTo>
                  <a:cubicBezTo>
                    <a:pt x="334645" y="102870"/>
                    <a:pt x="331343" y="104140"/>
                    <a:pt x="327914" y="104140"/>
                  </a:cubicBezTo>
                  <a:cubicBezTo>
                    <a:pt x="202946" y="104140"/>
                    <a:pt x="93091" y="127508"/>
                    <a:pt x="46482" y="160909"/>
                  </a:cubicBezTo>
                  <a:lnTo>
                    <a:pt x="31623" y="140335"/>
                  </a:lnTo>
                  <a:cubicBezTo>
                    <a:pt x="85217" y="101854"/>
                    <a:pt x="202184" y="78740"/>
                    <a:pt x="327914" y="78740"/>
                  </a:cubicBezTo>
                  <a:lnTo>
                    <a:pt x="327914" y="91440"/>
                  </a:lnTo>
                  <a:lnTo>
                    <a:pt x="315214" y="91440"/>
                  </a:lnTo>
                  <a:lnTo>
                    <a:pt x="315214" y="12700"/>
                  </a:lnTo>
                  <a:lnTo>
                    <a:pt x="327914" y="12700"/>
                  </a:lnTo>
                  <a:lnTo>
                    <a:pt x="327914" y="25400"/>
                  </a:lnTo>
                  <a:cubicBezTo>
                    <a:pt x="146939" y="25400"/>
                    <a:pt x="25400" y="72136"/>
                    <a:pt x="25400" y="111252"/>
                  </a:cubicBezTo>
                  <a:lnTo>
                    <a:pt x="12700" y="111252"/>
                  </a:lnTo>
                  <a:lnTo>
                    <a:pt x="25400" y="111252"/>
                  </a:lnTo>
                  <a:lnTo>
                    <a:pt x="25400" y="189992"/>
                  </a:lnTo>
                  <a:cubicBezTo>
                    <a:pt x="25400" y="220853"/>
                    <a:pt x="105283" y="260985"/>
                    <a:pt x="250063" y="272669"/>
                  </a:cubicBezTo>
                  <a:cubicBezTo>
                    <a:pt x="256667" y="273177"/>
                    <a:pt x="261747" y="278765"/>
                    <a:pt x="261747" y="285369"/>
                  </a:cubicBezTo>
                  <a:lnTo>
                    <a:pt x="261747" y="324739"/>
                  </a:lnTo>
                  <a:lnTo>
                    <a:pt x="249047" y="324739"/>
                  </a:lnTo>
                  <a:lnTo>
                    <a:pt x="240284" y="315595"/>
                  </a:lnTo>
                  <a:lnTo>
                    <a:pt x="319024" y="239903"/>
                  </a:lnTo>
                  <a:lnTo>
                    <a:pt x="327787" y="249047"/>
                  </a:lnTo>
                  <a:lnTo>
                    <a:pt x="318643" y="257810"/>
                  </a:lnTo>
                  <a:lnTo>
                    <a:pt x="239903" y="175895"/>
                  </a:lnTo>
                  <a:lnTo>
                    <a:pt x="249047" y="167132"/>
                  </a:lnTo>
                  <a:lnTo>
                    <a:pt x="261747" y="167132"/>
                  </a:lnTo>
                  <a:lnTo>
                    <a:pt x="261747" y="206502"/>
                  </a:lnTo>
                  <a:cubicBezTo>
                    <a:pt x="261747" y="210058"/>
                    <a:pt x="260223" y="213487"/>
                    <a:pt x="257683" y="215773"/>
                  </a:cubicBezTo>
                  <a:cubicBezTo>
                    <a:pt x="255143" y="218059"/>
                    <a:pt x="251587" y="219329"/>
                    <a:pt x="248031" y="219075"/>
                  </a:cubicBezTo>
                  <a:cubicBezTo>
                    <a:pt x="114554" y="208407"/>
                    <a:pt x="0" y="170180"/>
                    <a:pt x="0" y="111252"/>
                  </a:cubicBezTo>
                  <a:lnTo>
                    <a:pt x="12700" y="111252"/>
                  </a:lnTo>
                  <a:lnTo>
                    <a:pt x="25400" y="111252"/>
                  </a:lnTo>
                  <a:close/>
                </a:path>
              </a:pathLst>
            </a:custGeom>
            <a:solidFill>
              <a:srgbClr val="869FB2"/>
            </a:solidFill>
          </p:spPr>
        </p:sp>
      </p:grpSp>
      <p:grpSp>
        <p:nvGrpSpPr>
          <p:cNvPr name="Group 75" id="75"/>
          <p:cNvGrpSpPr/>
          <p:nvPr/>
        </p:nvGrpSpPr>
        <p:grpSpPr>
          <a:xfrm rot="0">
            <a:off x="14937163" y="5542119"/>
            <a:ext cx="255450" cy="255450"/>
            <a:chOff x="0" y="0"/>
            <a:chExt cx="340600" cy="340600"/>
          </a:xfrm>
        </p:grpSpPr>
        <p:sp>
          <p:nvSpPr>
            <p:cNvPr name="Freeform 76" id="76"/>
            <p:cNvSpPr/>
            <p:nvPr/>
          </p:nvSpPr>
          <p:spPr>
            <a:xfrm flipH="false" flipV="false" rot="0">
              <a:off x="-127" y="98679"/>
              <a:ext cx="340741" cy="239776"/>
            </a:xfrm>
            <a:custGeom>
              <a:avLst/>
              <a:gdLst/>
              <a:ahLst/>
              <a:cxnLst/>
              <a:rect r="r" b="b" t="t" l="l"/>
              <a:pathLst>
                <a:path h="239776" w="340741">
                  <a:moveTo>
                    <a:pt x="315341" y="12573"/>
                  </a:moveTo>
                  <a:lnTo>
                    <a:pt x="328041" y="12573"/>
                  </a:lnTo>
                  <a:lnTo>
                    <a:pt x="340741" y="12573"/>
                  </a:lnTo>
                  <a:cubicBezTo>
                    <a:pt x="340741" y="71501"/>
                    <a:pt x="226187" y="109855"/>
                    <a:pt x="92710" y="120650"/>
                  </a:cubicBezTo>
                  <a:cubicBezTo>
                    <a:pt x="89154" y="120904"/>
                    <a:pt x="85725" y="119761"/>
                    <a:pt x="83058" y="117348"/>
                  </a:cubicBezTo>
                  <a:cubicBezTo>
                    <a:pt x="80391" y="114935"/>
                    <a:pt x="78994" y="111506"/>
                    <a:pt x="78994" y="108077"/>
                  </a:cubicBezTo>
                  <a:lnTo>
                    <a:pt x="78994" y="68707"/>
                  </a:lnTo>
                  <a:lnTo>
                    <a:pt x="91694" y="68707"/>
                  </a:lnTo>
                  <a:lnTo>
                    <a:pt x="100838" y="77470"/>
                  </a:lnTo>
                  <a:lnTo>
                    <a:pt x="22098" y="159385"/>
                  </a:lnTo>
                  <a:lnTo>
                    <a:pt x="12827" y="150368"/>
                  </a:lnTo>
                  <a:lnTo>
                    <a:pt x="21590" y="141224"/>
                  </a:lnTo>
                  <a:lnTo>
                    <a:pt x="100330" y="216916"/>
                  </a:lnTo>
                  <a:lnTo>
                    <a:pt x="91567" y="226060"/>
                  </a:lnTo>
                  <a:lnTo>
                    <a:pt x="78867" y="226060"/>
                  </a:lnTo>
                  <a:lnTo>
                    <a:pt x="78867" y="186690"/>
                  </a:lnTo>
                  <a:cubicBezTo>
                    <a:pt x="78867" y="180086"/>
                    <a:pt x="83947" y="174625"/>
                    <a:pt x="90551" y="173990"/>
                  </a:cubicBezTo>
                  <a:cubicBezTo>
                    <a:pt x="235331" y="162306"/>
                    <a:pt x="315214" y="122174"/>
                    <a:pt x="315214" y="91313"/>
                  </a:cubicBezTo>
                  <a:lnTo>
                    <a:pt x="315214" y="12573"/>
                  </a:lnTo>
                  <a:lnTo>
                    <a:pt x="327914" y="12573"/>
                  </a:lnTo>
                  <a:lnTo>
                    <a:pt x="315214" y="12573"/>
                  </a:lnTo>
                  <a:moveTo>
                    <a:pt x="340614" y="12573"/>
                  </a:moveTo>
                  <a:lnTo>
                    <a:pt x="340614" y="91313"/>
                  </a:lnTo>
                  <a:lnTo>
                    <a:pt x="327914" y="91313"/>
                  </a:lnTo>
                  <a:lnTo>
                    <a:pt x="340614" y="91313"/>
                  </a:lnTo>
                  <a:cubicBezTo>
                    <a:pt x="340614" y="150241"/>
                    <a:pt x="226060" y="188595"/>
                    <a:pt x="92583" y="199390"/>
                  </a:cubicBezTo>
                  <a:lnTo>
                    <a:pt x="91567" y="186690"/>
                  </a:lnTo>
                  <a:lnTo>
                    <a:pt x="104267" y="186690"/>
                  </a:lnTo>
                  <a:lnTo>
                    <a:pt x="104267" y="226060"/>
                  </a:lnTo>
                  <a:cubicBezTo>
                    <a:pt x="104267" y="231140"/>
                    <a:pt x="101219" y="235712"/>
                    <a:pt x="96520" y="237744"/>
                  </a:cubicBezTo>
                  <a:cubicBezTo>
                    <a:pt x="91821" y="239776"/>
                    <a:pt x="86360" y="238760"/>
                    <a:pt x="82804" y="235204"/>
                  </a:cubicBezTo>
                  <a:lnTo>
                    <a:pt x="4064" y="159639"/>
                  </a:lnTo>
                  <a:cubicBezTo>
                    <a:pt x="1651" y="157353"/>
                    <a:pt x="254" y="154051"/>
                    <a:pt x="127" y="150749"/>
                  </a:cubicBezTo>
                  <a:cubicBezTo>
                    <a:pt x="0" y="147447"/>
                    <a:pt x="1397" y="144145"/>
                    <a:pt x="3683" y="141732"/>
                  </a:cubicBezTo>
                  <a:lnTo>
                    <a:pt x="82423" y="59817"/>
                  </a:lnTo>
                  <a:cubicBezTo>
                    <a:pt x="85979" y="56134"/>
                    <a:pt x="91567" y="54864"/>
                    <a:pt x="96266" y="56896"/>
                  </a:cubicBezTo>
                  <a:cubicBezTo>
                    <a:pt x="100965" y="58928"/>
                    <a:pt x="104267" y="63500"/>
                    <a:pt x="104267" y="68707"/>
                  </a:cubicBezTo>
                  <a:lnTo>
                    <a:pt x="104267" y="108077"/>
                  </a:lnTo>
                  <a:lnTo>
                    <a:pt x="91567" y="108077"/>
                  </a:lnTo>
                  <a:lnTo>
                    <a:pt x="90551" y="95377"/>
                  </a:lnTo>
                  <a:cubicBezTo>
                    <a:pt x="235331" y="83693"/>
                    <a:pt x="315214" y="43561"/>
                    <a:pt x="315214" y="12700"/>
                  </a:cubicBezTo>
                  <a:cubicBezTo>
                    <a:pt x="315214" y="5715"/>
                    <a:pt x="320929" y="0"/>
                    <a:pt x="327914" y="0"/>
                  </a:cubicBezTo>
                  <a:cubicBezTo>
                    <a:pt x="334899" y="0"/>
                    <a:pt x="340614" y="5715"/>
                    <a:pt x="340614" y="12700"/>
                  </a:cubicBezTo>
                  <a:close/>
                </a:path>
              </a:pathLst>
            </a:custGeom>
            <a:solidFill>
              <a:srgbClr val="869FB2"/>
            </a:solidFill>
          </p:spPr>
        </p:sp>
        <p:sp>
          <p:nvSpPr>
            <p:cNvPr name="Freeform 77" id="77"/>
            <p:cNvSpPr/>
            <p:nvPr/>
          </p:nvSpPr>
          <p:spPr>
            <a:xfrm flipH="false" flipV="false" rot="0">
              <a:off x="0" y="0"/>
              <a:ext cx="350901" cy="164973"/>
            </a:xfrm>
            <a:custGeom>
              <a:avLst/>
              <a:gdLst/>
              <a:ahLst/>
              <a:cxnLst/>
              <a:rect r="r" b="b" t="t" l="l"/>
              <a:pathLst>
                <a:path h="164973" w="350901">
                  <a:moveTo>
                    <a:pt x="12700" y="78740"/>
                  </a:moveTo>
                  <a:cubicBezTo>
                    <a:pt x="138430" y="78740"/>
                    <a:pt x="255397" y="101854"/>
                    <a:pt x="308991" y="140208"/>
                  </a:cubicBezTo>
                  <a:cubicBezTo>
                    <a:pt x="312293" y="142621"/>
                    <a:pt x="314198" y="146304"/>
                    <a:pt x="314325" y="150368"/>
                  </a:cubicBezTo>
                  <a:cubicBezTo>
                    <a:pt x="314452" y="154432"/>
                    <a:pt x="312420" y="158242"/>
                    <a:pt x="309245" y="160655"/>
                  </a:cubicBezTo>
                  <a:lnTo>
                    <a:pt x="301625" y="150495"/>
                  </a:lnTo>
                  <a:lnTo>
                    <a:pt x="294259" y="140208"/>
                  </a:lnTo>
                  <a:cubicBezTo>
                    <a:pt x="318389" y="122936"/>
                    <a:pt x="318643" y="109093"/>
                    <a:pt x="310007" y="97028"/>
                  </a:cubicBezTo>
                  <a:cubicBezTo>
                    <a:pt x="303657" y="88138"/>
                    <a:pt x="291084" y="78232"/>
                    <a:pt x="271018" y="68707"/>
                  </a:cubicBezTo>
                  <a:cubicBezTo>
                    <a:pt x="215138" y="42037"/>
                    <a:pt x="118237" y="25400"/>
                    <a:pt x="12700" y="25400"/>
                  </a:cubicBezTo>
                  <a:lnTo>
                    <a:pt x="12700" y="12700"/>
                  </a:lnTo>
                  <a:lnTo>
                    <a:pt x="25400" y="12700"/>
                  </a:lnTo>
                  <a:lnTo>
                    <a:pt x="25400" y="91440"/>
                  </a:lnTo>
                  <a:lnTo>
                    <a:pt x="12700" y="91440"/>
                  </a:lnTo>
                  <a:lnTo>
                    <a:pt x="12700" y="78740"/>
                  </a:lnTo>
                  <a:moveTo>
                    <a:pt x="12700" y="104140"/>
                  </a:moveTo>
                  <a:cubicBezTo>
                    <a:pt x="5715" y="104140"/>
                    <a:pt x="0" y="98425"/>
                    <a:pt x="0" y="91440"/>
                  </a:cubicBezTo>
                  <a:lnTo>
                    <a:pt x="0" y="12700"/>
                  </a:lnTo>
                  <a:cubicBezTo>
                    <a:pt x="0" y="9271"/>
                    <a:pt x="1397" y="6096"/>
                    <a:pt x="3683" y="3683"/>
                  </a:cubicBezTo>
                  <a:cubicBezTo>
                    <a:pt x="5969" y="1270"/>
                    <a:pt x="9271" y="0"/>
                    <a:pt x="12700" y="0"/>
                  </a:cubicBezTo>
                  <a:cubicBezTo>
                    <a:pt x="119888" y="0"/>
                    <a:pt x="221234" y="16764"/>
                    <a:pt x="281940" y="45847"/>
                  </a:cubicBezTo>
                  <a:lnTo>
                    <a:pt x="276479" y="57277"/>
                  </a:lnTo>
                  <a:lnTo>
                    <a:pt x="281940" y="45847"/>
                  </a:lnTo>
                  <a:cubicBezTo>
                    <a:pt x="303911" y="56261"/>
                    <a:pt x="320675" y="68453"/>
                    <a:pt x="330708" y="82296"/>
                  </a:cubicBezTo>
                  <a:cubicBezTo>
                    <a:pt x="350901" y="110490"/>
                    <a:pt x="339344" y="139319"/>
                    <a:pt x="309118" y="160909"/>
                  </a:cubicBezTo>
                  <a:cubicBezTo>
                    <a:pt x="303403" y="164973"/>
                    <a:pt x="295656" y="163703"/>
                    <a:pt x="291465" y="158115"/>
                  </a:cubicBezTo>
                  <a:cubicBezTo>
                    <a:pt x="287274" y="152527"/>
                    <a:pt x="288544" y="144653"/>
                    <a:pt x="294132" y="140462"/>
                  </a:cubicBezTo>
                  <a:lnTo>
                    <a:pt x="301752" y="150622"/>
                  </a:lnTo>
                  <a:lnTo>
                    <a:pt x="294386" y="160909"/>
                  </a:lnTo>
                  <a:cubicBezTo>
                    <a:pt x="247523" y="127508"/>
                    <a:pt x="137668" y="104140"/>
                    <a:pt x="12700" y="104140"/>
                  </a:cubicBezTo>
                  <a:close/>
                </a:path>
              </a:pathLst>
            </a:custGeom>
            <a:solidFill>
              <a:srgbClr val="869FB2"/>
            </a:solidFill>
          </p:spPr>
        </p:sp>
        <p:sp>
          <p:nvSpPr>
            <p:cNvPr name="Freeform 78" id="78"/>
            <p:cNvSpPr/>
            <p:nvPr/>
          </p:nvSpPr>
          <p:spPr>
            <a:xfrm flipH="false" flipV="false" rot="0">
              <a:off x="-127" y="0"/>
              <a:ext cx="340741" cy="338455"/>
            </a:xfrm>
            <a:custGeom>
              <a:avLst/>
              <a:gdLst/>
              <a:ahLst/>
              <a:cxnLst/>
              <a:rect r="r" b="b" t="t" l="l"/>
              <a:pathLst>
                <a:path h="338455" w="340741">
                  <a:moveTo>
                    <a:pt x="315341" y="111252"/>
                  </a:moveTo>
                  <a:lnTo>
                    <a:pt x="328041" y="111252"/>
                  </a:lnTo>
                  <a:lnTo>
                    <a:pt x="340741" y="111252"/>
                  </a:lnTo>
                  <a:cubicBezTo>
                    <a:pt x="340741" y="170180"/>
                    <a:pt x="226187" y="208534"/>
                    <a:pt x="92710" y="219329"/>
                  </a:cubicBezTo>
                  <a:cubicBezTo>
                    <a:pt x="89154" y="219583"/>
                    <a:pt x="85725" y="218440"/>
                    <a:pt x="83058" y="216027"/>
                  </a:cubicBezTo>
                  <a:cubicBezTo>
                    <a:pt x="80391" y="213614"/>
                    <a:pt x="78994" y="210185"/>
                    <a:pt x="78994" y="206756"/>
                  </a:cubicBezTo>
                  <a:lnTo>
                    <a:pt x="78994" y="167386"/>
                  </a:lnTo>
                  <a:lnTo>
                    <a:pt x="91694" y="167386"/>
                  </a:lnTo>
                  <a:lnTo>
                    <a:pt x="100838" y="176149"/>
                  </a:lnTo>
                  <a:lnTo>
                    <a:pt x="22098" y="258064"/>
                  </a:lnTo>
                  <a:lnTo>
                    <a:pt x="12827" y="249047"/>
                  </a:lnTo>
                  <a:lnTo>
                    <a:pt x="21590" y="239903"/>
                  </a:lnTo>
                  <a:lnTo>
                    <a:pt x="100330" y="315595"/>
                  </a:lnTo>
                  <a:lnTo>
                    <a:pt x="91567" y="324739"/>
                  </a:lnTo>
                  <a:lnTo>
                    <a:pt x="78867" y="324739"/>
                  </a:lnTo>
                  <a:lnTo>
                    <a:pt x="78867" y="285369"/>
                  </a:lnTo>
                  <a:cubicBezTo>
                    <a:pt x="78867" y="278765"/>
                    <a:pt x="83947" y="273304"/>
                    <a:pt x="90551" y="272669"/>
                  </a:cubicBezTo>
                  <a:cubicBezTo>
                    <a:pt x="235331" y="260985"/>
                    <a:pt x="315214" y="220853"/>
                    <a:pt x="315214" y="189992"/>
                  </a:cubicBezTo>
                  <a:lnTo>
                    <a:pt x="315214" y="111252"/>
                  </a:lnTo>
                  <a:lnTo>
                    <a:pt x="327914" y="111252"/>
                  </a:lnTo>
                  <a:lnTo>
                    <a:pt x="315214" y="111252"/>
                  </a:lnTo>
                  <a:lnTo>
                    <a:pt x="327914" y="111252"/>
                  </a:lnTo>
                  <a:lnTo>
                    <a:pt x="315214" y="111252"/>
                  </a:lnTo>
                  <a:cubicBezTo>
                    <a:pt x="315341" y="72136"/>
                    <a:pt x="193802" y="25400"/>
                    <a:pt x="12827" y="25400"/>
                  </a:cubicBezTo>
                  <a:lnTo>
                    <a:pt x="12827" y="12700"/>
                  </a:lnTo>
                  <a:lnTo>
                    <a:pt x="25527" y="12700"/>
                  </a:lnTo>
                  <a:lnTo>
                    <a:pt x="25527" y="91440"/>
                  </a:lnTo>
                  <a:lnTo>
                    <a:pt x="12827" y="91440"/>
                  </a:lnTo>
                  <a:lnTo>
                    <a:pt x="12827" y="78740"/>
                  </a:lnTo>
                  <a:cubicBezTo>
                    <a:pt x="138557" y="78740"/>
                    <a:pt x="255524" y="101854"/>
                    <a:pt x="309118" y="140208"/>
                  </a:cubicBezTo>
                  <a:lnTo>
                    <a:pt x="294386" y="160909"/>
                  </a:lnTo>
                  <a:cubicBezTo>
                    <a:pt x="247650" y="127508"/>
                    <a:pt x="137795" y="104140"/>
                    <a:pt x="12827" y="104140"/>
                  </a:cubicBezTo>
                  <a:cubicBezTo>
                    <a:pt x="9398" y="104140"/>
                    <a:pt x="6223" y="102870"/>
                    <a:pt x="3810" y="100457"/>
                  </a:cubicBezTo>
                  <a:cubicBezTo>
                    <a:pt x="1397" y="98044"/>
                    <a:pt x="127" y="94869"/>
                    <a:pt x="127" y="91440"/>
                  </a:cubicBezTo>
                  <a:lnTo>
                    <a:pt x="127" y="12700"/>
                  </a:lnTo>
                  <a:cubicBezTo>
                    <a:pt x="127" y="5715"/>
                    <a:pt x="5842" y="0"/>
                    <a:pt x="12827" y="0"/>
                  </a:cubicBezTo>
                  <a:cubicBezTo>
                    <a:pt x="180086" y="0"/>
                    <a:pt x="340741" y="41402"/>
                    <a:pt x="340741" y="111252"/>
                  </a:cubicBezTo>
                  <a:lnTo>
                    <a:pt x="340741" y="189992"/>
                  </a:lnTo>
                  <a:lnTo>
                    <a:pt x="328041" y="189992"/>
                  </a:lnTo>
                  <a:lnTo>
                    <a:pt x="340741" y="189992"/>
                  </a:lnTo>
                  <a:cubicBezTo>
                    <a:pt x="340741" y="248920"/>
                    <a:pt x="226187" y="287274"/>
                    <a:pt x="92710" y="298069"/>
                  </a:cubicBezTo>
                  <a:lnTo>
                    <a:pt x="91694" y="285369"/>
                  </a:lnTo>
                  <a:lnTo>
                    <a:pt x="104394" y="285369"/>
                  </a:lnTo>
                  <a:lnTo>
                    <a:pt x="104394" y="324739"/>
                  </a:lnTo>
                  <a:cubicBezTo>
                    <a:pt x="104394" y="329819"/>
                    <a:pt x="101346" y="334391"/>
                    <a:pt x="96647" y="336423"/>
                  </a:cubicBezTo>
                  <a:cubicBezTo>
                    <a:pt x="91948" y="338455"/>
                    <a:pt x="86487" y="337439"/>
                    <a:pt x="82931" y="333883"/>
                  </a:cubicBezTo>
                  <a:lnTo>
                    <a:pt x="4064" y="258318"/>
                  </a:lnTo>
                  <a:cubicBezTo>
                    <a:pt x="1651" y="256032"/>
                    <a:pt x="254" y="252730"/>
                    <a:pt x="127" y="249428"/>
                  </a:cubicBezTo>
                  <a:cubicBezTo>
                    <a:pt x="0" y="246126"/>
                    <a:pt x="1397" y="242824"/>
                    <a:pt x="3683" y="240411"/>
                  </a:cubicBezTo>
                  <a:lnTo>
                    <a:pt x="82423" y="158496"/>
                  </a:lnTo>
                  <a:cubicBezTo>
                    <a:pt x="85979" y="154813"/>
                    <a:pt x="91567" y="153543"/>
                    <a:pt x="96266" y="155575"/>
                  </a:cubicBezTo>
                  <a:cubicBezTo>
                    <a:pt x="100965" y="157607"/>
                    <a:pt x="104267" y="162179"/>
                    <a:pt x="104267" y="167386"/>
                  </a:cubicBezTo>
                  <a:lnTo>
                    <a:pt x="104267" y="206756"/>
                  </a:lnTo>
                  <a:lnTo>
                    <a:pt x="91567" y="206756"/>
                  </a:lnTo>
                  <a:lnTo>
                    <a:pt x="90551" y="194056"/>
                  </a:lnTo>
                  <a:cubicBezTo>
                    <a:pt x="235331" y="182372"/>
                    <a:pt x="315214" y="142240"/>
                    <a:pt x="315214" y="111379"/>
                  </a:cubicBezTo>
                  <a:cubicBezTo>
                    <a:pt x="315214" y="104394"/>
                    <a:pt x="320929" y="98679"/>
                    <a:pt x="327914" y="98679"/>
                  </a:cubicBezTo>
                  <a:cubicBezTo>
                    <a:pt x="334899" y="98679"/>
                    <a:pt x="340614" y="104394"/>
                    <a:pt x="340614" y="111379"/>
                  </a:cubicBezTo>
                  <a:close/>
                </a:path>
              </a:pathLst>
            </a:custGeom>
            <a:solidFill>
              <a:srgbClr val="869FB2"/>
            </a:solidFill>
          </p:spPr>
        </p:sp>
      </p:grpSp>
      <p:sp>
        <p:nvSpPr>
          <p:cNvPr name="TextBox 79" id="79"/>
          <p:cNvSpPr txBox="true"/>
          <p:nvPr/>
        </p:nvSpPr>
        <p:spPr>
          <a:xfrm rot="0">
            <a:off x="2227625" y="1863075"/>
            <a:ext cx="13911750" cy="877200"/>
          </a:xfrm>
          <a:prstGeom prst="rect">
            <a:avLst/>
          </a:prstGeom>
        </p:spPr>
        <p:txBody>
          <a:bodyPr anchor="t" rtlCol="false" tIns="0" lIns="0" bIns="0" rIns="0">
            <a:spAutoFit/>
          </a:bodyPr>
          <a:lstStyle/>
          <a:p>
            <a:pPr algn="ctr">
              <a:lnSpc>
                <a:spcPts val="5759"/>
              </a:lnSpc>
            </a:pPr>
            <a:r>
              <a:rPr lang="en-US" sz="4800">
                <a:solidFill>
                  <a:srgbClr val="FFFFFF"/>
                </a:solidFill>
                <a:latin typeface="Arial"/>
                <a:ea typeface="Arial"/>
                <a:cs typeface="Arial"/>
                <a:sym typeface="Arial"/>
              </a:rPr>
              <a:t>Use our editable graphic resources...</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7283065" y="2350643"/>
            <a:ext cx="4162037" cy="2738789"/>
          </a:xfrm>
          <a:custGeom>
            <a:avLst/>
            <a:gdLst/>
            <a:ahLst/>
            <a:cxnLst/>
            <a:rect r="r" b="b" t="t" l="l"/>
            <a:pathLst>
              <a:path h="2738789" w="4162037">
                <a:moveTo>
                  <a:pt x="0" y="0"/>
                </a:moveTo>
                <a:lnTo>
                  <a:pt x="4162038" y="0"/>
                </a:lnTo>
                <a:lnTo>
                  <a:pt x="4162038" y="2738790"/>
                </a:lnTo>
                <a:lnTo>
                  <a:pt x="0" y="27387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76908" y="6015684"/>
            <a:ext cx="5245752" cy="2667080"/>
          </a:xfrm>
          <a:custGeom>
            <a:avLst/>
            <a:gdLst/>
            <a:ahLst/>
            <a:cxnLst/>
            <a:rect r="r" b="b" t="t" l="l"/>
            <a:pathLst>
              <a:path h="2667080" w="5245752">
                <a:moveTo>
                  <a:pt x="0" y="0"/>
                </a:moveTo>
                <a:lnTo>
                  <a:pt x="5245752" y="0"/>
                </a:lnTo>
                <a:lnTo>
                  <a:pt x="5245752" y="2667080"/>
                </a:lnTo>
                <a:lnTo>
                  <a:pt x="0" y="2667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1919371" y="2459021"/>
            <a:ext cx="4878422" cy="2601952"/>
          </a:xfrm>
          <a:custGeom>
            <a:avLst/>
            <a:gdLst/>
            <a:ahLst/>
            <a:cxnLst/>
            <a:rect r="r" b="b" t="t" l="l"/>
            <a:pathLst>
              <a:path h="2601952" w="4878422">
                <a:moveTo>
                  <a:pt x="0" y="0"/>
                </a:moveTo>
                <a:lnTo>
                  <a:pt x="4878422" y="0"/>
                </a:lnTo>
                <a:lnTo>
                  <a:pt x="4878422" y="2601952"/>
                </a:lnTo>
                <a:lnTo>
                  <a:pt x="0" y="26019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5420596" y="6381179"/>
            <a:ext cx="225011" cy="657227"/>
          </a:xfrm>
          <a:custGeom>
            <a:avLst/>
            <a:gdLst/>
            <a:ahLst/>
            <a:cxnLst/>
            <a:rect r="r" b="b" t="t" l="l"/>
            <a:pathLst>
              <a:path h="657227" w="225011">
                <a:moveTo>
                  <a:pt x="0" y="0"/>
                </a:moveTo>
                <a:lnTo>
                  <a:pt x="225010" y="0"/>
                </a:lnTo>
                <a:lnTo>
                  <a:pt x="225010" y="657226"/>
                </a:lnTo>
                <a:lnTo>
                  <a:pt x="0" y="6572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14819572" y="6369381"/>
            <a:ext cx="395527" cy="680811"/>
          </a:xfrm>
          <a:custGeom>
            <a:avLst/>
            <a:gdLst/>
            <a:ahLst/>
            <a:cxnLst/>
            <a:rect r="r" b="b" t="t" l="l"/>
            <a:pathLst>
              <a:path h="680811" w="395527">
                <a:moveTo>
                  <a:pt x="0" y="0"/>
                </a:moveTo>
                <a:lnTo>
                  <a:pt x="395526" y="0"/>
                </a:lnTo>
                <a:lnTo>
                  <a:pt x="395526" y="680810"/>
                </a:lnTo>
                <a:lnTo>
                  <a:pt x="0" y="68081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16267243" y="7192537"/>
            <a:ext cx="633620" cy="548762"/>
          </a:xfrm>
          <a:custGeom>
            <a:avLst/>
            <a:gdLst/>
            <a:ahLst/>
            <a:cxnLst/>
            <a:rect r="r" b="b" t="t" l="l"/>
            <a:pathLst>
              <a:path h="548762" w="633620">
                <a:moveTo>
                  <a:pt x="0" y="0"/>
                </a:moveTo>
                <a:lnTo>
                  <a:pt x="633620" y="0"/>
                </a:lnTo>
                <a:lnTo>
                  <a:pt x="633620" y="548762"/>
                </a:lnTo>
                <a:lnTo>
                  <a:pt x="0" y="54876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15345207" y="7894557"/>
            <a:ext cx="375784" cy="578126"/>
          </a:xfrm>
          <a:custGeom>
            <a:avLst/>
            <a:gdLst/>
            <a:ahLst/>
            <a:cxnLst/>
            <a:rect r="r" b="b" t="t" l="l"/>
            <a:pathLst>
              <a:path h="578126" w="375784">
                <a:moveTo>
                  <a:pt x="0" y="0"/>
                </a:moveTo>
                <a:lnTo>
                  <a:pt x="375784" y="0"/>
                </a:lnTo>
                <a:lnTo>
                  <a:pt x="375784" y="578126"/>
                </a:lnTo>
                <a:lnTo>
                  <a:pt x="0" y="5781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9" id="9"/>
          <p:cNvSpPr/>
          <p:nvPr/>
        </p:nvSpPr>
        <p:spPr>
          <a:xfrm flipH="false" flipV="false" rot="0">
            <a:off x="15837531" y="7181491"/>
            <a:ext cx="339735" cy="571363"/>
          </a:xfrm>
          <a:custGeom>
            <a:avLst/>
            <a:gdLst/>
            <a:ahLst/>
            <a:cxnLst/>
            <a:rect r="r" b="b" t="t" l="l"/>
            <a:pathLst>
              <a:path h="571363" w="339735">
                <a:moveTo>
                  <a:pt x="0" y="0"/>
                </a:moveTo>
                <a:lnTo>
                  <a:pt x="339734" y="0"/>
                </a:lnTo>
                <a:lnTo>
                  <a:pt x="339734" y="571362"/>
                </a:lnTo>
                <a:lnTo>
                  <a:pt x="0" y="57136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0" id="10"/>
          <p:cNvSpPr/>
          <p:nvPr/>
        </p:nvSpPr>
        <p:spPr>
          <a:xfrm flipH="false" flipV="false" rot="0">
            <a:off x="15767029" y="6403649"/>
            <a:ext cx="480738" cy="612200"/>
          </a:xfrm>
          <a:custGeom>
            <a:avLst/>
            <a:gdLst/>
            <a:ahLst/>
            <a:cxnLst/>
            <a:rect r="r" b="b" t="t" l="l"/>
            <a:pathLst>
              <a:path h="612200" w="480738">
                <a:moveTo>
                  <a:pt x="0" y="0"/>
                </a:moveTo>
                <a:lnTo>
                  <a:pt x="480738" y="0"/>
                </a:lnTo>
                <a:lnTo>
                  <a:pt x="480738" y="612200"/>
                </a:lnTo>
                <a:lnTo>
                  <a:pt x="0" y="6122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1" id="11"/>
          <p:cNvSpPr/>
          <p:nvPr/>
        </p:nvSpPr>
        <p:spPr>
          <a:xfrm flipH="false" flipV="false" rot="0">
            <a:off x="14815601" y="7182551"/>
            <a:ext cx="403465" cy="568361"/>
          </a:xfrm>
          <a:custGeom>
            <a:avLst/>
            <a:gdLst/>
            <a:ahLst/>
            <a:cxnLst/>
            <a:rect r="r" b="b" t="t" l="l"/>
            <a:pathLst>
              <a:path h="568361" w="403465">
                <a:moveTo>
                  <a:pt x="0" y="0"/>
                </a:moveTo>
                <a:lnTo>
                  <a:pt x="403466" y="0"/>
                </a:lnTo>
                <a:lnTo>
                  <a:pt x="403466" y="568362"/>
                </a:lnTo>
                <a:lnTo>
                  <a:pt x="0" y="56836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2" id="12"/>
          <p:cNvSpPr/>
          <p:nvPr/>
        </p:nvSpPr>
        <p:spPr>
          <a:xfrm flipH="false" flipV="false" rot="0">
            <a:off x="15360587" y="7182551"/>
            <a:ext cx="373365" cy="568361"/>
          </a:xfrm>
          <a:custGeom>
            <a:avLst/>
            <a:gdLst/>
            <a:ahLst/>
            <a:cxnLst/>
            <a:rect r="r" b="b" t="t" l="l"/>
            <a:pathLst>
              <a:path h="568361" w="373365">
                <a:moveTo>
                  <a:pt x="0" y="0"/>
                </a:moveTo>
                <a:lnTo>
                  <a:pt x="373366" y="0"/>
                </a:lnTo>
                <a:lnTo>
                  <a:pt x="373366" y="568362"/>
                </a:lnTo>
                <a:lnTo>
                  <a:pt x="0" y="56836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3" id="13"/>
          <p:cNvSpPr/>
          <p:nvPr/>
        </p:nvSpPr>
        <p:spPr>
          <a:xfrm flipH="false" flipV="false" rot="0">
            <a:off x="16352131" y="6360983"/>
            <a:ext cx="463844" cy="596438"/>
          </a:xfrm>
          <a:custGeom>
            <a:avLst/>
            <a:gdLst/>
            <a:ahLst/>
            <a:cxnLst/>
            <a:rect r="r" b="b" t="t" l="l"/>
            <a:pathLst>
              <a:path h="596438" w="463844">
                <a:moveTo>
                  <a:pt x="0" y="0"/>
                </a:moveTo>
                <a:lnTo>
                  <a:pt x="463844" y="0"/>
                </a:lnTo>
                <a:lnTo>
                  <a:pt x="463844" y="596438"/>
                </a:lnTo>
                <a:lnTo>
                  <a:pt x="0" y="596438"/>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4" id="14"/>
          <p:cNvSpPr/>
          <p:nvPr/>
        </p:nvSpPr>
        <p:spPr>
          <a:xfrm flipH="false" flipV="false" rot="0">
            <a:off x="15811738" y="7987962"/>
            <a:ext cx="391318" cy="391318"/>
          </a:xfrm>
          <a:custGeom>
            <a:avLst/>
            <a:gdLst/>
            <a:ahLst/>
            <a:cxnLst/>
            <a:rect r="r" b="b" t="t" l="l"/>
            <a:pathLst>
              <a:path h="391318" w="391318">
                <a:moveTo>
                  <a:pt x="0" y="0"/>
                </a:moveTo>
                <a:lnTo>
                  <a:pt x="391318" y="0"/>
                </a:lnTo>
                <a:lnTo>
                  <a:pt x="391318" y="391318"/>
                </a:lnTo>
                <a:lnTo>
                  <a:pt x="0" y="39131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5" id="15"/>
          <p:cNvSpPr/>
          <p:nvPr/>
        </p:nvSpPr>
        <p:spPr>
          <a:xfrm flipH="false" flipV="false" rot="0">
            <a:off x="16380847" y="7978379"/>
            <a:ext cx="406416" cy="410482"/>
          </a:xfrm>
          <a:custGeom>
            <a:avLst/>
            <a:gdLst/>
            <a:ahLst/>
            <a:cxnLst/>
            <a:rect r="r" b="b" t="t" l="l"/>
            <a:pathLst>
              <a:path h="410482" w="406416">
                <a:moveTo>
                  <a:pt x="0" y="0"/>
                </a:moveTo>
                <a:lnTo>
                  <a:pt x="406416" y="0"/>
                </a:lnTo>
                <a:lnTo>
                  <a:pt x="406416" y="410482"/>
                </a:lnTo>
                <a:lnTo>
                  <a:pt x="0" y="410482"/>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16" id="16"/>
          <p:cNvSpPr/>
          <p:nvPr/>
        </p:nvSpPr>
        <p:spPr>
          <a:xfrm flipH="false" flipV="false" rot="0">
            <a:off x="14829221" y="7911291"/>
            <a:ext cx="376228" cy="544660"/>
          </a:xfrm>
          <a:custGeom>
            <a:avLst/>
            <a:gdLst/>
            <a:ahLst/>
            <a:cxnLst/>
            <a:rect r="r" b="b" t="t" l="l"/>
            <a:pathLst>
              <a:path h="544660" w="376228">
                <a:moveTo>
                  <a:pt x="0" y="0"/>
                </a:moveTo>
                <a:lnTo>
                  <a:pt x="376228" y="0"/>
                </a:lnTo>
                <a:lnTo>
                  <a:pt x="376228" y="544660"/>
                </a:lnTo>
                <a:lnTo>
                  <a:pt x="0" y="544660"/>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17" id="17"/>
          <p:cNvSpPr/>
          <p:nvPr/>
        </p:nvSpPr>
        <p:spPr>
          <a:xfrm flipH="false" flipV="false" rot="0">
            <a:off x="12119259" y="6131589"/>
            <a:ext cx="1194780" cy="1054512"/>
          </a:xfrm>
          <a:custGeom>
            <a:avLst/>
            <a:gdLst/>
            <a:ahLst/>
            <a:cxnLst/>
            <a:rect r="r" b="b" t="t" l="l"/>
            <a:pathLst>
              <a:path h="1054512" w="1194780">
                <a:moveTo>
                  <a:pt x="0" y="0"/>
                </a:moveTo>
                <a:lnTo>
                  <a:pt x="1194780" y="0"/>
                </a:lnTo>
                <a:lnTo>
                  <a:pt x="1194780" y="1054512"/>
                </a:lnTo>
                <a:lnTo>
                  <a:pt x="0" y="1054512"/>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Freeform 18" id="18"/>
          <p:cNvSpPr/>
          <p:nvPr/>
        </p:nvSpPr>
        <p:spPr>
          <a:xfrm flipH="false" flipV="false" rot="0">
            <a:off x="12148869" y="7418909"/>
            <a:ext cx="1134380" cy="1051824"/>
          </a:xfrm>
          <a:custGeom>
            <a:avLst/>
            <a:gdLst/>
            <a:ahLst/>
            <a:cxnLst/>
            <a:rect r="r" b="b" t="t" l="l"/>
            <a:pathLst>
              <a:path h="1051824" w="1134380">
                <a:moveTo>
                  <a:pt x="0" y="0"/>
                </a:moveTo>
                <a:lnTo>
                  <a:pt x="1134380" y="0"/>
                </a:lnTo>
                <a:lnTo>
                  <a:pt x="1134380" y="1051824"/>
                </a:lnTo>
                <a:lnTo>
                  <a:pt x="0" y="1051824"/>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p:spPr>
      </p:sp>
      <p:sp>
        <p:nvSpPr>
          <p:cNvPr name="Freeform 19" id="19"/>
          <p:cNvSpPr/>
          <p:nvPr/>
        </p:nvSpPr>
        <p:spPr>
          <a:xfrm flipH="false" flipV="false" rot="0">
            <a:off x="13406433" y="6137731"/>
            <a:ext cx="1171654" cy="1042792"/>
          </a:xfrm>
          <a:custGeom>
            <a:avLst/>
            <a:gdLst/>
            <a:ahLst/>
            <a:cxnLst/>
            <a:rect r="r" b="b" t="t" l="l"/>
            <a:pathLst>
              <a:path h="1042792" w="1171654">
                <a:moveTo>
                  <a:pt x="0" y="0"/>
                </a:moveTo>
                <a:lnTo>
                  <a:pt x="1171654" y="0"/>
                </a:lnTo>
                <a:lnTo>
                  <a:pt x="1171654" y="1042792"/>
                </a:lnTo>
                <a:lnTo>
                  <a:pt x="0" y="1042792"/>
                </a:lnTo>
                <a:lnTo>
                  <a:pt x="0" y="0"/>
                </a:lnTo>
                <a:close/>
              </a:path>
            </a:pathLst>
          </a:custGeom>
          <a:blipFill>
            <a:blip r:embed="rId37">
              <a:extLst>
                <a:ext uri="{96DAC541-7B7A-43D3-8B79-37D633B846F1}">
                  <asvg:svgBlip xmlns:asvg="http://schemas.microsoft.com/office/drawing/2016/SVG/main" r:embed="rId38"/>
                </a:ext>
              </a:extLst>
            </a:blip>
            <a:stretch>
              <a:fillRect l="0" t="0" r="0" b="0"/>
            </a:stretch>
          </a:blipFill>
        </p:spPr>
      </p:sp>
      <p:sp>
        <p:nvSpPr>
          <p:cNvPr name="Freeform 20" id="20"/>
          <p:cNvSpPr/>
          <p:nvPr/>
        </p:nvSpPr>
        <p:spPr>
          <a:xfrm flipH="false" flipV="false" rot="0">
            <a:off x="13421925" y="7418761"/>
            <a:ext cx="1140322" cy="1052044"/>
          </a:xfrm>
          <a:custGeom>
            <a:avLst/>
            <a:gdLst/>
            <a:ahLst/>
            <a:cxnLst/>
            <a:rect r="r" b="b" t="t" l="l"/>
            <a:pathLst>
              <a:path h="1052044" w="1140322">
                <a:moveTo>
                  <a:pt x="0" y="0"/>
                </a:moveTo>
                <a:lnTo>
                  <a:pt x="1140322" y="0"/>
                </a:lnTo>
                <a:lnTo>
                  <a:pt x="1140322" y="1052044"/>
                </a:lnTo>
                <a:lnTo>
                  <a:pt x="0" y="1052044"/>
                </a:lnTo>
                <a:lnTo>
                  <a:pt x="0" y="0"/>
                </a:lnTo>
                <a:close/>
              </a:path>
            </a:pathLst>
          </a:custGeom>
          <a:blipFill>
            <a:blip r:embed="rId39">
              <a:extLst>
                <a:ext uri="{96DAC541-7B7A-43D3-8B79-37D633B846F1}">
                  <asvg:svgBlip xmlns:asvg="http://schemas.microsoft.com/office/drawing/2016/SVG/main" r:embed="rId40"/>
                </a:ext>
              </a:extLst>
            </a:blip>
            <a:stretch>
              <a:fillRect l="0" t="0" r="0" b="0"/>
            </a:stretch>
          </a:blipFill>
        </p:spPr>
      </p:sp>
      <p:sp>
        <p:nvSpPr>
          <p:cNvPr name="Freeform 21" id="21"/>
          <p:cNvSpPr/>
          <p:nvPr/>
        </p:nvSpPr>
        <p:spPr>
          <a:xfrm flipH="false" flipV="false" rot="0">
            <a:off x="1443693" y="2376127"/>
            <a:ext cx="5349196" cy="2653330"/>
          </a:xfrm>
          <a:custGeom>
            <a:avLst/>
            <a:gdLst/>
            <a:ahLst/>
            <a:cxnLst/>
            <a:rect r="r" b="b" t="t" l="l"/>
            <a:pathLst>
              <a:path h="2653330" w="5349196">
                <a:moveTo>
                  <a:pt x="0" y="0"/>
                </a:moveTo>
                <a:lnTo>
                  <a:pt x="5349196" y="0"/>
                </a:lnTo>
                <a:lnTo>
                  <a:pt x="5349196" y="2653330"/>
                </a:lnTo>
                <a:lnTo>
                  <a:pt x="0" y="2653330"/>
                </a:lnTo>
                <a:lnTo>
                  <a:pt x="0" y="0"/>
                </a:lnTo>
                <a:close/>
              </a:path>
            </a:pathLst>
          </a:custGeom>
          <a:blipFill>
            <a:blip r:embed="rId41">
              <a:extLst>
                <a:ext uri="{96DAC541-7B7A-43D3-8B79-37D633B846F1}">
                  <asvg:svgBlip xmlns:asvg="http://schemas.microsoft.com/office/drawing/2016/SVG/main" r:embed="rId42"/>
                </a:ext>
              </a:extLst>
            </a:blip>
            <a:stretch>
              <a:fillRect l="0" t="0" r="0" b="0"/>
            </a:stretch>
          </a:blipFill>
        </p:spPr>
      </p:sp>
      <p:sp>
        <p:nvSpPr>
          <p:cNvPr name="Freeform 22" id="22"/>
          <p:cNvSpPr/>
          <p:nvPr/>
        </p:nvSpPr>
        <p:spPr>
          <a:xfrm flipH="false" flipV="false" rot="0">
            <a:off x="7195570" y="6131764"/>
            <a:ext cx="4482688" cy="2661310"/>
          </a:xfrm>
          <a:custGeom>
            <a:avLst/>
            <a:gdLst/>
            <a:ahLst/>
            <a:cxnLst/>
            <a:rect r="r" b="b" t="t" l="l"/>
            <a:pathLst>
              <a:path h="2661310" w="4482688">
                <a:moveTo>
                  <a:pt x="0" y="0"/>
                </a:moveTo>
                <a:lnTo>
                  <a:pt x="4482688" y="0"/>
                </a:lnTo>
                <a:lnTo>
                  <a:pt x="4482688" y="2661310"/>
                </a:lnTo>
                <a:lnTo>
                  <a:pt x="0" y="2661310"/>
                </a:lnTo>
                <a:lnTo>
                  <a:pt x="0" y="0"/>
                </a:lnTo>
                <a:close/>
              </a:path>
            </a:pathLst>
          </a:custGeom>
          <a:blipFill>
            <a:blip r:embed="rId43">
              <a:extLst>
                <a:ext uri="{96DAC541-7B7A-43D3-8B79-37D633B846F1}">
                  <asvg:svgBlip xmlns:asvg="http://schemas.microsoft.com/office/drawing/2016/SVG/main" r:embed="rId44"/>
                </a:ext>
              </a:extLst>
            </a:blip>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4250567" y="7213137"/>
            <a:ext cx="2211140" cy="1526033"/>
          </a:xfrm>
          <a:custGeom>
            <a:avLst/>
            <a:gdLst/>
            <a:ahLst/>
            <a:cxnLst/>
            <a:rect r="r" b="b" t="t" l="l"/>
            <a:pathLst>
              <a:path h="1526033" w="2211140">
                <a:moveTo>
                  <a:pt x="0" y="0"/>
                </a:moveTo>
                <a:lnTo>
                  <a:pt x="2211140" y="0"/>
                </a:lnTo>
                <a:lnTo>
                  <a:pt x="2211140" y="1526032"/>
                </a:lnTo>
                <a:lnTo>
                  <a:pt x="0" y="15260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3" id="3"/>
          <p:cNvSpPr/>
          <p:nvPr/>
        </p:nvSpPr>
        <p:spPr>
          <a:xfrm rot="178843">
            <a:off x="8870713" y="3715232"/>
            <a:ext cx="366346" cy="0"/>
          </a:xfrm>
          <a:prstGeom prst="line">
            <a:avLst/>
          </a:prstGeom>
          <a:ln cap="rnd" w="9525">
            <a:solidFill>
              <a:srgbClr val="A5B7C6"/>
            </a:solidFill>
            <a:prstDash val="solid"/>
            <a:headEnd type="none" len="sm" w="sm"/>
            <a:tailEnd type="none" len="sm" w="sm"/>
          </a:ln>
        </p:spPr>
      </p:sp>
      <p:sp>
        <p:nvSpPr>
          <p:cNvPr name="AutoShape 4" id="4"/>
          <p:cNvSpPr/>
          <p:nvPr/>
        </p:nvSpPr>
        <p:spPr>
          <a:xfrm rot="178843">
            <a:off x="8140113" y="3715124"/>
            <a:ext cx="366346" cy="0"/>
          </a:xfrm>
          <a:prstGeom prst="line">
            <a:avLst/>
          </a:prstGeom>
          <a:ln cap="rnd" w="9525">
            <a:solidFill>
              <a:srgbClr val="A5B7C6"/>
            </a:solidFill>
            <a:prstDash val="solid"/>
            <a:headEnd type="none" len="sm" w="sm"/>
            <a:tailEnd type="none" len="sm" w="sm"/>
          </a:ln>
        </p:spPr>
      </p:sp>
      <p:sp>
        <p:nvSpPr>
          <p:cNvPr name="AutoShape 5" id="5"/>
          <p:cNvSpPr/>
          <p:nvPr/>
        </p:nvSpPr>
        <p:spPr>
          <a:xfrm rot="178843">
            <a:off x="7430863" y="3715124"/>
            <a:ext cx="366346" cy="0"/>
          </a:xfrm>
          <a:prstGeom prst="line">
            <a:avLst/>
          </a:prstGeom>
          <a:ln cap="rnd" w="9525">
            <a:solidFill>
              <a:srgbClr val="A5B7C6"/>
            </a:solidFill>
            <a:prstDash val="solid"/>
            <a:headEnd type="none" len="sm" w="sm"/>
            <a:tailEnd type="none" len="sm" w="sm"/>
          </a:ln>
        </p:spPr>
      </p:sp>
      <p:sp>
        <p:nvSpPr>
          <p:cNvPr name="AutoShape 6" id="6"/>
          <p:cNvSpPr/>
          <p:nvPr/>
        </p:nvSpPr>
        <p:spPr>
          <a:xfrm rot="108921">
            <a:off x="9593210" y="3715232"/>
            <a:ext cx="601352" cy="0"/>
          </a:xfrm>
          <a:prstGeom prst="line">
            <a:avLst/>
          </a:prstGeom>
          <a:ln cap="rnd" w="9525">
            <a:solidFill>
              <a:srgbClr val="A5B7C6"/>
            </a:solidFill>
            <a:prstDash val="solid"/>
            <a:headEnd type="none" len="sm" w="sm"/>
            <a:tailEnd type="triangle" len="med" w="lg"/>
          </a:ln>
        </p:spPr>
      </p:sp>
      <p:sp>
        <p:nvSpPr>
          <p:cNvPr name="AutoShape 7" id="7"/>
          <p:cNvSpPr/>
          <p:nvPr/>
        </p:nvSpPr>
        <p:spPr>
          <a:xfrm rot="5220862">
            <a:off x="7070377" y="3365100"/>
            <a:ext cx="365746" cy="0"/>
          </a:xfrm>
          <a:prstGeom prst="line">
            <a:avLst/>
          </a:prstGeom>
          <a:ln cap="rnd" w="9525">
            <a:solidFill>
              <a:srgbClr val="A5B7C6"/>
            </a:solidFill>
            <a:prstDash val="solid"/>
            <a:headEnd type="none" len="sm" w="sm"/>
            <a:tailEnd type="none" len="sm" w="sm"/>
          </a:ln>
        </p:spPr>
      </p:sp>
      <p:grpSp>
        <p:nvGrpSpPr>
          <p:cNvPr name="Group 8" id="8"/>
          <p:cNvGrpSpPr/>
          <p:nvPr/>
        </p:nvGrpSpPr>
        <p:grpSpPr>
          <a:xfrm rot="0">
            <a:off x="7125399" y="2982845"/>
            <a:ext cx="592224" cy="218922"/>
            <a:chOff x="0" y="0"/>
            <a:chExt cx="789632" cy="291896"/>
          </a:xfrm>
        </p:grpSpPr>
        <p:sp>
          <p:nvSpPr>
            <p:cNvPr name="Freeform 9" id="9"/>
            <p:cNvSpPr/>
            <p:nvPr/>
          </p:nvSpPr>
          <p:spPr>
            <a:xfrm flipH="false" flipV="false" rot="0">
              <a:off x="0" y="0"/>
              <a:ext cx="789686" cy="291846"/>
            </a:xfrm>
            <a:custGeom>
              <a:avLst/>
              <a:gdLst/>
              <a:ahLst/>
              <a:cxnLst/>
              <a:rect r="r" b="b" t="t" l="l"/>
              <a:pathLst>
                <a:path h="291846" w="789686">
                  <a:moveTo>
                    <a:pt x="12700" y="0"/>
                  </a:moveTo>
                  <a:lnTo>
                    <a:pt x="776986" y="0"/>
                  </a:lnTo>
                  <a:cubicBezTo>
                    <a:pt x="783971" y="0"/>
                    <a:pt x="789686" y="5715"/>
                    <a:pt x="789686" y="12700"/>
                  </a:cubicBezTo>
                  <a:lnTo>
                    <a:pt x="789686" y="279146"/>
                  </a:lnTo>
                  <a:cubicBezTo>
                    <a:pt x="789686" y="286131"/>
                    <a:pt x="783971" y="291846"/>
                    <a:pt x="776986" y="291846"/>
                  </a:cubicBezTo>
                  <a:lnTo>
                    <a:pt x="12700" y="291846"/>
                  </a:lnTo>
                  <a:cubicBezTo>
                    <a:pt x="5715" y="291846"/>
                    <a:pt x="0" y="286131"/>
                    <a:pt x="0" y="279146"/>
                  </a:cubicBezTo>
                  <a:lnTo>
                    <a:pt x="0" y="12700"/>
                  </a:lnTo>
                  <a:cubicBezTo>
                    <a:pt x="0" y="5715"/>
                    <a:pt x="5715" y="0"/>
                    <a:pt x="12700" y="0"/>
                  </a:cubicBezTo>
                  <a:moveTo>
                    <a:pt x="12700" y="25400"/>
                  </a:moveTo>
                  <a:lnTo>
                    <a:pt x="12700" y="12700"/>
                  </a:lnTo>
                  <a:lnTo>
                    <a:pt x="25400" y="12700"/>
                  </a:lnTo>
                  <a:lnTo>
                    <a:pt x="25400" y="279146"/>
                  </a:lnTo>
                  <a:lnTo>
                    <a:pt x="12700" y="279146"/>
                  </a:lnTo>
                  <a:lnTo>
                    <a:pt x="12700" y="266446"/>
                  </a:lnTo>
                  <a:lnTo>
                    <a:pt x="776986" y="266446"/>
                  </a:lnTo>
                  <a:lnTo>
                    <a:pt x="776986" y="279146"/>
                  </a:lnTo>
                  <a:lnTo>
                    <a:pt x="764286" y="279146"/>
                  </a:lnTo>
                  <a:lnTo>
                    <a:pt x="764286" y="12700"/>
                  </a:lnTo>
                  <a:lnTo>
                    <a:pt x="776986" y="12700"/>
                  </a:lnTo>
                  <a:lnTo>
                    <a:pt x="776986" y="25400"/>
                  </a:lnTo>
                  <a:lnTo>
                    <a:pt x="12700" y="25400"/>
                  </a:lnTo>
                  <a:close/>
                </a:path>
              </a:pathLst>
            </a:custGeom>
            <a:solidFill>
              <a:srgbClr val="5F7D95"/>
            </a:solidFill>
          </p:spPr>
        </p:sp>
      </p:grpSp>
      <p:grpSp>
        <p:nvGrpSpPr>
          <p:cNvPr name="Group 10" id="10"/>
          <p:cNvGrpSpPr/>
          <p:nvPr/>
        </p:nvGrpSpPr>
        <p:grpSpPr>
          <a:xfrm rot="0">
            <a:off x="7051539" y="3534419"/>
            <a:ext cx="394650" cy="394650"/>
            <a:chOff x="0" y="0"/>
            <a:chExt cx="526200" cy="526200"/>
          </a:xfrm>
        </p:grpSpPr>
        <p:sp>
          <p:nvSpPr>
            <p:cNvPr name="Freeform 11" id="11"/>
            <p:cNvSpPr/>
            <p:nvPr/>
          </p:nvSpPr>
          <p:spPr>
            <a:xfrm flipH="false" flipV="false" rot="0">
              <a:off x="0" y="0"/>
              <a:ext cx="526161" cy="526288"/>
            </a:xfrm>
            <a:custGeom>
              <a:avLst/>
              <a:gdLst/>
              <a:ahLst/>
              <a:cxnLst/>
              <a:rect r="r" b="b" t="t" l="l"/>
              <a:pathLst>
                <a:path h="526288" w="526161">
                  <a:moveTo>
                    <a:pt x="0" y="263144"/>
                  </a:moveTo>
                  <a:cubicBezTo>
                    <a:pt x="0" y="117856"/>
                    <a:pt x="117856" y="0"/>
                    <a:pt x="263144" y="0"/>
                  </a:cubicBezTo>
                  <a:lnTo>
                    <a:pt x="263144" y="12700"/>
                  </a:lnTo>
                  <a:lnTo>
                    <a:pt x="263144" y="0"/>
                  </a:lnTo>
                  <a:cubicBezTo>
                    <a:pt x="408432" y="0"/>
                    <a:pt x="526161" y="117856"/>
                    <a:pt x="526161" y="263144"/>
                  </a:cubicBezTo>
                  <a:lnTo>
                    <a:pt x="513461" y="263144"/>
                  </a:lnTo>
                  <a:lnTo>
                    <a:pt x="526161" y="263144"/>
                  </a:lnTo>
                  <a:cubicBezTo>
                    <a:pt x="526161" y="408432"/>
                    <a:pt x="408305" y="526288"/>
                    <a:pt x="263017" y="526288"/>
                  </a:cubicBezTo>
                  <a:lnTo>
                    <a:pt x="263017" y="513588"/>
                  </a:lnTo>
                  <a:lnTo>
                    <a:pt x="263017" y="526288"/>
                  </a:lnTo>
                  <a:cubicBezTo>
                    <a:pt x="117856" y="526161"/>
                    <a:pt x="0" y="408432"/>
                    <a:pt x="0" y="263144"/>
                  </a:cubicBezTo>
                  <a:lnTo>
                    <a:pt x="12700" y="263144"/>
                  </a:lnTo>
                  <a:lnTo>
                    <a:pt x="25400" y="263144"/>
                  </a:lnTo>
                  <a:lnTo>
                    <a:pt x="12700" y="263144"/>
                  </a:lnTo>
                  <a:lnTo>
                    <a:pt x="0" y="263144"/>
                  </a:lnTo>
                  <a:moveTo>
                    <a:pt x="25400" y="263144"/>
                  </a:moveTo>
                  <a:cubicBezTo>
                    <a:pt x="25400" y="270129"/>
                    <a:pt x="19685" y="275844"/>
                    <a:pt x="12700" y="275844"/>
                  </a:cubicBezTo>
                  <a:cubicBezTo>
                    <a:pt x="5715" y="275844"/>
                    <a:pt x="0" y="270129"/>
                    <a:pt x="0" y="263144"/>
                  </a:cubicBezTo>
                  <a:cubicBezTo>
                    <a:pt x="0" y="256159"/>
                    <a:pt x="5715" y="250444"/>
                    <a:pt x="12700" y="250444"/>
                  </a:cubicBezTo>
                  <a:cubicBezTo>
                    <a:pt x="19685" y="250444"/>
                    <a:pt x="25400" y="256159"/>
                    <a:pt x="25400" y="263144"/>
                  </a:cubicBezTo>
                  <a:cubicBezTo>
                    <a:pt x="25400" y="394462"/>
                    <a:pt x="131826" y="500888"/>
                    <a:pt x="263144" y="500888"/>
                  </a:cubicBezTo>
                  <a:cubicBezTo>
                    <a:pt x="394462" y="500888"/>
                    <a:pt x="500888" y="394462"/>
                    <a:pt x="500888" y="263144"/>
                  </a:cubicBezTo>
                  <a:cubicBezTo>
                    <a:pt x="500888" y="131826"/>
                    <a:pt x="394335" y="25400"/>
                    <a:pt x="263144" y="25400"/>
                  </a:cubicBezTo>
                  <a:lnTo>
                    <a:pt x="263144" y="12700"/>
                  </a:lnTo>
                  <a:lnTo>
                    <a:pt x="263144" y="25400"/>
                  </a:lnTo>
                  <a:cubicBezTo>
                    <a:pt x="131826" y="25400"/>
                    <a:pt x="25400" y="131826"/>
                    <a:pt x="25400" y="263144"/>
                  </a:cubicBezTo>
                  <a:close/>
                </a:path>
              </a:pathLst>
            </a:custGeom>
            <a:solidFill>
              <a:srgbClr val="5F7D95"/>
            </a:solidFill>
          </p:spPr>
        </p:sp>
      </p:grpSp>
      <p:grpSp>
        <p:nvGrpSpPr>
          <p:cNvPr name="Group 12" id="12"/>
          <p:cNvGrpSpPr/>
          <p:nvPr/>
        </p:nvGrpSpPr>
        <p:grpSpPr>
          <a:xfrm rot="0">
            <a:off x="7773613" y="3548893"/>
            <a:ext cx="394650" cy="394650"/>
            <a:chOff x="0" y="0"/>
            <a:chExt cx="526200" cy="526200"/>
          </a:xfrm>
        </p:grpSpPr>
        <p:sp>
          <p:nvSpPr>
            <p:cNvPr name="Freeform 13" id="13"/>
            <p:cNvSpPr/>
            <p:nvPr/>
          </p:nvSpPr>
          <p:spPr>
            <a:xfrm flipH="false" flipV="false" rot="0">
              <a:off x="0" y="0"/>
              <a:ext cx="526161" cy="526288"/>
            </a:xfrm>
            <a:custGeom>
              <a:avLst/>
              <a:gdLst/>
              <a:ahLst/>
              <a:cxnLst/>
              <a:rect r="r" b="b" t="t" l="l"/>
              <a:pathLst>
                <a:path h="526288" w="526161">
                  <a:moveTo>
                    <a:pt x="0" y="263144"/>
                  </a:moveTo>
                  <a:cubicBezTo>
                    <a:pt x="0" y="117856"/>
                    <a:pt x="117856" y="0"/>
                    <a:pt x="263144" y="0"/>
                  </a:cubicBezTo>
                  <a:lnTo>
                    <a:pt x="263144" y="12700"/>
                  </a:lnTo>
                  <a:lnTo>
                    <a:pt x="263144" y="0"/>
                  </a:lnTo>
                  <a:cubicBezTo>
                    <a:pt x="408432" y="0"/>
                    <a:pt x="526161" y="117856"/>
                    <a:pt x="526161" y="263144"/>
                  </a:cubicBezTo>
                  <a:lnTo>
                    <a:pt x="513461" y="263144"/>
                  </a:lnTo>
                  <a:lnTo>
                    <a:pt x="526161" y="263144"/>
                  </a:lnTo>
                  <a:cubicBezTo>
                    <a:pt x="526161" y="408432"/>
                    <a:pt x="408305" y="526288"/>
                    <a:pt x="263017" y="526288"/>
                  </a:cubicBezTo>
                  <a:lnTo>
                    <a:pt x="263017" y="513588"/>
                  </a:lnTo>
                  <a:lnTo>
                    <a:pt x="263017" y="526288"/>
                  </a:lnTo>
                  <a:cubicBezTo>
                    <a:pt x="117856" y="526161"/>
                    <a:pt x="0" y="408432"/>
                    <a:pt x="0" y="263144"/>
                  </a:cubicBezTo>
                  <a:lnTo>
                    <a:pt x="12700" y="263144"/>
                  </a:lnTo>
                  <a:lnTo>
                    <a:pt x="25400" y="263144"/>
                  </a:lnTo>
                  <a:lnTo>
                    <a:pt x="12700" y="263144"/>
                  </a:lnTo>
                  <a:lnTo>
                    <a:pt x="0" y="263144"/>
                  </a:lnTo>
                  <a:moveTo>
                    <a:pt x="25400" y="263144"/>
                  </a:moveTo>
                  <a:cubicBezTo>
                    <a:pt x="25400" y="270129"/>
                    <a:pt x="19685" y="275844"/>
                    <a:pt x="12700" y="275844"/>
                  </a:cubicBezTo>
                  <a:cubicBezTo>
                    <a:pt x="5715" y="275844"/>
                    <a:pt x="0" y="270129"/>
                    <a:pt x="0" y="263144"/>
                  </a:cubicBezTo>
                  <a:cubicBezTo>
                    <a:pt x="0" y="256159"/>
                    <a:pt x="5715" y="250444"/>
                    <a:pt x="12700" y="250444"/>
                  </a:cubicBezTo>
                  <a:cubicBezTo>
                    <a:pt x="19685" y="250444"/>
                    <a:pt x="25400" y="256159"/>
                    <a:pt x="25400" y="263144"/>
                  </a:cubicBezTo>
                  <a:cubicBezTo>
                    <a:pt x="25400" y="394462"/>
                    <a:pt x="131826" y="500888"/>
                    <a:pt x="263144" y="500888"/>
                  </a:cubicBezTo>
                  <a:cubicBezTo>
                    <a:pt x="394462" y="500888"/>
                    <a:pt x="500888" y="394462"/>
                    <a:pt x="500888" y="263144"/>
                  </a:cubicBezTo>
                  <a:cubicBezTo>
                    <a:pt x="500888" y="131826"/>
                    <a:pt x="394335" y="25400"/>
                    <a:pt x="263144" y="25400"/>
                  </a:cubicBezTo>
                  <a:lnTo>
                    <a:pt x="263144" y="12700"/>
                  </a:lnTo>
                  <a:lnTo>
                    <a:pt x="263144" y="25400"/>
                  </a:lnTo>
                  <a:cubicBezTo>
                    <a:pt x="131826" y="25400"/>
                    <a:pt x="25400" y="131826"/>
                    <a:pt x="25400" y="263144"/>
                  </a:cubicBezTo>
                  <a:close/>
                </a:path>
              </a:pathLst>
            </a:custGeom>
            <a:solidFill>
              <a:srgbClr val="5F7D95"/>
            </a:solidFill>
          </p:spPr>
        </p:sp>
      </p:grpSp>
      <p:sp>
        <p:nvSpPr>
          <p:cNvPr name="AutoShape 14" id="14"/>
          <p:cNvSpPr/>
          <p:nvPr/>
        </p:nvSpPr>
        <p:spPr>
          <a:xfrm rot="5187402">
            <a:off x="7822680" y="4065448"/>
            <a:ext cx="308239" cy="0"/>
          </a:xfrm>
          <a:prstGeom prst="line">
            <a:avLst/>
          </a:prstGeom>
          <a:ln cap="rnd" w="9525">
            <a:solidFill>
              <a:srgbClr val="A5B7C6"/>
            </a:solidFill>
            <a:prstDash val="solid"/>
            <a:headEnd type="none" len="sm" w="sm"/>
            <a:tailEnd type="none" len="sm" w="sm"/>
          </a:ln>
        </p:spPr>
      </p:sp>
      <p:grpSp>
        <p:nvGrpSpPr>
          <p:cNvPr name="Group 15" id="15"/>
          <p:cNvGrpSpPr/>
          <p:nvPr/>
        </p:nvGrpSpPr>
        <p:grpSpPr>
          <a:xfrm rot="0">
            <a:off x="7848503" y="4196507"/>
            <a:ext cx="592224" cy="218922"/>
            <a:chOff x="0" y="0"/>
            <a:chExt cx="789632" cy="291896"/>
          </a:xfrm>
        </p:grpSpPr>
        <p:sp>
          <p:nvSpPr>
            <p:cNvPr name="Freeform 16" id="16"/>
            <p:cNvSpPr/>
            <p:nvPr/>
          </p:nvSpPr>
          <p:spPr>
            <a:xfrm flipH="false" flipV="false" rot="0">
              <a:off x="0" y="0"/>
              <a:ext cx="789686" cy="291846"/>
            </a:xfrm>
            <a:custGeom>
              <a:avLst/>
              <a:gdLst/>
              <a:ahLst/>
              <a:cxnLst/>
              <a:rect r="r" b="b" t="t" l="l"/>
              <a:pathLst>
                <a:path h="291846" w="789686">
                  <a:moveTo>
                    <a:pt x="12700" y="0"/>
                  </a:moveTo>
                  <a:lnTo>
                    <a:pt x="776986" y="0"/>
                  </a:lnTo>
                  <a:cubicBezTo>
                    <a:pt x="783971" y="0"/>
                    <a:pt x="789686" y="5715"/>
                    <a:pt x="789686" y="12700"/>
                  </a:cubicBezTo>
                  <a:lnTo>
                    <a:pt x="789686" y="279146"/>
                  </a:lnTo>
                  <a:cubicBezTo>
                    <a:pt x="789686" y="286131"/>
                    <a:pt x="783971" y="291846"/>
                    <a:pt x="776986" y="291846"/>
                  </a:cubicBezTo>
                  <a:lnTo>
                    <a:pt x="12700" y="291846"/>
                  </a:lnTo>
                  <a:cubicBezTo>
                    <a:pt x="5715" y="291846"/>
                    <a:pt x="0" y="286131"/>
                    <a:pt x="0" y="279146"/>
                  </a:cubicBezTo>
                  <a:lnTo>
                    <a:pt x="0" y="12700"/>
                  </a:lnTo>
                  <a:cubicBezTo>
                    <a:pt x="0" y="5715"/>
                    <a:pt x="5715" y="0"/>
                    <a:pt x="12700" y="0"/>
                  </a:cubicBezTo>
                  <a:moveTo>
                    <a:pt x="12700" y="25400"/>
                  </a:moveTo>
                  <a:lnTo>
                    <a:pt x="12700" y="12700"/>
                  </a:lnTo>
                  <a:lnTo>
                    <a:pt x="25400" y="12700"/>
                  </a:lnTo>
                  <a:lnTo>
                    <a:pt x="25400" y="279146"/>
                  </a:lnTo>
                  <a:lnTo>
                    <a:pt x="12700" y="279146"/>
                  </a:lnTo>
                  <a:lnTo>
                    <a:pt x="12700" y="266446"/>
                  </a:lnTo>
                  <a:lnTo>
                    <a:pt x="776986" y="266446"/>
                  </a:lnTo>
                  <a:lnTo>
                    <a:pt x="776986" y="279146"/>
                  </a:lnTo>
                  <a:lnTo>
                    <a:pt x="764286" y="279146"/>
                  </a:lnTo>
                  <a:lnTo>
                    <a:pt x="764286" y="12700"/>
                  </a:lnTo>
                  <a:lnTo>
                    <a:pt x="776986" y="12700"/>
                  </a:lnTo>
                  <a:lnTo>
                    <a:pt x="776986" y="25400"/>
                  </a:lnTo>
                  <a:lnTo>
                    <a:pt x="12700" y="25400"/>
                  </a:lnTo>
                  <a:close/>
                </a:path>
              </a:pathLst>
            </a:custGeom>
            <a:solidFill>
              <a:srgbClr val="5F7D95"/>
            </a:solidFill>
          </p:spPr>
        </p:sp>
      </p:grpSp>
      <p:sp>
        <p:nvSpPr>
          <p:cNvPr name="AutoShape 17" id="17"/>
          <p:cNvSpPr/>
          <p:nvPr/>
        </p:nvSpPr>
        <p:spPr>
          <a:xfrm rot="5220862">
            <a:off x="8517127" y="3365100"/>
            <a:ext cx="365746" cy="0"/>
          </a:xfrm>
          <a:prstGeom prst="line">
            <a:avLst/>
          </a:prstGeom>
          <a:ln cap="rnd" w="9525">
            <a:solidFill>
              <a:srgbClr val="A5B7C6"/>
            </a:solidFill>
            <a:prstDash val="solid"/>
            <a:headEnd type="none" len="sm" w="sm"/>
            <a:tailEnd type="none" len="sm" w="sm"/>
          </a:ln>
        </p:spPr>
      </p:sp>
      <p:grpSp>
        <p:nvGrpSpPr>
          <p:cNvPr name="Group 18" id="18"/>
          <p:cNvGrpSpPr/>
          <p:nvPr/>
        </p:nvGrpSpPr>
        <p:grpSpPr>
          <a:xfrm rot="0">
            <a:off x="8572131" y="2982845"/>
            <a:ext cx="592224" cy="218922"/>
            <a:chOff x="0" y="0"/>
            <a:chExt cx="789632" cy="291896"/>
          </a:xfrm>
        </p:grpSpPr>
        <p:sp>
          <p:nvSpPr>
            <p:cNvPr name="Freeform 19" id="19"/>
            <p:cNvSpPr/>
            <p:nvPr/>
          </p:nvSpPr>
          <p:spPr>
            <a:xfrm flipH="false" flipV="false" rot="0">
              <a:off x="0" y="0"/>
              <a:ext cx="789686" cy="291846"/>
            </a:xfrm>
            <a:custGeom>
              <a:avLst/>
              <a:gdLst/>
              <a:ahLst/>
              <a:cxnLst/>
              <a:rect r="r" b="b" t="t" l="l"/>
              <a:pathLst>
                <a:path h="291846" w="789686">
                  <a:moveTo>
                    <a:pt x="12700" y="0"/>
                  </a:moveTo>
                  <a:lnTo>
                    <a:pt x="776986" y="0"/>
                  </a:lnTo>
                  <a:cubicBezTo>
                    <a:pt x="783971" y="0"/>
                    <a:pt x="789686" y="5715"/>
                    <a:pt x="789686" y="12700"/>
                  </a:cubicBezTo>
                  <a:lnTo>
                    <a:pt x="789686" y="279146"/>
                  </a:lnTo>
                  <a:cubicBezTo>
                    <a:pt x="789686" y="286131"/>
                    <a:pt x="783971" y="291846"/>
                    <a:pt x="776986" y="291846"/>
                  </a:cubicBezTo>
                  <a:lnTo>
                    <a:pt x="12700" y="291846"/>
                  </a:lnTo>
                  <a:cubicBezTo>
                    <a:pt x="5715" y="291846"/>
                    <a:pt x="0" y="286131"/>
                    <a:pt x="0" y="279146"/>
                  </a:cubicBezTo>
                  <a:lnTo>
                    <a:pt x="0" y="12700"/>
                  </a:lnTo>
                  <a:cubicBezTo>
                    <a:pt x="0" y="5715"/>
                    <a:pt x="5715" y="0"/>
                    <a:pt x="12700" y="0"/>
                  </a:cubicBezTo>
                  <a:moveTo>
                    <a:pt x="12700" y="25400"/>
                  </a:moveTo>
                  <a:lnTo>
                    <a:pt x="12700" y="12700"/>
                  </a:lnTo>
                  <a:lnTo>
                    <a:pt x="25400" y="12700"/>
                  </a:lnTo>
                  <a:lnTo>
                    <a:pt x="25400" y="279146"/>
                  </a:lnTo>
                  <a:lnTo>
                    <a:pt x="12700" y="279146"/>
                  </a:lnTo>
                  <a:lnTo>
                    <a:pt x="12700" y="266446"/>
                  </a:lnTo>
                  <a:lnTo>
                    <a:pt x="776986" y="266446"/>
                  </a:lnTo>
                  <a:lnTo>
                    <a:pt x="776986" y="279146"/>
                  </a:lnTo>
                  <a:lnTo>
                    <a:pt x="764286" y="279146"/>
                  </a:lnTo>
                  <a:lnTo>
                    <a:pt x="764286" y="12700"/>
                  </a:lnTo>
                  <a:lnTo>
                    <a:pt x="776986" y="12700"/>
                  </a:lnTo>
                  <a:lnTo>
                    <a:pt x="776986" y="25400"/>
                  </a:lnTo>
                  <a:lnTo>
                    <a:pt x="12700" y="25400"/>
                  </a:lnTo>
                  <a:close/>
                </a:path>
              </a:pathLst>
            </a:custGeom>
            <a:solidFill>
              <a:srgbClr val="5F7D95"/>
            </a:solidFill>
          </p:spPr>
        </p:sp>
      </p:grpSp>
      <p:grpSp>
        <p:nvGrpSpPr>
          <p:cNvPr name="Group 20" id="20"/>
          <p:cNvGrpSpPr/>
          <p:nvPr/>
        </p:nvGrpSpPr>
        <p:grpSpPr>
          <a:xfrm rot="0">
            <a:off x="8495687" y="3534419"/>
            <a:ext cx="394650" cy="394650"/>
            <a:chOff x="0" y="0"/>
            <a:chExt cx="526200" cy="526200"/>
          </a:xfrm>
        </p:grpSpPr>
        <p:sp>
          <p:nvSpPr>
            <p:cNvPr name="Freeform 21" id="21"/>
            <p:cNvSpPr/>
            <p:nvPr/>
          </p:nvSpPr>
          <p:spPr>
            <a:xfrm flipH="false" flipV="false" rot="0">
              <a:off x="0" y="0"/>
              <a:ext cx="526161" cy="526288"/>
            </a:xfrm>
            <a:custGeom>
              <a:avLst/>
              <a:gdLst/>
              <a:ahLst/>
              <a:cxnLst/>
              <a:rect r="r" b="b" t="t" l="l"/>
              <a:pathLst>
                <a:path h="526288" w="526161">
                  <a:moveTo>
                    <a:pt x="0" y="263144"/>
                  </a:moveTo>
                  <a:cubicBezTo>
                    <a:pt x="0" y="117856"/>
                    <a:pt x="117856" y="0"/>
                    <a:pt x="263144" y="0"/>
                  </a:cubicBezTo>
                  <a:lnTo>
                    <a:pt x="263144" y="12700"/>
                  </a:lnTo>
                  <a:lnTo>
                    <a:pt x="263144" y="0"/>
                  </a:lnTo>
                  <a:cubicBezTo>
                    <a:pt x="408432" y="0"/>
                    <a:pt x="526161" y="117856"/>
                    <a:pt x="526161" y="263144"/>
                  </a:cubicBezTo>
                  <a:lnTo>
                    <a:pt x="513461" y="263144"/>
                  </a:lnTo>
                  <a:lnTo>
                    <a:pt x="526161" y="263144"/>
                  </a:lnTo>
                  <a:cubicBezTo>
                    <a:pt x="526161" y="408432"/>
                    <a:pt x="408305" y="526288"/>
                    <a:pt x="263017" y="526288"/>
                  </a:cubicBezTo>
                  <a:lnTo>
                    <a:pt x="263017" y="513588"/>
                  </a:lnTo>
                  <a:lnTo>
                    <a:pt x="263017" y="526288"/>
                  </a:lnTo>
                  <a:cubicBezTo>
                    <a:pt x="117856" y="526161"/>
                    <a:pt x="0" y="408432"/>
                    <a:pt x="0" y="263144"/>
                  </a:cubicBezTo>
                  <a:lnTo>
                    <a:pt x="12700" y="263144"/>
                  </a:lnTo>
                  <a:lnTo>
                    <a:pt x="25400" y="263144"/>
                  </a:lnTo>
                  <a:lnTo>
                    <a:pt x="12700" y="263144"/>
                  </a:lnTo>
                  <a:lnTo>
                    <a:pt x="0" y="263144"/>
                  </a:lnTo>
                  <a:moveTo>
                    <a:pt x="25400" y="263144"/>
                  </a:moveTo>
                  <a:cubicBezTo>
                    <a:pt x="25400" y="270129"/>
                    <a:pt x="19685" y="275844"/>
                    <a:pt x="12700" y="275844"/>
                  </a:cubicBezTo>
                  <a:cubicBezTo>
                    <a:pt x="5715" y="275844"/>
                    <a:pt x="0" y="270129"/>
                    <a:pt x="0" y="263144"/>
                  </a:cubicBezTo>
                  <a:cubicBezTo>
                    <a:pt x="0" y="256159"/>
                    <a:pt x="5715" y="250444"/>
                    <a:pt x="12700" y="250444"/>
                  </a:cubicBezTo>
                  <a:cubicBezTo>
                    <a:pt x="19685" y="250444"/>
                    <a:pt x="25400" y="256159"/>
                    <a:pt x="25400" y="263144"/>
                  </a:cubicBezTo>
                  <a:cubicBezTo>
                    <a:pt x="25400" y="394462"/>
                    <a:pt x="131826" y="500888"/>
                    <a:pt x="263144" y="500888"/>
                  </a:cubicBezTo>
                  <a:cubicBezTo>
                    <a:pt x="394462" y="500888"/>
                    <a:pt x="500888" y="394462"/>
                    <a:pt x="500888" y="263144"/>
                  </a:cubicBezTo>
                  <a:cubicBezTo>
                    <a:pt x="500888" y="131826"/>
                    <a:pt x="394335" y="25400"/>
                    <a:pt x="263144" y="25400"/>
                  </a:cubicBezTo>
                  <a:lnTo>
                    <a:pt x="263144" y="12700"/>
                  </a:lnTo>
                  <a:lnTo>
                    <a:pt x="263144" y="25400"/>
                  </a:lnTo>
                  <a:cubicBezTo>
                    <a:pt x="131826" y="25400"/>
                    <a:pt x="25400" y="131826"/>
                    <a:pt x="25400" y="263144"/>
                  </a:cubicBezTo>
                  <a:close/>
                </a:path>
              </a:pathLst>
            </a:custGeom>
            <a:solidFill>
              <a:srgbClr val="5F7D95"/>
            </a:solidFill>
          </p:spPr>
        </p:sp>
      </p:grpSp>
      <p:grpSp>
        <p:nvGrpSpPr>
          <p:cNvPr name="Group 22" id="22"/>
          <p:cNvGrpSpPr/>
          <p:nvPr/>
        </p:nvGrpSpPr>
        <p:grpSpPr>
          <a:xfrm rot="0">
            <a:off x="9217761" y="3517907"/>
            <a:ext cx="394650" cy="394650"/>
            <a:chOff x="0" y="0"/>
            <a:chExt cx="526200" cy="526200"/>
          </a:xfrm>
        </p:grpSpPr>
        <p:sp>
          <p:nvSpPr>
            <p:cNvPr name="Freeform 23" id="23"/>
            <p:cNvSpPr/>
            <p:nvPr/>
          </p:nvSpPr>
          <p:spPr>
            <a:xfrm flipH="false" flipV="false" rot="0">
              <a:off x="0" y="0"/>
              <a:ext cx="526161" cy="526288"/>
            </a:xfrm>
            <a:custGeom>
              <a:avLst/>
              <a:gdLst/>
              <a:ahLst/>
              <a:cxnLst/>
              <a:rect r="r" b="b" t="t" l="l"/>
              <a:pathLst>
                <a:path h="526288" w="526161">
                  <a:moveTo>
                    <a:pt x="0" y="263144"/>
                  </a:moveTo>
                  <a:cubicBezTo>
                    <a:pt x="0" y="117856"/>
                    <a:pt x="117856" y="0"/>
                    <a:pt x="263144" y="0"/>
                  </a:cubicBezTo>
                  <a:lnTo>
                    <a:pt x="263144" y="12700"/>
                  </a:lnTo>
                  <a:lnTo>
                    <a:pt x="263144" y="0"/>
                  </a:lnTo>
                  <a:cubicBezTo>
                    <a:pt x="408432" y="0"/>
                    <a:pt x="526161" y="117856"/>
                    <a:pt x="526161" y="263144"/>
                  </a:cubicBezTo>
                  <a:lnTo>
                    <a:pt x="513461" y="263144"/>
                  </a:lnTo>
                  <a:lnTo>
                    <a:pt x="526161" y="263144"/>
                  </a:lnTo>
                  <a:cubicBezTo>
                    <a:pt x="526161" y="408432"/>
                    <a:pt x="408305" y="526288"/>
                    <a:pt x="263017" y="526288"/>
                  </a:cubicBezTo>
                  <a:lnTo>
                    <a:pt x="263017" y="513588"/>
                  </a:lnTo>
                  <a:lnTo>
                    <a:pt x="263017" y="526288"/>
                  </a:lnTo>
                  <a:cubicBezTo>
                    <a:pt x="117856" y="526161"/>
                    <a:pt x="0" y="408432"/>
                    <a:pt x="0" y="263144"/>
                  </a:cubicBezTo>
                  <a:lnTo>
                    <a:pt x="12700" y="263144"/>
                  </a:lnTo>
                  <a:lnTo>
                    <a:pt x="25400" y="263144"/>
                  </a:lnTo>
                  <a:lnTo>
                    <a:pt x="12700" y="263144"/>
                  </a:lnTo>
                  <a:lnTo>
                    <a:pt x="0" y="263144"/>
                  </a:lnTo>
                  <a:moveTo>
                    <a:pt x="25400" y="263144"/>
                  </a:moveTo>
                  <a:cubicBezTo>
                    <a:pt x="25400" y="270129"/>
                    <a:pt x="19685" y="275844"/>
                    <a:pt x="12700" y="275844"/>
                  </a:cubicBezTo>
                  <a:cubicBezTo>
                    <a:pt x="5715" y="275844"/>
                    <a:pt x="0" y="270129"/>
                    <a:pt x="0" y="263144"/>
                  </a:cubicBezTo>
                  <a:cubicBezTo>
                    <a:pt x="0" y="256159"/>
                    <a:pt x="5715" y="250444"/>
                    <a:pt x="12700" y="250444"/>
                  </a:cubicBezTo>
                  <a:cubicBezTo>
                    <a:pt x="19685" y="250444"/>
                    <a:pt x="25400" y="256159"/>
                    <a:pt x="25400" y="263144"/>
                  </a:cubicBezTo>
                  <a:cubicBezTo>
                    <a:pt x="25400" y="394462"/>
                    <a:pt x="131826" y="500888"/>
                    <a:pt x="263144" y="500888"/>
                  </a:cubicBezTo>
                  <a:cubicBezTo>
                    <a:pt x="394462" y="500888"/>
                    <a:pt x="500888" y="394462"/>
                    <a:pt x="500888" y="263144"/>
                  </a:cubicBezTo>
                  <a:cubicBezTo>
                    <a:pt x="500888" y="131826"/>
                    <a:pt x="394335" y="25400"/>
                    <a:pt x="263144" y="25400"/>
                  </a:cubicBezTo>
                  <a:lnTo>
                    <a:pt x="263144" y="12700"/>
                  </a:lnTo>
                  <a:lnTo>
                    <a:pt x="263144" y="25400"/>
                  </a:lnTo>
                  <a:cubicBezTo>
                    <a:pt x="131826" y="25400"/>
                    <a:pt x="25400" y="131826"/>
                    <a:pt x="25400" y="263144"/>
                  </a:cubicBezTo>
                  <a:close/>
                </a:path>
              </a:pathLst>
            </a:custGeom>
            <a:solidFill>
              <a:srgbClr val="5F7D95"/>
            </a:solidFill>
          </p:spPr>
        </p:sp>
      </p:grpSp>
      <p:sp>
        <p:nvSpPr>
          <p:cNvPr name="AutoShape 24" id="24"/>
          <p:cNvSpPr/>
          <p:nvPr/>
        </p:nvSpPr>
        <p:spPr>
          <a:xfrm rot="5188636">
            <a:off x="9259932" y="4064548"/>
            <a:ext cx="310036" cy="0"/>
          </a:xfrm>
          <a:prstGeom prst="line">
            <a:avLst/>
          </a:prstGeom>
          <a:ln cap="rnd" w="9525">
            <a:solidFill>
              <a:srgbClr val="A5B7C6"/>
            </a:solidFill>
            <a:prstDash val="solid"/>
            <a:headEnd type="none" len="sm" w="sm"/>
            <a:tailEnd type="none" len="sm" w="sm"/>
          </a:ln>
        </p:spPr>
      </p:sp>
      <p:grpSp>
        <p:nvGrpSpPr>
          <p:cNvPr name="Group 25" id="25"/>
          <p:cNvGrpSpPr/>
          <p:nvPr/>
        </p:nvGrpSpPr>
        <p:grpSpPr>
          <a:xfrm rot="0">
            <a:off x="9305927" y="4200207"/>
            <a:ext cx="592050" cy="218850"/>
            <a:chOff x="0" y="0"/>
            <a:chExt cx="789400" cy="291800"/>
          </a:xfrm>
        </p:grpSpPr>
        <p:sp>
          <p:nvSpPr>
            <p:cNvPr name="Freeform 26" id="26"/>
            <p:cNvSpPr/>
            <p:nvPr/>
          </p:nvSpPr>
          <p:spPr>
            <a:xfrm flipH="false" flipV="false" rot="0">
              <a:off x="0" y="0"/>
              <a:ext cx="789432" cy="291846"/>
            </a:xfrm>
            <a:custGeom>
              <a:avLst/>
              <a:gdLst/>
              <a:ahLst/>
              <a:cxnLst/>
              <a:rect r="r" b="b" t="t" l="l"/>
              <a:pathLst>
                <a:path h="291846" w="789432">
                  <a:moveTo>
                    <a:pt x="12700" y="0"/>
                  </a:moveTo>
                  <a:lnTo>
                    <a:pt x="776732" y="0"/>
                  </a:lnTo>
                  <a:cubicBezTo>
                    <a:pt x="783717" y="0"/>
                    <a:pt x="789432" y="5715"/>
                    <a:pt x="789432" y="12700"/>
                  </a:cubicBezTo>
                  <a:lnTo>
                    <a:pt x="789432" y="279146"/>
                  </a:lnTo>
                  <a:cubicBezTo>
                    <a:pt x="789432" y="286131"/>
                    <a:pt x="783717" y="291846"/>
                    <a:pt x="776732" y="291846"/>
                  </a:cubicBezTo>
                  <a:lnTo>
                    <a:pt x="12700" y="291846"/>
                  </a:lnTo>
                  <a:cubicBezTo>
                    <a:pt x="5715" y="291846"/>
                    <a:pt x="0" y="286131"/>
                    <a:pt x="0" y="279146"/>
                  </a:cubicBezTo>
                  <a:lnTo>
                    <a:pt x="0" y="12700"/>
                  </a:lnTo>
                  <a:cubicBezTo>
                    <a:pt x="0" y="5715"/>
                    <a:pt x="5715" y="0"/>
                    <a:pt x="12700" y="0"/>
                  </a:cubicBezTo>
                  <a:moveTo>
                    <a:pt x="12700" y="25400"/>
                  </a:moveTo>
                  <a:lnTo>
                    <a:pt x="12700" y="12700"/>
                  </a:lnTo>
                  <a:lnTo>
                    <a:pt x="25400" y="12700"/>
                  </a:lnTo>
                  <a:lnTo>
                    <a:pt x="25400" y="279146"/>
                  </a:lnTo>
                  <a:lnTo>
                    <a:pt x="12700" y="279146"/>
                  </a:lnTo>
                  <a:lnTo>
                    <a:pt x="12700" y="266446"/>
                  </a:lnTo>
                  <a:lnTo>
                    <a:pt x="776732" y="266446"/>
                  </a:lnTo>
                  <a:lnTo>
                    <a:pt x="776732" y="279146"/>
                  </a:lnTo>
                  <a:lnTo>
                    <a:pt x="764032" y="279146"/>
                  </a:lnTo>
                  <a:lnTo>
                    <a:pt x="764032" y="12700"/>
                  </a:lnTo>
                  <a:lnTo>
                    <a:pt x="776732" y="12700"/>
                  </a:lnTo>
                  <a:lnTo>
                    <a:pt x="776732" y="25400"/>
                  </a:lnTo>
                  <a:lnTo>
                    <a:pt x="12700" y="25400"/>
                  </a:lnTo>
                  <a:close/>
                </a:path>
              </a:pathLst>
            </a:custGeom>
            <a:solidFill>
              <a:srgbClr val="5F7D95"/>
            </a:solidFill>
          </p:spPr>
        </p:sp>
      </p:grpSp>
      <p:sp>
        <p:nvSpPr>
          <p:cNvPr name="AutoShape 27" id="27"/>
          <p:cNvSpPr/>
          <p:nvPr/>
        </p:nvSpPr>
        <p:spPr>
          <a:xfrm rot="135728">
            <a:off x="8381077" y="5106004"/>
            <a:ext cx="482626" cy="0"/>
          </a:xfrm>
          <a:prstGeom prst="line">
            <a:avLst/>
          </a:prstGeom>
          <a:ln cap="rnd" w="9525">
            <a:solidFill>
              <a:srgbClr val="435D74"/>
            </a:solidFill>
            <a:prstDash val="solid"/>
            <a:headEnd type="none" len="sm" w="sm"/>
            <a:tailEnd type="none" len="sm" w="sm"/>
          </a:ln>
        </p:spPr>
      </p:sp>
      <p:sp>
        <p:nvSpPr>
          <p:cNvPr name="AutoShape 28" id="28"/>
          <p:cNvSpPr/>
          <p:nvPr/>
        </p:nvSpPr>
        <p:spPr>
          <a:xfrm rot="135728">
            <a:off x="9295151" y="5106004"/>
            <a:ext cx="482626" cy="0"/>
          </a:xfrm>
          <a:prstGeom prst="line">
            <a:avLst/>
          </a:prstGeom>
          <a:ln cap="rnd" w="9525">
            <a:solidFill>
              <a:srgbClr val="435D74"/>
            </a:solidFill>
            <a:prstDash val="solid"/>
            <a:headEnd type="none" len="sm" w="sm"/>
            <a:tailEnd type="none" len="sm" w="sm"/>
          </a:ln>
        </p:spPr>
      </p:sp>
      <p:sp>
        <p:nvSpPr>
          <p:cNvPr name="AutoShape 29" id="29"/>
          <p:cNvSpPr/>
          <p:nvPr/>
        </p:nvSpPr>
        <p:spPr>
          <a:xfrm rot="135897">
            <a:off x="7466683" y="5106236"/>
            <a:ext cx="482027" cy="0"/>
          </a:xfrm>
          <a:prstGeom prst="line">
            <a:avLst/>
          </a:prstGeom>
          <a:ln cap="rnd" w="9525">
            <a:solidFill>
              <a:srgbClr val="435D74"/>
            </a:solidFill>
            <a:prstDash val="solid"/>
            <a:headEnd type="none" len="sm" w="sm"/>
            <a:tailEnd type="none" len="sm" w="sm"/>
          </a:ln>
        </p:spPr>
      </p:sp>
      <p:sp>
        <p:nvSpPr>
          <p:cNvPr name="AutoShape 30" id="30"/>
          <p:cNvSpPr/>
          <p:nvPr/>
        </p:nvSpPr>
        <p:spPr>
          <a:xfrm rot="5101162">
            <a:off x="8055069" y="5373834"/>
            <a:ext cx="219423" cy="0"/>
          </a:xfrm>
          <a:prstGeom prst="line">
            <a:avLst/>
          </a:prstGeom>
          <a:ln cap="rnd" w="9525">
            <a:solidFill>
              <a:srgbClr val="435D74"/>
            </a:solidFill>
            <a:prstDash val="solid"/>
            <a:headEnd type="none" len="sm" w="sm"/>
            <a:tailEnd type="none" len="sm" w="sm"/>
          </a:ln>
        </p:spPr>
      </p:sp>
      <p:grpSp>
        <p:nvGrpSpPr>
          <p:cNvPr name="Group 31" id="31"/>
          <p:cNvGrpSpPr/>
          <p:nvPr/>
        </p:nvGrpSpPr>
        <p:grpSpPr>
          <a:xfrm rot="0">
            <a:off x="7929763" y="4870781"/>
            <a:ext cx="470756" cy="470756"/>
            <a:chOff x="0" y="0"/>
            <a:chExt cx="627675" cy="627675"/>
          </a:xfrm>
        </p:grpSpPr>
        <p:sp>
          <p:nvSpPr>
            <p:cNvPr name="Freeform 32" id="32"/>
            <p:cNvSpPr/>
            <p:nvPr/>
          </p:nvSpPr>
          <p:spPr>
            <a:xfrm flipH="false" flipV="false" rot="0">
              <a:off x="0" y="0"/>
              <a:ext cx="627634" cy="627634"/>
            </a:xfrm>
            <a:custGeom>
              <a:avLst/>
              <a:gdLst/>
              <a:ahLst/>
              <a:cxnLst/>
              <a:rect r="r" b="b" t="t" l="l"/>
              <a:pathLst>
                <a:path h="627634" w="627634">
                  <a:moveTo>
                    <a:pt x="0" y="313817"/>
                  </a:moveTo>
                  <a:cubicBezTo>
                    <a:pt x="0" y="140462"/>
                    <a:pt x="140462" y="0"/>
                    <a:pt x="313817" y="0"/>
                  </a:cubicBezTo>
                  <a:lnTo>
                    <a:pt x="313817" y="12700"/>
                  </a:lnTo>
                  <a:lnTo>
                    <a:pt x="313817" y="0"/>
                  </a:lnTo>
                  <a:cubicBezTo>
                    <a:pt x="487172" y="0"/>
                    <a:pt x="627634" y="140462"/>
                    <a:pt x="627634" y="313817"/>
                  </a:cubicBezTo>
                  <a:lnTo>
                    <a:pt x="614934" y="313817"/>
                  </a:lnTo>
                  <a:lnTo>
                    <a:pt x="627634" y="313817"/>
                  </a:lnTo>
                  <a:cubicBezTo>
                    <a:pt x="627634" y="487172"/>
                    <a:pt x="487172" y="627634"/>
                    <a:pt x="313817" y="627634"/>
                  </a:cubicBezTo>
                  <a:lnTo>
                    <a:pt x="313817" y="614934"/>
                  </a:lnTo>
                  <a:lnTo>
                    <a:pt x="313817" y="627634"/>
                  </a:lnTo>
                  <a:cubicBezTo>
                    <a:pt x="140462" y="627634"/>
                    <a:pt x="0" y="487172"/>
                    <a:pt x="0" y="313817"/>
                  </a:cubicBezTo>
                  <a:lnTo>
                    <a:pt x="12700" y="313817"/>
                  </a:lnTo>
                  <a:lnTo>
                    <a:pt x="25400" y="313817"/>
                  </a:lnTo>
                  <a:lnTo>
                    <a:pt x="12700" y="313817"/>
                  </a:lnTo>
                  <a:lnTo>
                    <a:pt x="0" y="313817"/>
                  </a:lnTo>
                  <a:moveTo>
                    <a:pt x="25400" y="313817"/>
                  </a:moveTo>
                  <a:cubicBezTo>
                    <a:pt x="25400" y="320802"/>
                    <a:pt x="19685" y="326517"/>
                    <a:pt x="12700" y="326517"/>
                  </a:cubicBezTo>
                  <a:cubicBezTo>
                    <a:pt x="5715" y="326517"/>
                    <a:pt x="0" y="320802"/>
                    <a:pt x="0" y="313817"/>
                  </a:cubicBezTo>
                  <a:cubicBezTo>
                    <a:pt x="0" y="306832"/>
                    <a:pt x="5715" y="301117"/>
                    <a:pt x="12700" y="301117"/>
                  </a:cubicBezTo>
                  <a:cubicBezTo>
                    <a:pt x="19685" y="301117"/>
                    <a:pt x="25400" y="306832"/>
                    <a:pt x="25400" y="313817"/>
                  </a:cubicBezTo>
                  <a:cubicBezTo>
                    <a:pt x="25400" y="473075"/>
                    <a:pt x="154559" y="602234"/>
                    <a:pt x="313817" y="602234"/>
                  </a:cubicBezTo>
                  <a:cubicBezTo>
                    <a:pt x="473075" y="602234"/>
                    <a:pt x="602234" y="473075"/>
                    <a:pt x="602234" y="313817"/>
                  </a:cubicBezTo>
                  <a:cubicBezTo>
                    <a:pt x="602234" y="154559"/>
                    <a:pt x="473075" y="25400"/>
                    <a:pt x="313817" y="25400"/>
                  </a:cubicBezTo>
                  <a:lnTo>
                    <a:pt x="313817" y="12700"/>
                  </a:lnTo>
                  <a:lnTo>
                    <a:pt x="313817" y="25400"/>
                  </a:lnTo>
                  <a:cubicBezTo>
                    <a:pt x="154559" y="25400"/>
                    <a:pt x="25400" y="154559"/>
                    <a:pt x="25400" y="313817"/>
                  </a:cubicBezTo>
                  <a:close/>
                </a:path>
              </a:pathLst>
            </a:custGeom>
            <a:solidFill>
              <a:srgbClr val="BAC8D3"/>
            </a:solidFill>
          </p:spPr>
        </p:sp>
      </p:grpSp>
      <p:grpSp>
        <p:nvGrpSpPr>
          <p:cNvPr name="Group 33" id="33"/>
          <p:cNvGrpSpPr/>
          <p:nvPr/>
        </p:nvGrpSpPr>
        <p:grpSpPr>
          <a:xfrm rot="0">
            <a:off x="7987417" y="4928439"/>
            <a:ext cx="355596" cy="355596"/>
            <a:chOff x="0" y="0"/>
            <a:chExt cx="474128" cy="474128"/>
          </a:xfrm>
        </p:grpSpPr>
        <p:sp>
          <p:nvSpPr>
            <p:cNvPr name="Freeform 34" id="34"/>
            <p:cNvSpPr/>
            <p:nvPr/>
          </p:nvSpPr>
          <p:spPr>
            <a:xfrm flipH="false" flipV="false" rot="0">
              <a:off x="0" y="0"/>
              <a:ext cx="474091" cy="474218"/>
            </a:xfrm>
            <a:custGeom>
              <a:avLst/>
              <a:gdLst/>
              <a:ahLst/>
              <a:cxnLst/>
              <a:rect r="r" b="b" t="t" l="l"/>
              <a:pathLst>
                <a:path h="474218" w="474091">
                  <a:moveTo>
                    <a:pt x="0" y="237109"/>
                  </a:moveTo>
                  <a:cubicBezTo>
                    <a:pt x="0" y="106172"/>
                    <a:pt x="106172" y="0"/>
                    <a:pt x="237109" y="0"/>
                  </a:cubicBezTo>
                  <a:lnTo>
                    <a:pt x="237109" y="12700"/>
                  </a:lnTo>
                  <a:lnTo>
                    <a:pt x="237109" y="0"/>
                  </a:lnTo>
                  <a:cubicBezTo>
                    <a:pt x="368046" y="0"/>
                    <a:pt x="474091" y="106172"/>
                    <a:pt x="474091" y="237109"/>
                  </a:cubicBezTo>
                  <a:lnTo>
                    <a:pt x="461391" y="237109"/>
                  </a:lnTo>
                  <a:lnTo>
                    <a:pt x="474091" y="237109"/>
                  </a:lnTo>
                  <a:cubicBezTo>
                    <a:pt x="474091" y="368046"/>
                    <a:pt x="367919" y="474218"/>
                    <a:pt x="236982" y="474218"/>
                  </a:cubicBezTo>
                  <a:lnTo>
                    <a:pt x="236982" y="461518"/>
                  </a:lnTo>
                  <a:lnTo>
                    <a:pt x="236982" y="474218"/>
                  </a:lnTo>
                  <a:cubicBezTo>
                    <a:pt x="106172" y="474091"/>
                    <a:pt x="0" y="368046"/>
                    <a:pt x="0" y="237109"/>
                  </a:cubicBezTo>
                  <a:lnTo>
                    <a:pt x="12700" y="237109"/>
                  </a:lnTo>
                  <a:lnTo>
                    <a:pt x="23495" y="243840"/>
                  </a:lnTo>
                  <a:cubicBezTo>
                    <a:pt x="20447" y="248666"/>
                    <a:pt x="14732" y="250825"/>
                    <a:pt x="9271" y="249301"/>
                  </a:cubicBezTo>
                  <a:cubicBezTo>
                    <a:pt x="3810" y="247777"/>
                    <a:pt x="0" y="242697"/>
                    <a:pt x="0" y="237109"/>
                  </a:cubicBezTo>
                  <a:moveTo>
                    <a:pt x="25400" y="237109"/>
                  </a:moveTo>
                  <a:lnTo>
                    <a:pt x="12700" y="237109"/>
                  </a:lnTo>
                  <a:lnTo>
                    <a:pt x="1905" y="230378"/>
                  </a:lnTo>
                  <a:cubicBezTo>
                    <a:pt x="4953" y="225552"/>
                    <a:pt x="10668" y="223393"/>
                    <a:pt x="16129" y="224917"/>
                  </a:cubicBezTo>
                  <a:cubicBezTo>
                    <a:pt x="21590" y="226441"/>
                    <a:pt x="25273" y="231521"/>
                    <a:pt x="25273" y="237109"/>
                  </a:cubicBezTo>
                  <a:cubicBezTo>
                    <a:pt x="25273" y="353949"/>
                    <a:pt x="120015" y="448818"/>
                    <a:pt x="236982" y="448818"/>
                  </a:cubicBezTo>
                  <a:cubicBezTo>
                    <a:pt x="353949" y="448818"/>
                    <a:pt x="448691" y="354076"/>
                    <a:pt x="448691" y="237109"/>
                  </a:cubicBezTo>
                  <a:cubicBezTo>
                    <a:pt x="448691" y="120142"/>
                    <a:pt x="353949" y="25400"/>
                    <a:pt x="237109" y="25400"/>
                  </a:cubicBezTo>
                  <a:lnTo>
                    <a:pt x="237109" y="12700"/>
                  </a:lnTo>
                  <a:lnTo>
                    <a:pt x="237109" y="25400"/>
                  </a:lnTo>
                  <a:cubicBezTo>
                    <a:pt x="120142" y="25400"/>
                    <a:pt x="25400" y="120142"/>
                    <a:pt x="25400" y="237109"/>
                  </a:cubicBezTo>
                  <a:close/>
                </a:path>
              </a:pathLst>
            </a:custGeom>
            <a:solidFill>
              <a:srgbClr val="435D74"/>
            </a:solidFill>
          </p:spPr>
        </p:sp>
      </p:grpSp>
      <p:sp>
        <p:nvSpPr>
          <p:cNvPr name="AutoShape 35" id="35"/>
          <p:cNvSpPr/>
          <p:nvPr/>
        </p:nvSpPr>
        <p:spPr>
          <a:xfrm rot="5128207">
            <a:off x="8958722" y="4827264"/>
            <a:ext cx="241203" cy="0"/>
          </a:xfrm>
          <a:prstGeom prst="line">
            <a:avLst/>
          </a:prstGeom>
          <a:ln cap="rnd" w="9525">
            <a:solidFill>
              <a:srgbClr val="435D74"/>
            </a:solidFill>
            <a:prstDash val="solid"/>
            <a:headEnd type="none" len="sm" w="sm"/>
            <a:tailEnd type="none" len="sm" w="sm"/>
          </a:ln>
        </p:spPr>
      </p:sp>
      <p:grpSp>
        <p:nvGrpSpPr>
          <p:cNvPr name="Group 36" id="36"/>
          <p:cNvGrpSpPr/>
          <p:nvPr/>
        </p:nvGrpSpPr>
        <p:grpSpPr>
          <a:xfrm rot="0">
            <a:off x="8844111" y="4870781"/>
            <a:ext cx="470276" cy="470446"/>
            <a:chOff x="0" y="0"/>
            <a:chExt cx="627035" cy="627261"/>
          </a:xfrm>
        </p:grpSpPr>
        <p:sp>
          <p:nvSpPr>
            <p:cNvPr name="Freeform 37" id="37"/>
            <p:cNvSpPr/>
            <p:nvPr/>
          </p:nvSpPr>
          <p:spPr>
            <a:xfrm flipH="false" flipV="false" rot="0">
              <a:off x="0" y="0"/>
              <a:ext cx="626999" cy="627380"/>
            </a:xfrm>
            <a:custGeom>
              <a:avLst/>
              <a:gdLst/>
              <a:ahLst/>
              <a:cxnLst/>
              <a:rect r="r" b="b" t="t" l="l"/>
              <a:pathLst>
                <a:path h="627380" w="626999">
                  <a:moveTo>
                    <a:pt x="0" y="313690"/>
                  </a:moveTo>
                  <a:cubicBezTo>
                    <a:pt x="0" y="140462"/>
                    <a:pt x="140335" y="0"/>
                    <a:pt x="313563" y="0"/>
                  </a:cubicBezTo>
                  <a:lnTo>
                    <a:pt x="313563" y="12700"/>
                  </a:lnTo>
                  <a:lnTo>
                    <a:pt x="313563" y="0"/>
                  </a:lnTo>
                  <a:cubicBezTo>
                    <a:pt x="486664" y="0"/>
                    <a:pt x="626999" y="140462"/>
                    <a:pt x="626999" y="313690"/>
                  </a:cubicBezTo>
                  <a:lnTo>
                    <a:pt x="614299" y="313690"/>
                  </a:lnTo>
                  <a:lnTo>
                    <a:pt x="626999" y="313690"/>
                  </a:lnTo>
                  <a:cubicBezTo>
                    <a:pt x="626999" y="486918"/>
                    <a:pt x="486664" y="627380"/>
                    <a:pt x="313436" y="627380"/>
                  </a:cubicBezTo>
                  <a:lnTo>
                    <a:pt x="313436" y="614680"/>
                  </a:lnTo>
                  <a:lnTo>
                    <a:pt x="313436" y="627380"/>
                  </a:lnTo>
                  <a:cubicBezTo>
                    <a:pt x="140335" y="627253"/>
                    <a:pt x="0" y="486791"/>
                    <a:pt x="0" y="313690"/>
                  </a:cubicBezTo>
                  <a:lnTo>
                    <a:pt x="12700" y="313690"/>
                  </a:lnTo>
                  <a:lnTo>
                    <a:pt x="25400" y="313690"/>
                  </a:lnTo>
                  <a:lnTo>
                    <a:pt x="12700" y="313690"/>
                  </a:lnTo>
                  <a:lnTo>
                    <a:pt x="0" y="313690"/>
                  </a:lnTo>
                  <a:moveTo>
                    <a:pt x="25400" y="313690"/>
                  </a:moveTo>
                  <a:cubicBezTo>
                    <a:pt x="25400" y="320675"/>
                    <a:pt x="19685" y="326390"/>
                    <a:pt x="12700" y="326390"/>
                  </a:cubicBezTo>
                  <a:cubicBezTo>
                    <a:pt x="5715" y="326390"/>
                    <a:pt x="0" y="320675"/>
                    <a:pt x="0" y="313690"/>
                  </a:cubicBezTo>
                  <a:cubicBezTo>
                    <a:pt x="0" y="306705"/>
                    <a:pt x="5715" y="300990"/>
                    <a:pt x="12700" y="300990"/>
                  </a:cubicBezTo>
                  <a:cubicBezTo>
                    <a:pt x="19685" y="300990"/>
                    <a:pt x="25400" y="306705"/>
                    <a:pt x="25400" y="313690"/>
                  </a:cubicBezTo>
                  <a:cubicBezTo>
                    <a:pt x="25400" y="472821"/>
                    <a:pt x="154432" y="601980"/>
                    <a:pt x="313563" y="601980"/>
                  </a:cubicBezTo>
                  <a:cubicBezTo>
                    <a:pt x="472694" y="601980"/>
                    <a:pt x="601599" y="472821"/>
                    <a:pt x="601599" y="313690"/>
                  </a:cubicBezTo>
                  <a:cubicBezTo>
                    <a:pt x="601599" y="154559"/>
                    <a:pt x="472694" y="25400"/>
                    <a:pt x="313563" y="25400"/>
                  </a:cubicBezTo>
                  <a:lnTo>
                    <a:pt x="313563" y="12700"/>
                  </a:lnTo>
                  <a:lnTo>
                    <a:pt x="313563" y="25400"/>
                  </a:lnTo>
                  <a:cubicBezTo>
                    <a:pt x="154432" y="25400"/>
                    <a:pt x="25400" y="154432"/>
                    <a:pt x="25400" y="313690"/>
                  </a:cubicBezTo>
                  <a:close/>
                </a:path>
              </a:pathLst>
            </a:custGeom>
            <a:solidFill>
              <a:srgbClr val="BAC8D3"/>
            </a:solidFill>
          </p:spPr>
        </p:sp>
      </p:grpSp>
      <p:grpSp>
        <p:nvGrpSpPr>
          <p:cNvPr name="Group 38" id="38"/>
          <p:cNvGrpSpPr/>
          <p:nvPr/>
        </p:nvGrpSpPr>
        <p:grpSpPr>
          <a:xfrm rot="0">
            <a:off x="8901763" y="4928439"/>
            <a:ext cx="355120" cy="355120"/>
            <a:chOff x="0" y="0"/>
            <a:chExt cx="473493" cy="473493"/>
          </a:xfrm>
        </p:grpSpPr>
        <p:sp>
          <p:nvSpPr>
            <p:cNvPr name="Freeform 39" id="39"/>
            <p:cNvSpPr/>
            <p:nvPr/>
          </p:nvSpPr>
          <p:spPr>
            <a:xfrm flipH="false" flipV="false" rot="0">
              <a:off x="0" y="0"/>
              <a:ext cx="473456" cy="473456"/>
            </a:xfrm>
            <a:custGeom>
              <a:avLst/>
              <a:gdLst/>
              <a:ahLst/>
              <a:cxnLst/>
              <a:rect r="r" b="b" t="t" l="l"/>
              <a:pathLst>
                <a:path h="473456" w="473456">
                  <a:moveTo>
                    <a:pt x="0" y="236728"/>
                  </a:moveTo>
                  <a:cubicBezTo>
                    <a:pt x="0" y="106045"/>
                    <a:pt x="106045" y="0"/>
                    <a:pt x="236728" y="0"/>
                  </a:cubicBezTo>
                  <a:lnTo>
                    <a:pt x="236728" y="12700"/>
                  </a:lnTo>
                  <a:lnTo>
                    <a:pt x="236728" y="0"/>
                  </a:lnTo>
                  <a:cubicBezTo>
                    <a:pt x="367538" y="0"/>
                    <a:pt x="473456" y="106045"/>
                    <a:pt x="473456" y="236728"/>
                  </a:cubicBezTo>
                  <a:lnTo>
                    <a:pt x="460756" y="236728"/>
                  </a:lnTo>
                  <a:lnTo>
                    <a:pt x="473456" y="236728"/>
                  </a:lnTo>
                  <a:cubicBezTo>
                    <a:pt x="473456" y="367538"/>
                    <a:pt x="367411" y="473456"/>
                    <a:pt x="236728" y="473456"/>
                  </a:cubicBezTo>
                  <a:lnTo>
                    <a:pt x="236728" y="460756"/>
                  </a:lnTo>
                  <a:lnTo>
                    <a:pt x="236728" y="473456"/>
                  </a:lnTo>
                  <a:cubicBezTo>
                    <a:pt x="106045" y="473456"/>
                    <a:pt x="0" y="367538"/>
                    <a:pt x="0" y="236728"/>
                  </a:cubicBezTo>
                  <a:lnTo>
                    <a:pt x="12700" y="236728"/>
                  </a:lnTo>
                  <a:lnTo>
                    <a:pt x="23495" y="243459"/>
                  </a:lnTo>
                  <a:cubicBezTo>
                    <a:pt x="20447" y="248285"/>
                    <a:pt x="14732" y="250444"/>
                    <a:pt x="9271" y="248920"/>
                  </a:cubicBezTo>
                  <a:cubicBezTo>
                    <a:pt x="3810" y="247396"/>
                    <a:pt x="0" y="242443"/>
                    <a:pt x="0" y="236728"/>
                  </a:cubicBezTo>
                  <a:moveTo>
                    <a:pt x="25400" y="236728"/>
                  </a:moveTo>
                  <a:lnTo>
                    <a:pt x="12700" y="236728"/>
                  </a:lnTo>
                  <a:lnTo>
                    <a:pt x="1905" y="229997"/>
                  </a:lnTo>
                  <a:cubicBezTo>
                    <a:pt x="4953" y="225171"/>
                    <a:pt x="10668" y="223012"/>
                    <a:pt x="16129" y="224536"/>
                  </a:cubicBezTo>
                  <a:cubicBezTo>
                    <a:pt x="21590" y="226060"/>
                    <a:pt x="25273" y="231140"/>
                    <a:pt x="25273" y="236728"/>
                  </a:cubicBezTo>
                  <a:cubicBezTo>
                    <a:pt x="25273" y="353441"/>
                    <a:pt x="119888" y="448056"/>
                    <a:pt x="236601" y="448056"/>
                  </a:cubicBezTo>
                  <a:cubicBezTo>
                    <a:pt x="353314" y="448056"/>
                    <a:pt x="447929" y="353441"/>
                    <a:pt x="447929" y="236728"/>
                  </a:cubicBezTo>
                  <a:cubicBezTo>
                    <a:pt x="447929" y="120015"/>
                    <a:pt x="353441" y="25400"/>
                    <a:pt x="236728" y="25400"/>
                  </a:cubicBezTo>
                  <a:lnTo>
                    <a:pt x="236728" y="12700"/>
                  </a:lnTo>
                  <a:lnTo>
                    <a:pt x="236728" y="25400"/>
                  </a:lnTo>
                  <a:cubicBezTo>
                    <a:pt x="120015" y="25400"/>
                    <a:pt x="25400" y="120015"/>
                    <a:pt x="25400" y="236728"/>
                  </a:cubicBezTo>
                  <a:close/>
                </a:path>
              </a:pathLst>
            </a:custGeom>
            <a:solidFill>
              <a:srgbClr val="435D74"/>
            </a:solidFill>
          </p:spPr>
        </p:sp>
      </p:grpSp>
      <p:sp>
        <p:nvSpPr>
          <p:cNvPr name="AutoShape 40" id="40"/>
          <p:cNvSpPr/>
          <p:nvPr/>
        </p:nvSpPr>
        <p:spPr>
          <a:xfrm rot="5100715">
            <a:off x="9884168" y="5373670"/>
            <a:ext cx="219096" cy="0"/>
          </a:xfrm>
          <a:prstGeom prst="line">
            <a:avLst/>
          </a:prstGeom>
          <a:ln cap="rnd" w="9525">
            <a:solidFill>
              <a:srgbClr val="435D74"/>
            </a:solidFill>
            <a:prstDash val="solid"/>
            <a:headEnd type="none" len="sm" w="sm"/>
            <a:tailEnd type="none" len="sm" w="sm"/>
          </a:ln>
        </p:spPr>
      </p:sp>
      <p:grpSp>
        <p:nvGrpSpPr>
          <p:cNvPr name="Group 41" id="41"/>
          <p:cNvGrpSpPr/>
          <p:nvPr/>
        </p:nvGrpSpPr>
        <p:grpSpPr>
          <a:xfrm rot="0">
            <a:off x="9758443" y="4870781"/>
            <a:ext cx="470276" cy="470446"/>
            <a:chOff x="0" y="0"/>
            <a:chExt cx="627035" cy="627261"/>
          </a:xfrm>
        </p:grpSpPr>
        <p:sp>
          <p:nvSpPr>
            <p:cNvPr name="Freeform 42" id="42"/>
            <p:cNvSpPr/>
            <p:nvPr/>
          </p:nvSpPr>
          <p:spPr>
            <a:xfrm flipH="false" flipV="false" rot="0">
              <a:off x="0" y="0"/>
              <a:ext cx="626999" cy="627380"/>
            </a:xfrm>
            <a:custGeom>
              <a:avLst/>
              <a:gdLst/>
              <a:ahLst/>
              <a:cxnLst/>
              <a:rect r="r" b="b" t="t" l="l"/>
              <a:pathLst>
                <a:path h="627380" w="626999">
                  <a:moveTo>
                    <a:pt x="0" y="313690"/>
                  </a:moveTo>
                  <a:cubicBezTo>
                    <a:pt x="0" y="140462"/>
                    <a:pt x="140335" y="0"/>
                    <a:pt x="313563" y="0"/>
                  </a:cubicBezTo>
                  <a:lnTo>
                    <a:pt x="313563" y="12700"/>
                  </a:lnTo>
                  <a:lnTo>
                    <a:pt x="313563" y="0"/>
                  </a:lnTo>
                  <a:cubicBezTo>
                    <a:pt x="486664" y="0"/>
                    <a:pt x="626999" y="140462"/>
                    <a:pt x="626999" y="313690"/>
                  </a:cubicBezTo>
                  <a:lnTo>
                    <a:pt x="614299" y="313690"/>
                  </a:lnTo>
                  <a:lnTo>
                    <a:pt x="626999" y="313690"/>
                  </a:lnTo>
                  <a:cubicBezTo>
                    <a:pt x="626999" y="486918"/>
                    <a:pt x="486664" y="627380"/>
                    <a:pt x="313436" y="627380"/>
                  </a:cubicBezTo>
                  <a:lnTo>
                    <a:pt x="313436" y="614680"/>
                  </a:lnTo>
                  <a:lnTo>
                    <a:pt x="313436" y="627380"/>
                  </a:lnTo>
                  <a:cubicBezTo>
                    <a:pt x="140335" y="627253"/>
                    <a:pt x="0" y="486791"/>
                    <a:pt x="0" y="313690"/>
                  </a:cubicBezTo>
                  <a:lnTo>
                    <a:pt x="12700" y="313690"/>
                  </a:lnTo>
                  <a:lnTo>
                    <a:pt x="25400" y="313690"/>
                  </a:lnTo>
                  <a:lnTo>
                    <a:pt x="12700" y="313690"/>
                  </a:lnTo>
                  <a:lnTo>
                    <a:pt x="0" y="313690"/>
                  </a:lnTo>
                  <a:moveTo>
                    <a:pt x="25400" y="313690"/>
                  </a:moveTo>
                  <a:cubicBezTo>
                    <a:pt x="25400" y="320675"/>
                    <a:pt x="19685" y="326390"/>
                    <a:pt x="12700" y="326390"/>
                  </a:cubicBezTo>
                  <a:cubicBezTo>
                    <a:pt x="5715" y="326390"/>
                    <a:pt x="0" y="320675"/>
                    <a:pt x="0" y="313690"/>
                  </a:cubicBezTo>
                  <a:cubicBezTo>
                    <a:pt x="0" y="306705"/>
                    <a:pt x="5715" y="300990"/>
                    <a:pt x="12700" y="300990"/>
                  </a:cubicBezTo>
                  <a:cubicBezTo>
                    <a:pt x="19685" y="300990"/>
                    <a:pt x="25400" y="306705"/>
                    <a:pt x="25400" y="313690"/>
                  </a:cubicBezTo>
                  <a:cubicBezTo>
                    <a:pt x="25400" y="472821"/>
                    <a:pt x="154432" y="601980"/>
                    <a:pt x="313563" y="601980"/>
                  </a:cubicBezTo>
                  <a:cubicBezTo>
                    <a:pt x="472694" y="601980"/>
                    <a:pt x="601599" y="472821"/>
                    <a:pt x="601599" y="313690"/>
                  </a:cubicBezTo>
                  <a:cubicBezTo>
                    <a:pt x="601599" y="154559"/>
                    <a:pt x="472694" y="25400"/>
                    <a:pt x="313563" y="25400"/>
                  </a:cubicBezTo>
                  <a:lnTo>
                    <a:pt x="313563" y="12700"/>
                  </a:lnTo>
                  <a:lnTo>
                    <a:pt x="313563" y="25400"/>
                  </a:lnTo>
                  <a:cubicBezTo>
                    <a:pt x="154432" y="25400"/>
                    <a:pt x="25400" y="154432"/>
                    <a:pt x="25400" y="313690"/>
                  </a:cubicBezTo>
                  <a:close/>
                </a:path>
              </a:pathLst>
            </a:custGeom>
            <a:solidFill>
              <a:srgbClr val="BAC8D3"/>
            </a:solidFill>
          </p:spPr>
        </p:sp>
      </p:grpSp>
      <p:grpSp>
        <p:nvGrpSpPr>
          <p:cNvPr name="Group 43" id="43"/>
          <p:cNvGrpSpPr/>
          <p:nvPr/>
        </p:nvGrpSpPr>
        <p:grpSpPr>
          <a:xfrm rot="0">
            <a:off x="9816095" y="4928439"/>
            <a:ext cx="355120" cy="355120"/>
            <a:chOff x="0" y="0"/>
            <a:chExt cx="473493" cy="473493"/>
          </a:xfrm>
        </p:grpSpPr>
        <p:sp>
          <p:nvSpPr>
            <p:cNvPr name="Freeform 44" id="44"/>
            <p:cNvSpPr/>
            <p:nvPr/>
          </p:nvSpPr>
          <p:spPr>
            <a:xfrm flipH="false" flipV="false" rot="0">
              <a:off x="0" y="0"/>
              <a:ext cx="473456" cy="473456"/>
            </a:xfrm>
            <a:custGeom>
              <a:avLst/>
              <a:gdLst/>
              <a:ahLst/>
              <a:cxnLst/>
              <a:rect r="r" b="b" t="t" l="l"/>
              <a:pathLst>
                <a:path h="473456" w="473456">
                  <a:moveTo>
                    <a:pt x="0" y="236728"/>
                  </a:moveTo>
                  <a:cubicBezTo>
                    <a:pt x="0" y="106045"/>
                    <a:pt x="106045" y="0"/>
                    <a:pt x="236728" y="0"/>
                  </a:cubicBezTo>
                  <a:lnTo>
                    <a:pt x="236728" y="12700"/>
                  </a:lnTo>
                  <a:lnTo>
                    <a:pt x="236728" y="0"/>
                  </a:lnTo>
                  <a:cubicBezTo>
                    <a:pt x="367538" y="0"/>
                    <a:pt x="473456" y="106045"/>
                    <a:pt x="473456" y="236728"/>
                  </a:cubicBezTo>
                  <a:lnTo>
                    <a:pt x="460756" y="236728"/>
                  </a:lnTo>
                  <a:lnTo>
                    <a:pt x="473456" y="236728"/>
                  </a:lnTo>
                  <a:cubicBezTo>
                    <a:pt x="473456" y="367538"/>
                    <a:pt x="367411" y="473456"/>
                    <a:pt x="236728" y="473456"/>
                  </a:cubicBezTo>
                  <a:lnTo>
                    <a:pt x="236728" y="460756"/>
                  </a:lnTo>
                  <a:lnTo>
                    <a:pt x="236728" y="473456"/>
                  </a:lnTo>
                  <a:cubicBezTo>
                    <a:pt x="106045" y="473456"/>
                    <a:pt x="0" y="367538"/>
                    <a:pt x="0" y="236728"/>
                  </a:cubicBezTo>
                  <a:lnTo>
                    <a:pt x="12700" y="236728"/>
                  </a:lnTo>
                  <a:lnTo>
                    <a:pt x="23495" y="243459"/>
                  </a:lnTo>
                  <a:cubicBezTo>
                    <a:pt x="20447" y="248285"/>
                    <a:pt x="14732" y="250444"/>
                    <a:pt x="9271" y="248920"/>
                  </a:cubicBezTo>
                  <a:cubicBezTo>
                    <a:pt x="3810" y="247396"/>
                    <a:pt x="0" y="242443"/>
                    <a:pt x="0" y="236728"/>
                  </a:cubicBezTo>
                  <a:moveTo>
                    <a:pt x="25400" y="236728"/>
                  </a:moveTo>
                  <a:lnTo>
                    <a:pt x="12700" y="236728"/>
                  </a:lnTo>
                  <a:lnTo>
                    <a:pt x="1905" y="229997"/>
                  </a:lnTo>
                  <a:cubicBezTo>
                    <a:pt x="4953" y="225171"/>
                    <a:pt x="10668" y="223012"/>
                    <a:pt x="16129" y="224536"/>
                  </a:cubicBezTo>
                  <a:cubicBezTo>
                    <a:pt x="21590" y="226060"/>
                    <a:pt x="25273" y="231140"/>
                    <a:pt x="25273" y="236728"/>
                  </a:cubicBezTo>
                  <a:cubicBezTo>
                    <a:pt x="25273" y="353441"/>
                    <a:pt x="119888" y="448056"/>
                    <a:pt x="236601" y="448056"/>
                  </a:cubicBezTo>
                  <a:cubicBezTo>
                    <a:pt x="353314" y="448056"/>
                    <a:pt x="447929" y="353441"/>
                    <a:pt x="447929" y="236728"/>
                  </a:cubicBezTo>
                  <a:cubicBezTo>
                    <a:pt x="447929" y="120015"/>
                    <a:pt x="353441" y="25400"/>
                    <a:pt x="236728" y="25400"/>
                  </a:cubicBezTo>
                  <a:lnTo>
                    <a:pt x="236728" y="12700"/>
                  </a:lnTo>
                  <a:lnTo>
                    <a:pt x="236728" y="25400"/>
                  </a:lnTo>
                  <a:cubicBezTo>
                    <a:pt x="120015" y="25400"/>
                    <a:pt x="25400" y="120015"/>
                    <a:pt x="25400" y="236728"/>
                  </a:cubicBezTo>
                  <a:close/>
                </a:path>
              </a:pathLst>
            </a:custGeom>
            <a:solidFill>
              <a:srgbClr val="435D74"/>
            </a:solidFill>
          </p:spPr>
        </p:sp>
      </p:grpSp>
      <p:sp>
        <p:nvSpPr>
          <p:cNvPr name="AutoShape 45" id="45"/>
          <p:cNvSpPr/>
          <p:nvPr/>
        </p:nvSpPr>
        <p:spPr>
          <a:xfrm rot="5317810">
            <a:off x="7137349" y="4827442"/>
            <a:ext cx="226951" cy="0"/>
          </a:xfrm>
          <a:prstGeom prst="line">
            <a:avLst/>
          </a:prstGeom>
          <a:ln cap="rnd" w="9525">
            <a:solidFill>
              <a:srgbClr val="435D74"/>
            </a:solidFill>
            <a:prstDash val="solid"/>
            <a:headEnd type="none" len="sm" w="sm"/>
            <a:tailEnd type="none" len="sm" w="sm"/>
          </a:ln>
        </p:spPr>
      </p:sp>
      <p:grpSp>
        <p:nvGrpSpPr>
          <p:cNvPr name="Group 46" id="46"/>
          <p:cNvGrpSpPr/>
          <p:nvPr/>
        </p:nvGrpSpPr>
        <p:grpSpPr>
          <a:xfrm rot="0">
            <a:off x="7022389" y="4877792"/>
            <a:ext cx="456719" cy="456890"/>
            <a:chOff x="0" y="0"/>
            <a:chExt cx="608959" cy="609187"/>
          </a:xfrm>
        </p:grpSpPr>
        <p:sp>
          <p:nvSpPr>
            <p:cNvPr name="Freeform 47" id="47"/>
            <p:cNvSpPr/>
            <p:nvPr/>
          </p:nvSpPr>
          <p:spPr>
            <a:xfrm flipH="false" flipV="false" rot="0">
              <a:off x="0" y="0"/>
              <a:ext cx="627126" cy="627380"/>
            </a:xfrm>
            <a:custGeom>
              <a:avLst/>
              <a:gdLst/>
              <a:ahLst/>
              <a:cxnLst/>
              <a:rect r="r" b="b" t="t" l="l"/>
              <a:pathLst>
                <a:path h="627380" w="627126">
                  <a:moveTo>
                    <a:pt x="0" y="313690"/>
                  </a:moveTo>
                  <a:cubicBezTo>
                    <a:pt x="0" y="140462"/>
                    <a:pt x="140335" y="0"/>
                    <a:pt x="313563" y="0"/>
                  </a:cubicBezTo>
                  <a:lnTo>
                    <a:pt x="313563" y="12700"/>
                  </a:lnTo>
                  <a:lnTo>
                    <a:pt x="313563" y="0"/>
                  </a:lnTo>
                  <a:cubicBezTo>
                    <a:pt x="486791" y="0"/>
                    <a:pt x="627126" y="140462"/>
                    <a:pt x="627126" y="313690"/>
                  </a:cubicBezTo>
                  <a:lnTo>
                    <a:pt x="614426" y="313690"/>
                  </a:lnTo>
                  <a:lnTo>
                    <a:pt x="627126" y="313690"/>
                  </a:lnTo>
                  <a:cubicBezTo>
                    <a:pt x="627126" y="486918"/>
                    <a:pt x="486791" y="627380"/>
                    <a:pt x="313563" y="627380"/>
                  </a:cubicBezTo>
                  <a:lnTo>
                    <a:pt x="313563" y="614680"/>
                  </a:lnTo>
                  <a:lnTo>
                    <a:pt x="313563" y="627380"/>
                  </a:lnTo>
                  <a:cubicBezTo>
                    <a:pt x="140335" y="627380"/>
                    <a:pt x="0" y="486918"/>
                    <a:pt x="0" y="313690"/>
                  </a:cubicBezTo>
                  <a:lnTo>
                    <a:pt x="12700" y="313690"/>
                  </a:lnTo>
                  <a:lnTo>
                    <a:pt x="25400" y="313690"/>
                  </a:lnTo>
                  <a:lnTo>
                    <a:pt x="12700" y="313690"/>
                  </a:lnTo>
                  <a:lnTo>
                    <a:pt x="0" y="313690"/>
                  </a:lnTo>
                  <a:moveTo>
                    <a:pt x="25400" y="313690"/>
                  </a:moveTo>
                  <a:cubicBezTo>
                    <a:pt x="25400" y="320675"/>
                    <a:pt x="19685" y="326390"/>
                    <a:pt x="12700" y="326390"/>
                  </a:cubicBezTo>
                  <a:cubicBezTo>
                    <a:pt x="5715" y="326390"/>
                    <a:pt x="0" y="320675"/>
                    <a:pt x="0" y="313690"/>
                  </a:cubicBezTo>
                  <a:cubicBezTo>
                    <a:pt x="0" y="306705"/>
                    <a:pt x="5715" y="300990"/>
                    <a:pt x="12700" y="300990"/>
                  </a:cubicBezTo>
                  <a:cubicBezTo>
                    <a:pt x="19685" y="300990"/>
                    <a:pt x="25400" y="306705"/>
                    <a:pt x="25400" y="313690"/>
                  </a:cubicBezTo>
                  <a:cubicBezTo>
                    <a:pt x="25400" y="472948"/>
                    <a:pt x="154432" y="601980"/>
                    <a:pt x="313563" y="601980"/>
                  </a:cubicBezTo>
                  <a:cubicBezTo>
                    <a:pt x="472694" y="601980"/>
                    <a:pt x="601726" y="472948"/>
                    <a:pt x="601726" y="313690"/>
                  </a:cubicBezTo>
                  <a:cubicBezTo>
                    <a:pt x="601726" y="154432"/>
                    <a:pt x="472694" y="25400"/>
                    <a:pt x="313563" y="25400"/>
                  </a:cubicBezTo>
                  <a:lnTo>
                    <a:pt x="313563" y="12700"/>
                  </a:lnTo>
                  <a:lnTo>
                    <a:pt x="313563" y="25400"/>
                  </a:lnTo>
                  <a:cubicBezTo>
                    <a:pt x="154432" y="25400"/>
                    <a:pt x="25400" y="154432"/>
                    <a:pt x="25400" y="313690"/>
                  </a:cubicBezTo>
                  <a:close/>
                </a:path>
              </a:pathLst>
            </a:custGeom>
            <a:solidFill>
              <a:srgbClr val="BAC8D3"/>
            </a:solidFill>
          </p:spPr>
        </p:sp>
      </p:grpSp>
      <p:grpSp>
        <p:nvGrpSpPr>
          <p:cNvPr name="Group 48" id="48"/>
          <p:cNvGrpSpPr/>
          <p:nvPr/>
        </p:nvGrpSpPr>
        <p:grpSpPr>
          <a:xfrm rot="0">
            <a:off x="7080051" y="4935460"/>
            <a:ext cx="341546" cy="341546"/>
            <a:chOff x="0" y="0"/>
            <a:chExt cx="455395" cy="455395"/>
          </a:xfrm>
        </p:grpSpPr>
        <p:sp>
          <p:nvSpPr>
            <p:cNvPr name="Freeform 49" id="49"/>
            <p:cNvSpPr/>
            <p:nvPr/>
          </p:nvSpPr>
          <p:spPr>
            <a:xfrm flipH="false" flipV="false" rot="0">
              <a:off x="0" y="0"/>
              <a:ext cx="473456" cy="473583"/>
            </a:xfrm>
            <a:custGeom>
              <a:avLst/>
              <a:gdLst/>
              <a:ahLst/>
              <a:cxnLst/>
              <a:rect r="r" b="b" t="t" l="l"/>
              <a:pathLst>
                <a:path h="473583" w="473456">
                  <a:moveTo>
                    <a:pt x="0" y="236728"/>
                  </a:moveTo>
                  <a:cubicBezTo>
                    <a:pt x="0" y="106045"/>
                    <a:pt x="106045" y="0"/>
                    <a:pt x="236728" y="0"/>
                  </a:cubicBezTo>
                  <a:lnTo>
                    <a:pt x="236728" y="12700"/>
                  </a:lnTo>
                  <a:lnTo>
                    <a:pt x="236728" y="0"/>
                  </a:lnTo>
                  <a:cubicBezTo>
                    <a:pt x="367538" y="0"/>
                    <a:pt x="473456" y="106045"/>
                    <a:pt x="473456" y="236728"/>
                  </a:cubicBezTo>
                  <a:cubicBezTo>
                    <a:pt x="473456" y="367411"/>
                    <a:pt x="367538" y="473583"/>
                    <a:pt x="236728" y="473583"/>
                  </a:cubicBezTo>
                  <a:lnTo>
                    <a:pt x="236728" y="460883"/>
                  </a:lnTo>
                  <a:lnTo>
                    <a:pt x="236728" y="473583"/>
                  </a:lnTo>
                  <a:cubicBezTo>
                    <a:pt x="106045" y="473583"/>
                    <a:pt x="0" y="367538"/>
                    <a:pt x="0" y="236728"/>
                  </a:cubicBezTo>
                  <a:lnTo>
                    <a:pt x="12700" y="236728"/>
                  </a:lnTo>
                  <a:lnTo>
                    <a:pt x="23495" y="243459"/>
                  </a:lnTo>
                  <a:cubicBezTo>
                    <a:pt x="20447" y="248285"/>
                    <a:pt x="14732" y="250444"/>
                    <a:pt x="9271" y="248920"/>
                  </a:cubicBezTo>
                  <a:cubicBezTo>
                    <a:pt x="3810" y="247396"/>
                    <a:pt x="0" y="242443"/>
                    <a:pt x="0" y="236728"/>
                  </a:cubicBezTo>
                  <a:moveTo>
                    <a:pt x="25400" y="236728"/>
                  </a:moveTo>
                  <a:lnTo>
                    <a:pt x="12700" y="236728"/>
                  </a:lnTo>
                  <a:lnTo>
                    <a:pt x="1905" y="229997"/>
                  </a:lnTo>
                  <a:cubicBezTo>
                    <a:pt x="4953" y="225171"/>
                    <a:pt x="10668" y="223012"/>
                    <a:pt x="16129" y="224536"/>
                  </a:cubicBezTo>
                  <a:cubicBezTo>
                    <a:pt x="21590" y="226060"/>
                    <a:pt x="25273" y="231140"/>
                    <a:pt x="25273" y="236728"/>
                  </a:cubicBezTo>
                  <a:cubicBezTo>
                    <a:pt x="25273" y="353441"/>
                    <a:pt x="119888" y="448056"/>
                    <a:pt x="236601" y="448056"/>
                  </a:cubicBezTo>
                  <a:cubicBezTo>
                    <a:pt x="353314" y="448056"/>
                    <a:pt x="447929" y="353441"/>
                    <a:pt x="447929" y="236728"/>
                  </a:cubicBezTo>
                  <a:lnTo>
                    <a:pt x="460629" y="236728"/>
                  </a:lnTo>
                  <a:lnTo>
                    <a:pt x="447929" y="236728"/>
                  </a:lnTo>
                  <a:cubicBezTo>
                    <a:pt x="448183" y="120015"/>
                    <a:pt x="353568" y="25400"/>
                    <a:pt x="236728" y="25400"/>
                  </a:cubicBezTo>
                  <a:lnTo>
                    <a:pt x="236728" y="12700"/>
                  </a:lnTo>
                  <a:lnTo>
                    <a:pt x="236728" y="25400"/>
                  </a:lnTo>
                  <a:cubicBezTo>
                    <a:pt x="120015" y="25400"/>
                    <a:pt x="25400" y="120015"/>
                    <a:pt x="25400" y="236728"/>
                  </a:cubicBezTo>
                  <a:close/>
                </a:path>
              </a:pathLst>
            </a:custGeom>
            <a:solidFill>
              <a:srgbClr val="435D74"/>
            </a:solidFill>
          </p:spPr>
        </p:sp>
      </p:grpSp>
      <p:sp>
        <p:nvSpPr>
          <p:cNvPr name="AutoShape 50" id="50"/>
          <p:cNvSpPr/>
          <p:nvPr/>
        </p:nvSpPr>
        <p:spPr>
          <a:xfrm rot="1518816">
            <a:off x="14002046" y="3086598"/>
            <a:ext cx="658991" cy="0"/>
          </a:xfrm>
          <a:prstGeom prst="line">
            <a:avLst/>
          </a:prstGeom>
          <a:ln cap="rnd" w="9525">
            <a:solidFill>
              <a:srgbClr val="435D74"/>
            </a:solidFill>
            <a:prstDash val="solid"/>
            <a:headEnd type="none" len="sm" w="sm"/>
            <a:tailEnd type="none" len="sm" w="sm"/>
          </a:ln>
        </p:spPr>
      </p:sp>
      <p:sp>
        <p:nvSpPr>
          <p:cNvPr name="AutoShape 51" id="51"/>
          <p:cNvSpPr/>
          <p:nvPr/>
        </p:nvSpPr>
        <p:spPr>
          <a:xfrm rot="9467149">
            <a:off x="14592095" y="3086938"/>
            <a:ext cx="745276" cy="0"/>
          </a:xfrm>
          <a:prstGeom prst="line">
            <a:avLst/>
          </a:prstGeom>
          <a:ln cap="rnd" w="9525">
            <a:solidFill>
              <a:srgbClr val="435D74"/>
            </a:solidFill>
            <a:prstDash val="solid"/>
            <a:headEnd type="none" len="sm" w="sm"/>
            <a:tailEnd type="none" len="sm" w="sm"/>
          </a:ln>
        </p:spPr>
      </p:sp>
      <p:sp>
        <p:nvSpPr>
          <p:cNvPr name="AutoShape 52" id="52"/>
          <p:cNvSpPr/>
          <p:nvPr/>
        </p:nvSpPr>
        <p:spPr>
          <a:xfrm rot="1332850">
            <a:off x="15272700" y="3086598"/>
            <a:ext cx="745276" cy="0"/>
          </a:xfrm>
          <a:prstGeom prst="line">
            <a:avLst/>
          </a:prstGeom>
          <a:ln cap="rnd" w="9525">
            <a:solidFill>
              <a:srgbClr val="435D74"/>
            </a:solidFill>
            <a:prstDash val="solid"/>
            <a:headEnd type="none" len="sm" w="sm"/>
            <a:tailEnd type="none" len="sm" w="sm"/>
          </a:ln>
        </p:spPr>
      </p:sp>
      <p:sp>
        <p:nvSpPr>
          <p:cNvPr name="AutoShape 53" id="53"/>
          <p:cNvSpPr/>
          <p:nvPr/>
        </p:nvSpPr>
        <p:spPr>
          <a:xfrm rot="9281183">
            <a:off x="15949320" y="3086937"/>
            <a:ext cx="658991" cy="0"/>
          </a:xfrm>
          <a:prstGeom prst="line">
            <a:avLst/>
          </a:prstGeom>
          <a:ln cap="rnd" w="9525">
            <a:solidFill>
              <a:srgbClr val="435D74"/>
            </a:solidFill>
            <a:prstDash val="solid"/>
            <a:headEnd type="none" len="sm" w="sm"/>
            <a:tailEnd type="none" len="sm" w="sm"/>
          </a:ln>
        </p:spPr>
      </p:sp>
      <p:grpSp>
        <p:nvGrpSpPr>
          <p:cNvPr name="Group 54" id="54"/>
          <p:cNvGrpSpPr/>
          <p:nvPr/>
        </p:nvGrpSpPr>
        <p:grpSpPr>
          <a:xfrm rot="0">
            <a:off x="16273889" y="2359438"/>
            <a:ext cx="595715" cy="595715"/>
            <a:chOff x="0" y="0"/>
            <a:chExt cx="794287" cy="794287"/>
          </a:xfrm>
        </p:grpSpPr>
        <p:sp>
          <p:nvSpPr>
            <p:cNvPr name="Freeform 55" id="55"/>
            <p:cNvSpPr/>
            <p:nvPr/>
          </p:nvSpPr>
          <p:spPr>
            <a:xfrm flipH="false" flipV="false" rot="0">
              <a:off x="0" y="0"/>
              <a:ext cx="807085" cy="807085"/>
            </a:xfrm>
            <a:custGeom>
              <a:avLst/>
              <a:gdLst/>
              <a:ahLst/>
              <a:cxnLst/>
              <a:rect r="r" b="b" t="t" l="l"/>
              <a:pathLst>
                <a:path h="807085" w="807085">
                  <a:moveTo>
                    <a:pt x="0" y="403606"/>
                  </a:moveTo>
                  <a:cubicBezTo>
                    <a:pt x="0" y="180721"/>
                    <a:pt x="180721" y="0"/>
                    <a:pt x="403606" y="0"/>
                  </a:cubicBezTo>
                  <a:lnTo>
                    <a:pt x="403606" y="12700"/>
                  </a:lnTo>
                  <a:lnTo>
                    <a:pt x="403606" y="0"/>
                  </a:lnTo>
                  <a:cubicBezTo>
                    <a:pt x="626364" y="0"/>
                    <a:pt x="807085" y="180721"/>
                    <a:pt x="807085" y="403606"/>
                  </a:cubicBezTo>
                  <a:cubicBezTo>
                    <a:pt x="807085" y="626491"/>
                    <a:pt x="626364" y="807085"/>
                    <a:pt x="403606" y="807085"/>
                  </a:cubicBezTo>
                  <a:lnTo>
                    <a:pt x="403606" y="794385"/>
                  </a:lnTo>
                  <a:lnTo>
                    <a:pt x="403606" y="807085"/>
                  </a:lnTo>
                  <a:cubicBezTo>
                    <a:pt x="180721" y="807085"/>
                    <a:pt x="0" y="626364"/>
                    <a:pt x="0" y="403606"/>
                  </a:cubicBezTo>
                  <a:lnTo>
                    <a:pt x="12700" y="403606"/>
                  </a:lnTo>
                  <a:lnTo>
                    <a:pt x="23368" y="410464"/>
                  </a:lnTo>
                  <a:cubicBezTo>
                    <a:pt x="20320" y="415163"/>
                    <a:pt x="14478" y="417449"/>
                    <a:pt x="9144" y="415798"/>
                  </a:cubicBezTo>
                  <a:cubicBezTo>
                    <a:pt x="3810" y="414147"/>
                    <a:pt x="0" y="409194"/>
                    <a:pt x="0" y="403606"/>
                  </a:cubicBezTo>
                  <a:moveTo>
                    <a:pt x="25400" y="403606"/>
                  </a:moveTo>
                  <a:lnTo>
                    <a:pt x="12700" y="403606"/>
                  </a:lnTo>
                  <a:lnTo>
                    <a:pt x="2032" y="396748"/>
                  </a:lnTo>
                  <a:cubicBezTo>
                    <a:pt x="5080" y="392049"/>
                    <a:pt x="10922" y="389763"/>
                    <a:pt x="16256" y="391414"/>
                  </a:cubicBezTo>
                  <a:cubicBezTo>
                    <a:pt x="21590" y="393065"/>
                    <a:pt x="25400" y="398018"/>
                    <a:pt x="25400" y="403606"/>
                  </a:cubicBezTo>
                  <a:cubicBezTo>
                    <a:pt x="25400" y="612394"/>
                    <a:pt x="194691" y="781685"/>
                    <a:pt x="403606" y="781685"/>
                  </a:cubicBezTo>
                  <a:cubicBezTo>
                    <a:pt x="612521" y="781685"/>
                    <a:pt x="781685" y="612394"/>
                    <a:pt x="781685" y="403606"/>
                  </a:cubicBezTo>
                  <a:lnTo>
                    <a:pt x="794385" y="403606"/>
                  </a:lnTo>
                  <a:lnTo>
                    <a:pt x="781685" y="403606"/>
                  </a:lnTo>
                  <a:cubicBezTo>
                    <a:pt x="781685" y="194691"/>
                    <a:pt x="612394" y="25400"/>
                    <a:pt x="403606" y="25400"/>
                  </a:cubicBezTo>
                  <a:lnTo>
                    <a:pt x="403606" y="12700"/>
                  </a:lnTo>
                  <a:lnTo>
                    <a:pt x="403606" y="25400"/>
                  </a:lnTo>
                  <a:cubicBezTo>
                    <a:pt x="194691" y="25400"/>
                    <a:pt x="25400" y="194691"/>
                    <a:pt x="25400" y="403606"/>
                  </a:cubicBezTo>
                  <a:close/>
                </a:path>
              </a:pathLst>
            </a:custGeom>
            <a:solidFill>
              <a:srgbClr val="435D74"/>
            </a:solidFill>
          </p:spPr>
        </p:sp>
      </p:grpSp>
      <p:grpSp>
        <p:nvGrpSpPr>
          <p:cNvPr name="Group 56" id="56"/>
          <p:cNvGrpSpPr/>
          <p:nvPr/>
        </p:nvGrpSpPr>
        <p:grpSpPr>
          <a:xfrm rot="0">
            <a:off x="15007220" y="2359438"/>
            <a:ext cx="595715" cy="595715"/>
            <a:chOff x="0" y="0"/>
            <a:chExt cx="794287" cy="794287"/>
          </a:xfrm>
        </p:grpSpPr>
        <p:sp>
          <p:nvSpPr>
            <p:cNvPr name="Freeform 57" id="57"/>
            <p:cNvSpPr/>
            <p:nvPr/>
          </p:nvSpPr>
          <p:spPr>
            <a:xfrm flipH="false" flipV="false" rot="0">
              <a:off x="0" y="0"/>
              <a:ext cx="807085" cy="807085"/>
            </a:xfrm>
            <a:custGeom>
              <a:avLst/>
              <a:gdLst/>
              <a:ahLst/>
              <a:cxnLst/>
              <a:rect r="r" b="b" t="t" l="l"/>
              <a:pathLst>
                <a:path h="807085" w="807085">
                  <a:moveTo>
                    <a:pt x="0" y="403606"/>
                  </a:moveTo>
                  <a:cubicBezTo>
                    <a:pt x="0" y="180721"/>
                    <a:pt x="180721" y="0"/>
                    <a:pt x="403606" y="0"/>
                  </a:cubicBezTo>
                  <a:lnTo>
                    <a:pt x="403606" y="12700"/>
                  </a:lnTo>
                  <a:lnTo>
                    <a:pt x="403606" y="0"/>
                  </a:lnTo>
                  <a:cubicBezTo>
                    <a:pt x="626364" y="0"/>
                    <a:pt x="807085" y="180721"/>
                    <a:pt x="807085" y="403606"/>
                  </a:cubicBezTo>
                  <a:cubicBezTo>
                    <a:pt x="807085" y="626491"/>
                    <a:pt x="626364" y="807085"/>
                    <a:pt x="403606" y="807085"/>
                  </a:cubicBezTo>
                  <a:lnTo>
                    <a:pt x="403606" y="794385"/>
                  </a:lnTo>
                  <a:lnTo>
                    <a:pt x="403606" y="807085"/>
                  </a:lnTo>
                  <a:cubicBezTo>
                    <a:pt x="180721" y="807085"/>
                    <a:pt x="0" y="626364"/>
                    <a:pt x="0" y="403606"/>
                  </a:cubicBezTo>
                  <a:lnTo>
                    <a:pt x="12700" y="403606"/>
                  </a:lnTo>
                  <a:lnTo>
                    <a:pt x="23368" y="410464"/>
                  </a:lnTo>
                  <a:cubicBezTo>
                    <a:pt x="20320" y="415163"/>
                    <a:pt x="14478" y="417449"/>
                    <a:pt x="9144" y="415798"/>
                  </a:cubicBezTo>
                  <a:cubicBezTo>
                    <a:pt x="3810" y="414147"/>
                    <a:pt x="0" y="409194"/>
                    <a:pt x="0" y="403606"/>
                  </a:cubicBezTo>
                  <a:moveTo>
                    <a:pt x="25400" y="403606"/>
                  </a:moveTo>
                  <a:lnTo>
                    <a:pt x="12700" y="403606"/>
                  </a:lnTo>
                  <a:lnTo>
                    <a:pt x="2032" y="396748"/>
                  </a:lnTo>
                  <a:cubicBezTo>
                    <a:pt x="5080" y="392049"/>
                    <a:pt x="10922" y="389763"/>
                    <a:pt x="16256" y="391414"/>
                  </a:cubicBezTo>
                  <a:cubicBezTo>
                    <a:pt x="21590" y="393065"/>
                    <a:pt x="25400" y="398018"/>
                    <a:pt x="25400" y="403606"/>
                  </a:cubicBezTo>
                  <a:cubicBezTo>
                    <a:pt x="25400" y="612394"/>
                    <a:pt x="194691" y="781685"/>
                    <a:pt x="403606" y="781685"/>
                  </a:cubicBezTo>
                  <a:cubicBezTo>
                    <a:pt x="612521" y="781685"/>
                    <a:pt x="781685" y="612394"/>
                    <a:pt x="781685" y="403606"/>
                  </a:cubicBezTo>
                  <a:lnTo>
                    <a:pt x="794385" y="403606"/>
                  </a:lnTo>
                  <a:lnTo>
                    <a:pt x="781685" y="403606"/>
                  </a:lnTo>
                  <a:cubicBezTo>
                    <a:pt x="781685" y="194691"/>
                    <a:pt x="612394" y="25400"/>
                    <a:pt x="403606" y="25400"/>
                  </a:cubicBezTo>
                  <a:lnTo>
                    <a:pt x="403606" y="12700"/>
                  </a:lnTo>
                  <a:lnTo>
                    <a:pt x="403606" y="25400"/>
                  </a:lnTo>
                  <a:cubicBezTo>
                    <a:pt x="194691" y="25400"/>
                    <a:pt x="25400" y="194691"/>
                    <a:pt x="25400" y="403606"/>
                  </a:cubicBezTo>
                  <a:close/>
                </a:path>
              </a:pathLst>
            </a:custGeom>
            <a:solidFill>
              <a:srgbClr val="435D74"/>
            </a:solidFill>
          </p:spPr>
        </p:sp>
      </p:grpSp>
      <p:grpSp>
        <p:nvGrpSpPr>
          <p:cNvPr name="Group 58" id="58"/>
          <p:cNvGrpSpPr/>
          <p:nvPr/>
        </p:nvGrpSpPr>
        <p:grpSpPr>
          <a:xfrm rot="0">
            <a:off x="13740546" y="2359438"/>
            <a:ext cx="595715" cy="595715"/>
            <a:chOff x="0" y="0"/>
            <a:chExt cx="794287" cy="794287"/>
          </a:xfrm>
        </p:grpSpPr>
        <p:sp>
          <p:nvSpPr>
            <p:cNvPr name="Freeform 59" id="59"/>
            <p:cNvSpPr/>
            <p:nvPr/>
          </p:nvSpPr>
          <p:spPr>
            <a:xfrm flipH="false" flipV="false" rot="0">
              <a:off x="0" y="0"/>
              <a:ext cx="807085" cy="807085"/>
            </a:xfrm>
            <a:custGeom>
              <a:avLst/>
              <a:gdLst/>
              <a:ahLst/>
              <a:cxnLst/>
              <a:rect r="r" b="b" t="t" l="l"/>
              <a:pathLst>
                <a:path h="807085" w="807085">
                  <a:moveTo>
                    <a:pt x="0" y="403606"/>
                  </a:moveTo>
                  <a:cubicBezTo>
                    <a:pt x="0" y="180721"/>
                    <a:pt x="180721" y="0"/>
                    <a:pt x="403606" y="0"/>
                  </a:cubicBezTo>
                  <a:lnTo>
                    <a:pt x="403606" y="12700"/>
                  </a:lnTo>
                  <a:lnTo>
                    <a:pt x="403606" y="0"/>
                  </a:lnTo>
                  <a:cubicBezTo>
                    <a:pt x="626364" y="0"/>
                    <a:pt x="807085" y="180721"/>
                    <a:pt x="807085" y="403606"/>
                  </a:cubicBezTo>
                  <a:cubicBezTo>
                    <a:pt x="807085" y="626491"/>
                    <a:pt x="626364" y="807085"/>
                    <a:pt x="403606" y="807085"/>
                  </a:cubicBezTo>
                  <a:lnTo>
                    <a:pt x="403606" y="794385"/>
                  </a:lnTo>
                  <a:lnTo>
                    <a:pt x="403606" y="807085"/>
                  </a:lnTo>
                  <a:cubicBezTo>
                    <a:pt x="180721" y="807085"/>
                    <a:pt x="0" y="626364"/>
                    <a:pt x="0" y="403606"/>
                  </a:cubicBezTo>
                  <a:lnTo>
                    <a:pt x="12700" y="403606"/>
                  </a:lnTo>
                  <a:lnTo>
                    <a:pt x="23368" y="410464"/>
                  </a:lnTo>
                  <a:cubicBezTo>
                    <a:pt x="20320" y="415163"/>
                    <a:pt x="14478" y="417449"/>
                    <a:pt x="9144" y="415798"/>
                  </a:cubicBezTo>
                  <a:cubicBezTo>
                    <a:pt x="3810" y="414147"/>
                    <a:pt x="0" y="409194"/>
                    <a:pt x="0" y="403606"/>
                  </a:cubicBezTo>
                  <a:moveTo>
                    <a:pt x="25400" y="403606"/>
                  </a:moveTo>
                  <a:lnTo>
                    <a:pt x="12700" y="403606"/>
                  </a:lnTo>
                  <a:lnTo>
                    <a:pt x="2032" y="396748"/>
                  </a:lnTo>
                  <a:cubicBezTo>
                    <a:pt x="5080" y="392049"/>
                    <a:pt x="10922" y="389763"/>
                    <a:pt x="16256" y="391414"/>
                  </a:cubicBezTo>
                  <a:cubicBezTo>
                    <a:pt x="21590" y="393065"/>
                    <a:pt x="25400" y="398018"/>
                    <a:pt x="25400" y="403606"/>
                  </a:cubicBezTo>
                  <a:cubicBezTo>
                    <a:pt x="25400" y="612394"/>
                    <a:pt x="194691" y="781685"/>
                    <a:pt x="403606" y="781685"/>
                  </a:cubicBezTo>
                  <a:cubicBezTo>
                    <a:pt x="612521" y="781685"/>
                    <a:pt x="781685" y="612394"/>
                    <a:pt x="781685" y="403606"/>
                  </a:cubicBezTo>
                  <a:lnTo>
                    <a:pt x="794385" y="403606"/>
                  </a:lnTo>
                  <a:lnTo>
                    <a:pt x="781685" y="403606"/>
                  </a:lnTo>
                  <a:cubicBezTo>
                    <a:pt x="781685" y="194691"/>
                    <a:pt x="612394" y="25400"/>
                    <a:pt x="403606" y="25400"/>
                  </a:cubicBezTo>
                  <a:lnTo>
                    <a:pt x="403606" y="12700"/>
                  </a:lnTo>
                  <a:lnTo>
                    <a:pt x="403606" y="25400"/>
                  </a:lnTo>
                  <a:cubicBezTo>
                    <a:pt x="194691" y="25400"/>
                    <a:pt x="25400" y="194691"/>
                    <a:pt x="25400" y="403606"/>
                  </a:cubicBezTo>
                  <a:close/>
                </a:path>
              </a:pathLst>
            </a:custGeom>
            <a:solidFill>
              <a:srgbClr val="435D74"/>
            </a:solidFill>
          </p:spPr>
        </p:sp>
      </p:grpSp>
      <p:grpSp>
        <p:nvGrpSpPr>
          <p:cNvPr name="Group 60" id="60"/>
          <p:cNvGrpSpPr/>
          <p:nvPr/>
        </p:nvGrpSpPr>
        <p:grpSpPr>
          <a:xfrm rot="0">
            <a:off x="15687820" y="3218381"/>
            <a:ext cx="595715" cy="595715"/>
            <a:chOff x="0" y="0"/>
            <a:chExt cx="794287" cy="794287"/>
          </a:xfrm>
        </p:grpSpPr>
        <p:sp>
          <p:nvSpPr>
            <p:cNvPr name="Freeform 61" id="61"/>
            <p:cNvSpPr/>
            <p:nvPr/>
          </p:nvSpPr>
          <p:spPr>
            <a:xfrm flipH="false" flipV="false" rot="0">
              <a:off x="0" y="0"/>
              <a:ext cx="807085" cy="807085"/>
            </a:xfrm>
            <a:custGeom>
              <a:avLst/>
              <a:gdLst/>
              <a:ahLst/>
              <a:cxnLst/>
              <a:rect r="r" b="b" t="t" l="l"/>
              <a:pathLst>
                <a:path h="807085" w="807085">
                  <a:moveTo>
                    <a:pt x="0" y="403606"/>
                  </a:moveTo>
                  <a:cubicBezTo>
                    <a:pt x="0" y="180721"/>
                    <a:pt x="180721" y="0"/>
                    <a:pt x="403606" y="0"/>
                  </a:cubicBezTo>
                  <a:lnTo>
                    <a:pt x="403606" y="12700"/>
                  </a:lnTo>
                  <a:lnTo>
                    <a:pt x="403606" y="0"/>
                  </a:lnTo>
                  <a:cubicBezTo>
                    <a:pt x="626364" y="0"/>
                    <a:pt x="807085" y="180721"/>
                    <a:pt x="807085" y="403606"/>
                  </a:cubicBezTo>
                  <a:cubicBezTo>
                    <a:pt x="807085" y="626491"/>
                    <a:pt x="626364" y="807085"/>
                    <a:pt x="403606" y="807085"/>
                  </a:cubicBezTo>
                  <a:lnTo>
                    <a:pt x="403606" y="794385"/>
                  </a:lnTo>
                  <a:lnTo>
                    <a:pt x="403606" y="807085"/>
                  </a:lnTo>
                  <a:cubicBezTo>
                    <a:pt x="180721" y="807085"/>
                    <a:pt x="0" y="626364"/>
                    <a:pt x="0" y="403606"/>
                  </a:cubicBezTo>
                  <a:lnTo>
                    <a:pt x="12700" y="403606"/>
                  </a:lnTo>
                  <a:lnTo>
                    <a:pt x="23368" y="410464"/>
                  </a:lnTo>
                  <a:cubicBezTo>
                    <a:pt x="20320" y="415163"/>
                    <a:pt x="14478" y="417449"/>
                    <a:pt x="9144" y="415798"/>
                  </a:cubicBezTo>
                  <a:cubicBezTo>
                    <a:pt x="3810" y="414147"/>
                    <a:pt x="0" y="409194"/>
                    <a:pt x="0" y="403606"/>
                  </a:cubicBezTo>
                  <a:moveTo>
                    <a:pt x="25400" y="403606"/>
                  </a:moveTo>
                  <a:lnTo>
                    <a:pt x="12700" y="403606"/>
                  </a:lnTo>
                  <a:lnTo>
                    <a:pt x="2032" y="396748"/>
                  </a:lnTo>
                  <a:cubicBezTo>
                    <a:pt x="5080" y="392049"/>
                    <a:pt x="10922" y="389763"/>
                    <a:pt x="16256" y="391414"/>
                  </a:cubicBezTo>
                  <a:cubicBezTo>
                    <a:pt x="21590" y="393065"/>
                    <a:pt x="25400" y="398018"/>
                    <a:pt x="25400" y="403606"/>
                  </a:cubicBezTo>
                  <a:cubicBezTo>
                    <a:pt x="25400" y="612394"/>
                    <a:pt x="194691" y="781685"/>
                    <a:pt x="403606" y="781685"/>
                  </a:cubicBezTo>
                  <a:cubicBezTo>
                    <a:pt x="612521" y="781685"/>
                    <a:pt x="781685" y="612394"/>
                    <a:pt x="781685" y="403606"/>
                  </a:cubicBezTo>
                  <a:lnTo>
                    <a:pt x="794385" y="403606"/>
                  </a:lnTo>
                  <a:lnTo>
                    <a:pt x="781685" y="403606"/>
                  </a:lnTo>
                  <a:cubicBezTo>
                    <a:pt x="781685" y="194691"/>
                    <a:pt x="612394" y="25400"/>
                    <a:pt x="403606" y="25400"/>
                  </a:cubicBezTo>
                  <a:lnTo>
                    <a:pt x="403606" y="12700"/>
                  </a:lnTo>
                  <a:lnTo>
                    <a:pt x="403606" y="25400"/>
                  </a:lnTo>
                  <a:cubicBezTo>
                    <a:pt x="194691" y="25400"/>
                    <a:pt x="25400" y="194691"/>
                    <a:pt x="25400" y="403606"/>
                  </a:cubicBezTo>
                  <a:close/>
                </a:path>
              </a:pathLst>
            </a:custGeom>
            <a:solidFill>
              <a:srgbClr val="435D74"/>
            </a:solidFill>
          </p:spPr>
        </p:sp>
      </p:grpSp>
      <p:grpSp>
        <p:nvGrpSpPr>
          <p:cNvPr name="Group 62" id="62"/>
          <p:cNvGrpSpPr/>
          <p:nvPr/>
        </p:nvGrpSpPr>
        <p:grpSpPr>
          <a:xfrm rot="0">
            <a:off x="14326615" y="3218382"/>
            <a:ext cx="595715" cy="595715"/>
            <a:chOff x="0" y="0"/>
            <a:chExt cx="794287" cy="794287"/>
          </a:xfrm>
        </p:grpSpPr>
        <p:sp>
          <p:nvSpPr>
            <p:cNvPr name="Freeform 63" id="63"/>
            <p:cNvSpPr/>
            <p:nvPr/>
          </p:nvSpPr>
          <p:spPr>
            <a:xfrm flipH="false" flipV="false" rot="0">
              <a:off x="0" y="0"/>
              <a:ext cx="807085" cy="807085"/>
            </a:xfrm>
            <a:custGeom>
              <a:avLst/>
              <a:gdLst/>
              <a:ahLst/>
              <a:cxnLst/>
              <a:rect r="r" b="b" t="t" l="l"/>
              <a:pathLst>
                <a:path h="807085" w="807085">
                  <a:moveTo>
                    <a:pt x="0" y="403606"/>
                  </a:moveTo>
                  <a:cubicBezTo>
                    <a:pt x="0" y="180721"/>
                    <a:pt x="180721" y="0"/>
                    <a:pt x="403606" y="0"/>
                  </a:cubicBezTo>
                  <a:lnTo>
                    <a:pt x="403606" y="12700"/>
                  </a:lnTo>
                  <a:lnTo>
                    <a:pt x="403606" y="0"/>
                  </a:lnTo>
                  <a:cubicBezTo>
                    <a:pt x="626364" y="0"/>
                    <a:pt x="807085" y="180721"/>
                    <a:pt x="807085" y="403606"/>
                  </a:cubicBezTo>
                  <a:cubicBezTo>
                    <a:pt x="807085" y="626491"/>
                    <a:pt x="626364" y="807085"/>
                    <a:pt x="403606" y="807085"/>
                  </a:cubicBezTo>
                  <a:lnTo>
                    <a:pt x="403606" y="794385"/>
                  </a:lnTo>
                  <a:lnTo>
                    <a:pt x="403606" y="807085"/>
                  </a:lnTo>
                  <a:cubicBezTo>
                    <a:pt x="180721" y="807085"/>
                    <a:pt x="0" y="626364"/>
                    <a:pt x="0" y="403606"/>
                  </a:cubicBezTo>
                  <a:lnTo>
                    <a:pt x="12700" y="403606"/>
                  </a:lnTo>
                  <a:lnTo>
                    <a:pt x="23368" y="410464"/>
                  </a:lnTo>
                  <a:cubicBezTo>
                    <a:pt x="20320" y="415163"/>
                    <a:pt x="14478" y="417449"/>
                    <a:pt x="9144" y="415798"/>
                  </a:cubicBezTo>
                  <a:cubicBezTo>
                    <a:pt x="3810" y="414147"/>
                    <a:pt x="0" y="409194"/>
                    <a:pt x="0" y="403606"/>
                  </a:cubicBezTo>
                  <a:moveTo>
                    <a:pt x="25400" y="403606"/>
                  </a:moveTo>
                  <a:lnTo>
                    <a:pt x="12700" y="403606"/>
                  </a:lnTo>
                  <a:lnTo>
                    <a:pt x="2032" y="396748"/>
                  </a:lnTo>
                  <a:cubicBezTo>
                    <a:pt x="5080" y="392049"/>
                    <a:pt x="10922" y="389763"/>
                    <a:pt x="16256" y="391414"/>
                  </a:cubicBezTo>
                  <a:cubicBezTo>
                    <a:pt x="21590" y="393065"/>
                    <a:pt x="25400" y="398018"/>
                    <a:pt x="25400" y="403606"/>
                  </a:cubicBezTo>
                  <a:cubicBezTo>
                    <a:pt x="25400" y="612394"/>
                    <a:pt x="194691" y="781685"/>
                    <a:pt x="403606" y="781685"/>
                  </a:cubicBezTo>
                  <a:cubicBezTo>
                    <a:pt x="612521" y="781685"/>
                    <a:pt x="781685" y="612394"/>
                    <a:pt x="781685" y="403606"/>
                  </a:cubicBezTo>
                  <a:lnTo>
                    <a:pt x="794385" y="403606"/>
                  </a:lnTo>
                  <a:lnTo>
                    <a:pt x="781685" y="403606"/>
                  </a:lnTo>
                  <a:cubicBezTo>
                    <a:pt x="781685" y="194691"/>
                    <a:pt x="612394" y="25400"/>
                    <a:pt x="403606" y="25400"/>
                  </a:cubicBezTo>
                  <a:lnTo>
                    <a:pt x="403606" y="12700"/>
                  </a:lnTo>
                  <a:lnTo>
                    <a:pt x="403606" y="25400"/>
                  </a:lnTo>
                  <a:cubicBezTo>
                    <a:pt x="194691" y="25400"/>
                    <a:pt x="25400" y="194691"/>
                    <a:pt x="25400" y="403606"/>
                  </a:cubicBezTo>
                  <a:close/>
                </a:path>
              </a:pathLst>
            </a:custGeom>
            <a:solidFill>
              <a:srgbClr val="435D74"/>
            </a:solidFill>
          </p:spPr>
        </p:sp>
      </p:grpSp>
      <p:sp>
        <p:nvSpPr>
          <p:cNvPr name="Freeform 64" id="64"/>
          <p:cNvSpPr/>
          <p:nvPr/>
        </p:nvSpPr>
        <p:spPr>
          <a:xfrm flipH="false" flipV="false" rot="0">
            <a:off x="7038805" y="5769931"/>
            <a:ext cx="3169523" cy="616331"/>
          </a:xfrm>
          <a:custGeom>
            <a:avLst/>
            <a:gdLst/>
            <a:ahLst/>
            <a:cxnLst/>
            <a:rect r="r" b="b" t="t" l="l"/>
            <a:pathLst>
              <a:path h="616331" w="3169523">
                <a:moveTo>
                  <a:pt x="0" y="0"/>
                </a:moveTo>
                <a:lnTo>
                  <a:pt x="3169524" y="0"/>
                </a:lnTo>
                <a:lnTo>
                  <a:pt x="3169524" y="616332"/>
                </a:lnTo>
                <a:lnTo>
                  <a:pt x="0" y="6163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5" id="65"/>
          <p:cNvSpPr/>
          <p:nvPr/>
        </p:nvSpPr>
        <p:spPr>
          <a:xfrm flipH="false" flipV="false" rot="0">
            <a:off x="13737117" y="4016705"/>
            <a:ext cx="3135918" cy="737944"/>
          </a:xfrm>
          <a:custGeom>
            <a:avLst/>
            <a:gdLst/>
            <a:ahLst/>
            <a:cxnLst/>
            <a:rect r="r" b="b" t="t" l="l"/>
            <a:pathLst>
              <a:path h="737944" w="3135918">
                <a:moveTo>
                  <a:pt x="0" y="0"/>
                </a:moveTo>
                <a:lnTo>
                  <a:pt x="3135918" y="0"/>
                </a:lnTo>
                <a:lnTo>
                  <a:pt x="3135918" y="737944"/>
                </a:lnTo>
                <a:lnTo>
                  <a:pt x="0" y="7379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66" id="66"/>
          <p:cNvSpPr/>
          <p:nvPr/>
        </p:nvSpPr>
        <p:spPr>
          <a:xfrm rot="5218595">
            <a:off x="13954277" y="7476353"/>
            <a:ext cx="353811" cy="0"/>
          </a:xfrm>
          <a:prstGeom prst="line">
            <a:avLst/>
          </a:prstGeom>
          <a:ln cap="rnd" w="9525">
            <a:solidFill>
              <a:srgbClr val="A5B7C6"/>
            </a:solidFill>
            <a:prstDash val="solid"/>
            <a:headEnd type="none" len="sm" w="sm"/>
            <a:tailEnd type="diamond" len="lg" w="lg"/>
          </a:ln>
        </p:spPr>
      </p:sp>
      <p:sp>
        <p:nvSpPr>
          <p:cNvPr name="AutoShape 67" id="67"/>
          <p:cNvSpPr/>
          <p:nvPr/>
        </p:nvSpPr>
        <p:spPr>
          <a:xfrm rot="5218595">
            <a:off x="15519116" y="7476353"/>
            <a:ext cx="353811" cy="0"/>
          </a:xfrm>
          <a:prstGeom prst="line">
            <a:avLst/>
          </a:prstGeom>
          <a:ln cap="rnd" w="9525">
            <a:solidFill>
              <a:srgbClr val="A5B7C6"/>
            </a:solidFill>
            <a:prstDash val="solid"/>
            <a:headEnd type="none" len="sm" w="sm"/>
            <a:tailEnd type="diamond" len="lg" w="lg"/>
          </a:ln>
        </p:spPr>
      </p:sp>
      <p:sp>
        <p:nvSpPr>
          <p:cNvPr name="AutoShape 68" id="68"/>
          <p:cNvSpPr/>
          <p:nvPr/>
        </p:nvSpPr>
        <p:spPr>
          <a:xfrm rot="5217721">
            <a:off x="16275617" y="6507316"/>
            <a:ext cx="352117" cy="0"/>
          </a:xfrm>
          <a:prstGeom prst="line">
            <a:avLst/>
          </a:prstGeom>
          <a:ln cap="rnd" w="9525">
            <a:solidFill>
              <a:srgbClr val="A5B7C6"/>
            </a:solidFill>
            <a:prstDash val="solid"/>
            <a:headEnd type="none" len="sm" w="sm"/>
            <a:tailEnd type="diamond" len="lg" w="lg"/>
          </a:ln>
        </p:spPr>
      </p:sp>
      <p:sp>
        <p:nvSpPr>
          <p:cNvPr name="AutoShape 69" id="69"/>
          <p:cNvSpPr/>
          <p:nvPr/>
        </p:nvSpPr>
        <p:spPr>
          <a:xfrm rot="5218595">
            <a:off x="14736698" y="6483685"/>
            <a:ext cx="353811" cy="0"/>
          </a:xfrm>
          <a:prstGeom prst="line">
            <a:avLst/>
          </a:prstGeom>
          <a:ln cap="rnd" w="9525">
            <a:solidFill>
              <a:srgbClr val="A5B7C6"/>
            </a:solidFill>
            <a:prstDash val="solid"/>
            <a:headEnd type="none" len="sm" w="sm"/>
            <a:tailEnd type="diamond" len="lg" w="lg"/>
          </a:ln>
        </p:spPr>
      </p:sp>
      <p:sp>
        <p:nvSpPr>
          <p:cNvPr name="Freeform 70" id="70"/>
          <p:cNvSpPr/>
          <p:nvPr/>
        </p:nvSpPr>
        <p:spPr>
          <a:xfrm flipH="false" flipV="false" rot="0">
            <a:off x="13707984" y="6617525"/>
            <a:ext cx="3194184" cy="740012"/>
          </a:xfrm>
          <a:custGeom>
            <a:avLst/>
            <a:gdLst/>
            <a:ahLst/>
            <a:cxnLst/>
            <a:rect r="r" b="b" t="t" l="l"/>
            <a:pathLst>
              <a:path h="740012" w="3194184">
                <a:moveTo>
                  <a:pt x="0" y="0"/>
                </a:moveTo>
                <a:lnTo>
                  <a:pt x="3194184" y="0"/>
                </a:lnTo>
                <a:lnTo>
                  <a:pt x="3194184" y="740012"/>
                </a:lnTo>
                <a:lnTo>
                  <a:pt x="0" y="74001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1" id="71"/>
          <p:cNvGrpSpPr/>
          <p:nvPr/>
        </p:nvGrpSpPr>
        <p:grpSpPr>
          <a:xfrm rot="0">
            <a:off x="10743464" y="2352566"/>
            <a:ext cx="834260" cy="834260"/>
            <a:chOff x="0" y="0"/>
            <a:chExt cx="1112346" cy="1112347"/>
          </a:xfrm>
        </p:grpSpPr>
        <p:sp>
          <p:nvSpPr>
            <p:cNvPr name="Freeform 72" id="72"/>
            <p:cNvSpPr/>
            <p:nvPr/>
          </p:nvSpPr>
          <p:spPr>
            <a:xfrm flipH="false" flipV="false" rot="0">
              <a:off x="0" y="0"/>
              <a:ext cx="1119632" cy="1119632"/>
            </a:xfrm>
            <a:custGeom>
              <a:avLst/>
              <a:gdLst/>
              <a:ahLst/>
              <a:cxnLst/>
              <a:rect r="r" b="b" t="t" l="l"/>
              <a:pathLst>
                <a:path h="1119632" w="1119632">
                  <a:moveTo>
                    <a:pt x="0" y="559816"/>
                  </a:moveTo>
                  <a:cubicBezTo>
                    <a:pt x="0" y="250698"/>
                    <a:pt x="250698" y="0"/>
                    <a:pt x="559816" y="0"/>
                  </a:cubicBezTo>
                  <a:lnTo>
                    <a:pt x="559816" y="12700"/>
                  </a:lnTo>
                  <a:lnTo>
                    <a:pt x="559816" y="0"/>
                  </a:lnTo>
                  <a:cubicBezTo>
                    <a:pt x="868934" y="0"/>
                    <a:pt x="1119632" y="250698"/>
                    <a:pt x="1119632" y="559816"/>
                  </a:cubicBezTo>
                  <a:lnTo>
                    <a:pt x="1106932" y="559816"/>
                  </a:lnTo>
                  <a:lnTo>
                    <a:pt x="1119632" y="559816"/>
                  </a:lnTo>
                  <a:cubicBezTo>
                    <a:pt x="1119632" y="868934"/>
                    <a:pt x="868934" y="1119632"/>
                    <a:pt x="559816" y="1119632"/>
                  </a:cubicBezTo>
                  <a:lnTo>
                    <a:pt x="559816" y="1106932"/>
                  </a:lnTo>
                  <a:lnTo>
                    <a:pt x="559816" y="1119632"/>
                  </a:lnTo>
                  <a:cubicBezTo>
                    <a:pt x="250698" y="1119632"/>
                    <a:pt x="0" y="868934"/>
                    <a:pt x="0" y="559816"/>
                  </a:cubicBezTo>
                  <a:lnTo>
                    <a:pt x="12700" y="559816"/>
                  </a:lnTo>
                  <a:lnTo>
                    <a:pt x="25400" y="559816"/>
                  </a:lnTo>
                  <a:lnTo>
                    <a:pt x="12700" y="559816"/>
                  </a:lnTo>
                  <a:lnTo>
                    <a:pt x="0" y="559816"/>
                  </a:lnTo>
                  <a:moveTo>
                    <a:pt x="25400" y="559816"/>
                  </a:moveTo>
                  <a:cubicBezTo>
                    <a:pt x="25400" y="566801"/>
                    <a:pt x="19685" y="572516"/>
                    <a:pt x="12700" y="572516"/>
                  </a:cubicBezTo>
                  <a:cubicBezTo>
                    <a:pt x="5715" y="572516"/>
                    <a:pt x="0" y="566801"/>
                    <a:pt x="0" y="559816"/>
                  </a:cubicBezTo>
                  <a:cubicBezTo>
                    <a:pt x="0" y="552831"/>
                    <a:pt x="5715" y="547116"/>
                    <a:pt x="12700" y="547116"/>
                  </a:cubicBezTo>
                  <a:cubicBezTo>
                    <a:pt x="19685" y="547116"/>
                    <a:pt x="25400" y="552831"/>
                    <a:pt x="25400" y="559816"/>
                  </a:cubicBezTo>
                  <a:cubicBezTo>
                    <a:pt x="25400" y="854964"/>
                    <a:pt x="264668" y="1094232"/>
                    <a:pt x="559816" y="1094232"/>
                  </a:cubicBezTo>
                  <a:cubicBezTo>
                    <a:pt x="854964" y="1094232"/>
                    <a:pt x="1094232" y="854964"/>
                    <a:pt x="1094232" y="559816"/>
                  </a:cubicBezTo>
                  <a:cubicBezTo>
                    <a:pt x="1094232" y="264668"/>
                    <a:pt x="854964" y="25400"/>
                    <a:pt x="559816" y="25400"/>
                  </a:cubicBezTo>
                  <a:lnTo>
                    <a:pt x="559816" y="12700"/>
                  </a:lnTo>
                  <a:lnTo>
                    <a:pt x="559816" y="25400"/>
                  </a:lnTo>
                  <a:cubicBezTo>
                    <a:pt x="264668" y="25400"/>
                    <a:pt x="25400" y="264668"/>
                    <a:pt x="25400" y="559816"/>
                  </a:cubicBezTo>
                  <a:close/>
                </a:path>
              </a:pathLst>
            </a:custGeom>
            <a:solidFill>
              <a:srgbClr val="869FB2"/>
            </a:solidFill>
          </p:spPr>
        </p:sp>
      </p:grpSp>
      <p:grpSp>
        <p:nvGrpSpPr>
          <p:cNvPr name="Group 73" id="73"/>
          <p:cNvGrpSpPr/>
          <p:nvPr/>
        </p:nvGrpSpPr>
        <p:grpSpPr>
          <a:xfrm rot="0">
            <a:off x="12660008" y="2352566"/>
            <a:ext cx="834260" cy="834260"/>
            <a:chOff x="0" y="0"/>
            <a:chExt cx="1112346" cy="1112347"/>
          </a:xfrm>
        </p:grpSpPr>
        <p:sp>
          <p:nvSpPr>
            <p:cNvPr name="Freeform 74" id="74"/>
            <p:cNvSpPr/>
            <p:nvPr/>
          </p:nvSpPr>
          <p:spPr>
            <a:xfrm flipH="false" flipV="false" rot="0">
              <a:off x="0" y="0"/>
              <a:ext cx="1119632" cy="1119632"/>
            </a:xfrm>
            <a:custGeom>
              <a:avLst/>
              <a:gdLst/>
              <a:ahLst/>
              <a:cxnLst/>
              <a:rect r="r" b="b" t="t" l="l"/>
              <a:pathLst>
                <a:path h="1119632" w="1119632">
                  <a:moveTo>
                    <a:pt x="0" y="559816"/>
                  </a:moveTo>
                  <a:cubicBezTo>
                    <a:pt x="0" y="250698"/>
                    <a:pt x="250698" y="0"/>
                    <a:pt x="559816" y="0"/>
                  </a:cubicBezTo>
                  <a:lnTo>
                    <a:pt x="559816" y="12700"/>
                  </a:lnTo>
                  <a:lnTo>
                    <a:pt x="559816" y="0"/>
                  </a:lnTo>
                  <a:cubicBezTo>
                    <a:pt x="868934" y="0"/>
                    <a:pt x="1119632" y="250698"/>
                    <a:pt x="1119632" y="559816"/>
                  </a:cubicBezTo>
                  <a:lnTo>
                    <a:pt x="1106932" y="559816"/>
                  </a:lnTo>
                  <a:lnTo>
                    <a:pt x="1119632" y="559816"/>
                  </a:lnTo>
                  <a:cubicBezTo>
                    <a:pt x="1119632" y="868934"/>
                    <a:pt x="868934" y="1119632"/>
                    <a:pt x="559816" y="1119632"/>
                  </a:cubicBezTo>
                  <a:lnTo>
                    <a:pt x="559816" y="1106932"/>
                  </a:lnTo>
                  <a:lnTo>
                    <a:pt x="559816" y="1119632"/>
                  </a:lnTo>
                  <a:cubicBezTo>
                    <a:pt x="250698" y="1119632"/>
                    <a:pt x="0" y="868934"/>
                    <a:pt x="0" y="559816"/>
                  </a:cubicBezTo>
                  <a:lnTo>
                    <a:pt x="12700" y="559816"/>
                  </a:lnTo>
                  <a:lnTo>
                    <a:pt x="25400" y="559816"/>
                  </a:lnTo>
                  <a:lnTo>
                    <a:pt x="12700" y="559816"/>
                  </a:lnTo>
                  <a:lnTo>
                    <a:pt x="0" y="559816"/>
                  </a:lnTo>
                  <a:moveTo>
                    <a:pt x="25400" y="559816"/>
                  </a:moveTo>
                  <a:cubicBezTo>
                    <a:pt x="25400" y="566801"/>
                    <a:pt x="19685" y="572516"/>
                    <a:pt x="12700" y="572516"/>
                  </a:cubicBezTo>
                  <a:cubicBezTo>
                    <a:pt x="5715" y="572516"/>
                    <a:pt x="0" y="566801"/>
                    <a:pt x="0" y="559816"/>
                  </a:cubicBezTo>
                  <a:cubicBezTo>
                    <a:pt x="0" y="552831"/>
                    <a:pt x="5715" y="547116"/>
                    <a:pt x="12700" y="547116"/>
                  </a:cubicBezTo>
                  <a:cubicBezTo>
                    <a:pt x="19685" y="547116"/>
                    <a:pt x="25400" y="552831"/>
                    <a:pt x="25400" y="559816"/>
                  </a:cubicBezTo>
                  <a:cubicBezTo>
                    <a:pt x="25400" y="854964"/>
                    <a:pt x="264668" y="1094232"/>
                    <a:pt x="559816" y="1094232"/>
                  </a:cubicBezTo>
                  <a:cubicBezTo>
                    <a:pt x="854964" y="1094232"/>
                    <a:pt x="1094232" y="854964"/>
                    <a:pt x="1094232" y="559816"/>
                  </a:cubicBezTo>
                  <a:cubicBezTo>
                    <a:pt x="1094232" y="264668"/>
                    <a:pt x="854964" y="25400"/>
                    <a:pt x="559816" y="25400"/>
                  </a:cubicBezTo>
                  <a:lnTo>
                    <a:pt x="559816" y="12700"/>
                  </a:lnTo>
                  <a:lnTo>
                    <a:pt x="559816" y="25400"/>
                  </a:lnTo>
                  <a:cubicBezTo>
                    <a:pt x="264668" y="25400"/>
                    <a:pt x="25400" y="264668"/>
                    <a:pt x="25400" y="559816"/>
                  </a:cubicBezTo>
                  <a:close/>
                </a:path>
              </a:pathLst>
            </a:custGeom>
            <a:solidFill>
              <a:srgbClr val="869FB2"/>
            </a:solidFill>
          </p:spPr>
        </p:sp>
      </p:grpSp>
      <p:grpSp>
        <p:nvGrpSpPr>
          <p:cNvPr name="Group 75" id="75"/>
          <p:cNvGrpSpPr/>
          <p:nvPr/>
        </p:nvGrpSpPr>
        <p:grpSpPr>
          <a:xfrm rot="0">
            <a:off x="12660008" y="3539263"/>
            <a:ext cx="834260" cy="834260"/>
            <a:chOff x="0" y="0"/>
            <a:chExt cx="1112346" cy="1112347"/>
          </a:xfrm>
        </p:grpSpPr>
        <p:sp>
          <p:nvSpPr>
            <p:cNvPr name="Freeform 76" id="76"/>
            <p:cNvSpPr/>
            <p:nvPr/>
          </p:nvSpPr>
          <p:spPr>
            <a:xfrm flipH="false" flipV="false" rot="0">
              <a:off x="0" y="0"/>
              <a:ext cx="1119632" cy="1119632"/>
            </a:xfrm>
            <a:custGeom>
              <a:avLst/>
              <a:gdLst/>
              <a:ahLst/>
              <a:cxnLst/>
              <a:rect r="r" b="b" t="t" l="l"/>
              <a:pathLst>
                <a:path h="1119632" w="1119632">
                  <a:moveTo>
                    <a:pt x="0" y="559816"/>
                  </a:moveTo>
                  <a:cubicBezTo>
                    <a:pt x="0" y="250698"/>
                    <a:pt x="250698" y="0"/>
                    <a:pt x="559816" y="0"/>
                  </a:cubicBezTo>
                  <a:lnTo>
                    <a:pt x="559816" y="12700"/>
                  </a:lnTo>
                  <a:lnTo>
                    <a:pt x="559816" y="0"/>
                  </a:lnTo>
                  <a:cubicBezTo>
                    <a:pt x="868934" y="0"/>
                    <a:pt x="1119632" y="250698"/>
                    <a:pt x="1119632" y="559816"/>
                  </a:cubicBezTo>
                  <a:lnTo>
                    <a:pt x="1106932" y="559816"/>
                  </a:lnTo>
                  <a:lnTo>
                    <a:pt x="1119632" y="559816"/>
                  </a:lnTo>
                  <a:cubicBezTo>
                    <a:pt x="1119632" y="868934"/>
                    <a:pt x="868934" y="1119632"/>
                    <a:pt x="559816" y="1119632"/>
                  </a:cubicBezTo>
                  <a:lnTo>
                    <a:pt x="559816" y="1106932"/>
                  </a:lnTo>
                  <a:lnTo>
                    <a:pt x="559816" y="1119632"/>
                  </a:lnTo>
                  <a:cubicBezTo>
                    <a:pt x="250698" y="1119632"/>
                    <a:pt x="0" y="868934"/>
                    <a:pt x="0" y="559816"/>
                  </a:cubicBezTo>
                  <a:lnTo>
                    <a:pt x="12700" y="559816"/>
                  </a:lnTo>
                  <a:lnTo>
                    <a:pt x="25400" y="559816"/>
                  </a:lnTo>
                  <a:lnTo>
                    <a:pt x="12700" y="559816"/>
                  </a:lnTo>
                  <a:lnTo>
                    <a:pt x="0" y="559816"/>
                  </a:lnTo>
                  <a:moveTo>
                    <a:pt x="25400" y="559816"/>
                  </a:moveTo>
                  <a:cubicBezTo>
                    <a:pt x="25400" y="566801"/>
                    <a:pt x="19685" y="572516"/>
                    <a:pt x="12700" y="572516"/>
                  </a:cubicBezTo>
                  <a:cubicBezTo>
                    <a:pt x="5715" y="572516"/>
                    <a:pt x="0" y="566801"/>
                    <a:pt x="0" y="559816"/>
                  </a:cubicBezTo>
                  <a:cubicBezTo>
                    <a:pt x="0" y="552831"/>
                    <a:pt x="5715" y="547116"/>
                    <a:pt x="12700" y="547116"/>
                  </a:cubicBezTo>
                  <a:cubicBezTo>
                    <a:pt x="19685" y="547116"/>
                    <a:pt x="25400" y="552831"/>
                    <a:pt x="25400" y="559816"/>
                  </a:cubicBezTo>
                  <a:cubicBezTo>
                    <a:pt x="25400" y="854964"/>
                    <a:pt x="264668" y="1094232"/>
                    <a:pt x="559816" y="1094232"/>
                  </a:cubicBezTo>
                  <a:cubicBezTo>
                    <a:pt x="854964" y="1094232"/>
                    <a:pt x="1094232" y="854964"/>
                    <a:pt x="1094232" y="559816"/>
                  </a:cubicBezTo>
                  <a:cubicBezTo>
                    <a:pt x="1094232" y="264668"/>
                    <a:pt x="854964" y="25400"/>
                    <a:pt x="559816" y="25400"/>
                  </a:cubicBezTo>
                  <a:lnTo>
                    <a:pt x="559816" y="12700"/>
                  </a:lnTo>
                  <a:lnTo>
                    <a:pt x="559816" y="25400"/>
                  </a:lnTo>
                  <a:cubicBezTo>
                    <a:pt x="264668" y="25400"/>
                    <a:pt x="25400" y="264668"/>
                    <a:pt x="25400" y="559816"/>
                  </a:cubicBezTo>
                  <a:close/>
                </a:path>
              </a:pathLst>
            </a:custGeom>
            <a:solidFill>
              <a:srgbClr val="869FB2"/>
            </a:solidFill>
          </p:spPr>
        </p:sp>
      </p:grpSp>
      <p:sp>
        <p:nvSpPr>
          <p:cNvPr name="AutoShape 77" id="77"/>
          <p:cNvSpPr/>
          <p:nvPr/>
        </p:nvSpPr>
        <p:spPr>
          <a:xfrm rot="46108">
            <a:off x="11564081" y="2770338"/>
            <a:ext cx="1109199" cy="0"/>
          </a:xfrm>
          <a:prstGeom prst="line">
            <a:avLst/>
          </a:prstGeom>
          <a:ln cap="rnd" w="9525">
            <a:solidFill>
              <a:srgbClr val="325D79"/>
            </a:solidFill>
            <a:prstDash val="solid"/>
            <a:headEnd type="none" len="sm" w="sm"/>
            <a:tailEnd type="none" len="sm" w="sm"/>
          </a:ln>
        </p:spPr>
      </p:sp>
      <p:sp>
        <p:nvSpPr>
          <p:cNvPr name="AutoShape 78" id="78"/>
          <p:cNvSpPr/>
          <p:nvPr/>
        </p:nvSpPr>
        <p:spPr>
          <a:xfrm rot="4732407">
            <a:off x="11135251" y="3363043"/>
            <a:ext cx="1967171" cy="0"/>
          </a:xfrm>
          <a:prstGeom prst="line">
            <a:avLst/>
          </a:prstGeom>
          <a:ln cap="rnd" w="9525">
            <a:solidFill>
              <a:srgbClr val="325D79"/>
            </a:solidFill>
            <a:prstDash val="solid"/>
            <a:headEnd type="none" len="sm" w="sm"/>
            <a:tailEnd type="none" len="sm" w="sm"/>
          </a:ln>
        </p:spPr>
      </p:sp>
      <p:sp>
        <p:nvSpPr>
          <p:cNvPr name="AutoShape 79" id="79"/>
          <p:cNvSpPr/>
          <p:nvPr/>
        </p:nvSpPr>
        <p:spPr>
          <a:xfrm rot="46108">
            <a:off x="11564081" y="3957036"/>
            <a:ext cx="1109199" cy="0"/>
          </a:xfrm>
          <a:prstGeom prst="line">
            <a:avLst/>
          </a:prstGeom>
          <a:ln cap="rnd" w="9525">
            <a:solidFill>
              <a:srgbClr val="325D79"/>
            </a:solidFill>
            <a:prstDash val="solid"/>
            <a:headEnd type="none" len="sm" w="sm"/>
            <a:tailEnd type="none" len="sm" w="sm"/>
          </a:ln>
        </p:spPr>
      </p:sp>
      <p:sp>
        <p:nvSpPr>
          <p:cNvPr name="AutoShape 80" id="80"/>
          <p:cNvSpPr/>
          <p:nvPr/>
        </p:nvSpPr>
        <p:spPr>
          <a:xfrm rot="4743425">
            <a:off x="11135866" y="4546529"/>
            <a:ext cx="1965942" cy="0"/>
          </a:xfrm>
          <a:prstGeom prst="line">
            <a:avLst/>
          </a:prstGeom>
          <a:ln cap="rnd" w="9525">
            <a:solidFill>
              <a:srgbClr val="325D79"/>
            </a:solidFill>
            <a:prstDash val="solid"/>
            <a:headEnd type="none" len="sm" w="sm"/>
            <a:tailEnd type="none" len="sm" w="sm"/>
          </a:ln>
        </p:spPr>
      </p:sp>
      <p:grpSp>
        <p:nvGrpSpPr>
          <p:cNvPr name="Group 81" id="81"/>
          <p:cNvGrpSpPr/>
          <p:nvPr/>
        </p:nvGrpSpPr>
        <p:grpSpPr>
          <a:xfrm rot="0">
            <a:off x="10743464" y="3539263"/>
            <a:ext cx="834260" cy="834260"/>
            <a:chOff x="0" y="0"/>
            <a:chExt cx="1112346" cy="1112347"/>
          </a:xfrm>
        </p:grpSpPr>
        <p:sp>
          <p:nvSpPr>
            <p:cNvPr name="Freeform 82" id="82"/>
            <p:cNvSpPr/>
            <p:nvPr/>
          </p:nvSpPr>
          <p:spPr>
            <a:xfrm flipH="false" flipV="false" rot="0">
              <a:off x="0" y="0"/>
              <a:ext cx="1119632" cy="1119632"/>
            </a:xfrm>
            <a:custGeom>
              <a:avLst/>
              <a:gdLst/>
              <a:ahLst/>
              <a:cxnLst/>
              <a:rect r="r" b="b" t="t" l="l"/>
              <a:pathLst>
                <a:path h="1119632" w="1119632">
                  <a:moveTo>
                    <a:pt x="0" y="559816"/>
                  </a:moveTo>
                  <a:cubicBezTo>
                    <a:pt x="0" y="250698"/>
                    <a:pt x="250698" y="0"/>
                    <a:pt x="559816" y="0"/>
                  </a:cubicBezTo>
                  <a:lnTo>
                    <a:pt x="559816" y="12700"/>
                  </a:lnTo>
                  <a:lnTo>
                    <a:pt x="559816" y="0"/>
                  </a:lnTo>
                  <a:cubicBezTo>
                    <a:pt x="868934" y="0"/>
                    <a:pt x="1119632" y="250698"/>
                    <a:pt x="1119632" y="559816"/>
                  </a:cubicBezTo>
                  <a:lnTo>
                    <a:pt x="1106932" y="559816"/>
                  </a:lnTo>
                  <a:lnTo>
                    <a:pt x="1119632" y="559816"/>
                  </a:lnTo>
                  <a:cubicBezTo>
                    <a:pt x="1119632" y="868934"/>
                    <a:pt x="868934" y="1119632"/>
                    <a:pt x="559816" y="1119632"/>
                  </a:cubicBezTo>
                  <a:lnTo>
                    <a:pt x="559816" y="1106932"/>
                  </a:lnTo>
                  <a:lnTo>
                    <a:pt x="559816" y="1119632"/>
                  </a:lnTo>
                  <a:cubicBezTo>
                    <a:pt x="250698" y="1119632"/>
                    <a:pt x="0" y="868934"/>
                    <a:pt x="0" y="559816"/>
                  </a:cubicBezTo>
                  <a:lnTo>
                    <a:pt x="12700" y="559816"/>
                  </a:lnTo>
                  <a:lnTo>
                    <a:pt x="25400" y="559816"/>
                  </a:lnTo>
                  <a:lnTo>
                    <a:pt x="12700" y="559816"/>
                  </a:lnTo>
                  <a:lnTo>
                    <a:pt x="0" y="559816"/>
                  </a:lnTo>
                  <a:moveTo>
                    <a:pt x="25400" y="559816"/>
                  </a:moveTo>
                  <a:cubicBezTo>
                    <a:pt x="25400" y="566801"/>
                    <a:pt x="19685" y="572516"/>
                    <a:pt x="12700" y="572516"/>
                  </a:cubicBezTo>
                  <a:cubicBezTo>
                    <a:pt x="5715" y="572516"/>
                    <a:pt x="0" y="566801"/>
                    <a:pt x="0" y="559816"/>
                  </a:cubicBezTo>
                  <a:cubicBezTo>
                    <a:pt x="0" y="552831"/>
                    <a:pt x="5715" y="547116"/>
                    <a:pt x="12700" y="547116"/>
                  </a:cubicBezTo>
                  <a:cubicBezTo>
                    <a:pt x="19685" y="547116"/>
                    <a:pt x="25400" y="552831"/>
                    <a:pt x="25400" y="559816"/>
                  </a:cubicBezTo>
                  <a:cubicBezTo>
                    <a:pt x="25400" y="854964"/>
                    <a:pt x="264668" y="1094232"/>
                    <a:pt x="559816" y="1094232"/>
                  </a:cubicBezTo>
                  <a:cubicBezTo>
                    <a:pt x="854964" y="1094232"/>
                    <a:pt x="1094232" y="854964"/>
                    <a:pt x="1094232" y="559816"/>
                  </a:cubicBezTo>
                  <a:cubicBezTo>
                    <a:pt x="1094232" y="264668"/>
                    <a:pt x="854964" y="25400"/>
                    <a:pt x="559816" y="25400"/>
                  </a:cubicBezTo>
                  <a:lnTo>
                    <a:pt x="559816" y="12700"/>
                  </a:lnTo>
                  <a:lnTo>
                    <a:pt x="559816" y="25400"/>
                  </a:lnTo>
                  <a:cubicBezTo>
                    <a:pt x="264668" y="25400"/>
                    <a:pt x="25400" y="264668"/>
                    <a:pt x="25400" y="559816"/>
                  </a:cubicBezTo>
                  <a:close/>
                </a:path>
              </a:pathLst>
            </a:custGeom>
            <a:solidFill>
              <a:srgbClr val="869FB2"/>
            </a:solidFill>
          </p:spPr>
        </p:sp>
      </p:grpSp>
      <p:grpSp>
        <p:nvGrpSpPr>
          <p:cNvPr name="Group 83" id="83"/>
          <p:cNvGrpSpPr/>
          <p:nvPr/>
        </p:nvGrpSpPr>
        <p:grpSpPr>
          <a:xfrm rot="0">
            <a:off x="10743464" y="4719510"/>
            <a:ext cx="834260" cy="834260"/>
            <a:chOff x="0" y="0"/>
            <a:chExt cx="1112346" cy="1112347"/>
          </a:xfrm>
        </p:grpSpPr>
        <p:sp>
          <p:nvSpPr>
            <p:cNvPr name="Freeform 84" id="84"/>
            <p:cNvSpPr/>
            <p:nvPr/>
          </p:nvSpPr>
          <p:spPr>
            <a:xfrm flipH="false" flipV="false" rot="0">
              <a:off x="0" y="0"/>
              <a:ext cx="1119632" cy="1119632"/>
            </a:xfrm>
            <a:custGeom>
              <a:avLst/>
              <a:gdLst/>
              <a:ahLst/>
              <a:cxnLst/>
              <a:rect r="r" b="b" t="t" l="l"/>
              <a:pathLst>
                <a:path h="1119632" w="1119632">
                  <a:moveTo>
                    <a:pt x="0" y="559816"/>
                  </a:moveTo>
                  <a:cubicBezTo>
                    <a:pt x="0" y="250698"/>
                    <a:pt x="250698" y="0"/>
                    <a:pt x="559816" y="0"/>
                  </a:cubicBezTo>
                  <a:lnTo>
                    <a:pt x="559816" y="12700"/>
                  </a:lnTo>
                  <a:lnTo>
                    <a:pt x="559816" y="0"/>
                  </a:lnTo>
                  <a:cubicBezTo>
                    <a:pt x="868934" y="0"/>
                    <a:pt x="1119632" y="250698"/>
                    <a:pt x="1119632" y="559816"/>
                  </a:cubicBezTo>
                  <a:lnTo>
                    <a:pt x="1106932" y="559816"/>
                  </a:lnTo>
                  <a:lnTo>
                    <a:pt x="1119632" y="559816"/>
                  </a:lnTo>
                  <a:cubicBezTo>
                    <a:pt x="1119632" y="868934"/>
                    <a:pt x="868934" y="1119632"/>
                    <a:pt x="559816" y="1119632"/>
                  </a:cubicBezTo>
                  <a:lnTo>
                    <a:pt x="559816" y="1106932"/>
                  </a:lnTo>
                  <a:lnTo>
                    <a:pt x="559816" y="1119632"/>
                  </a:lnTo>
                  <a:cubicBezTo>
                    <a:pt x="250698" y="1119632"/>
                    <a:pt x="0" y="868934"/>
                    <a:pt x="0" y="559816"/>
                  </a:cubicBezTo>
                  <a:lnTo>
                    <a:pt x="12700" y="559816"/>
                  </a:lnTo>
                  <a:lnTo>
                    <a:pt x="25400" y="559816"/>
                  </a:lnTo>
                  <a:lnTo>
                    <a:pt x="12700" y="559816"/>
                  </a:lnTo>
                  <a:lnTo>
                    <a:pt x="0" y="559816"/>
                  </a:lnTo>
                  <a:moveTo>
                    <a:pt x="25400" y="559816"/>
                  </a:moveTo>
                  <a:cubicBezTo>
                    <a:pt x="25400" y="566801"/>
                    <a:pt x="19685" y="572516"/>
                    <a:pt x="12700" y="572516"/>
                  </a:cubicBezTo>
                  <a:cubicBezTo>
                    <a:pt x="5715" y="572516"/>
                    <a:pt x="0" y="566801"/>
                    <a:pt x="0" y="559816"/>
                  </a:cubicBezTo>
                  <a:cubicBezTo>
                    <a:pt x="0" y="552831"/>
                    <a:pt x="5715" y="547116"/>
                    <a:pt x="12700" y="547116"/>
                  </a:cubicBezTo>
                  <a:cubicBezTo>
                    <a:pt x="19685" y="547116"/>
                    <a:pt x="25400" y="552831"/>
                    <a:pt x="25400" y="559816"/>
                  </a:cubicBezTo>
                  <a:cubicBezTo>
                    <a:pt x="25400" y="854964"/>
                    <a:pt x="264668" y="1094232"/>
                    <a:pt x="559816" y="1094232"/>
                  </a:cubicBezTo>
                  <a:cubicBezTo>
                    <a:pt x="854964" y="1094232"/>
                    <a:pt x="1094232" y="854964"/>
                    <a:pt x="1094232" y="559816"/>
                  </a:cubicBezTo>
                  <a:cubicBezTo>
                    <a:pt x="1094232" y="264668"/>
                    <a:pt x="854964" y="25400"/>
                    <a:pt x="559816" y="25400"/>
                  </a:cubicBezTo>
                  <a:lnTo>
                    <a:pt x="559816" y="12700"/>
                  </a:lnTo>
                  <a:lnTo>
                    <a:pt x="559816" y="25400"/>
                  </a:lnTo>
                  <a:cubicBezTo>
                    <a:pt x="264668" y="25400"/>
                    <a:pt x="25400" y="264668"/>
                    <a:pt x="25400" y="559816"/>
                  </a:cubicBezTo>
                  <a:close/>
                </a:path>
              </a:pathLst>
            </a:custGeom>
            <a:solidFill>
              <a:srgbClr val="869FB2"/>
            </a:solidFill>
          </p:spPr>
        </p:sp>
      </p:grpSp>
      <p:grpSp>
        <p:nvGrpSpPr>
          <p:cNvPr name="Group 85" id="85"/>
          <p:cNvGrpSpPr/>
          <p:nvPr/>
        </p:nvGrpSpPr>
        <p:grpSpPr>
          <a:xfrm rot="0">
            <a:off x="12660008" y="4719510"/>
            <a:ext cx="834260" cy="834260"/>
            <a:chOff x="0" y="0"/>
            <a:chExt cx="1112346" cy="1112347"/>
          </a:xfrm>
        </p:grpSpPr>
        <p:sp>
          <p:nvSpPr>
            <p:cNvPr name="Freeform 86" id="86"/>
            <p:cNvSpPr/>
            <p:nvPr/>
          </p:nvSpPr>
          <p:spPr>
            <a:xfrm flipH="false" flipV="false" rot="0">
              <a:off x="0" y="0"/>
              <a:ext cx="1119632" cy="1119632"/>
            </a:xfrm>
            <a:custGeom>
              <a:avLst/>
              <a:gdLst/>
              <a:ahLst/>
              <a:cxnLst/>
              <a:rect r="r" b="b" t="t" l="l"/>
              <a:pathLst>
                <a:path h="1119632" w="1119632">
                  <a:moveTo>
                    <a:pt x="0" y="559816"/>
                  </a:moveTo>
                  <a:cubicBezTo>
                    <a:pt x="0" y="250698"/>
                    <a:pt x="250698" y="0"/>
                    <a:pt x="559816" y="0"/>
                  </a:cubicBezTo>
                  <a:lnTo>
                    <a:pt x="559816" y="12700"/>
                  </a:lnTo>
                  <a:lnTo>
                    <a:pt x="559816" y="0"/>
                  </a:lnTo>
                  <a:cubicBezTo>
                    <a:pt x="868934" y="0"/>
                    <a:pt x="1119632" y="250698"/>
                    <a:pt x="1119632" y="559816"/>
                  </a:cubicBezTo>
                  <a:lnTo>
                    <a:pt x="1106932" y="559816"/>
                  </a:lnTo>
                  <a:lnTo>
                    <a:pt x="1119632" y="559816"/>
                  </a:lnTo>
                  <a:cubicBezTo>
                    <a:pt x="1119632" y="868934"/>
                    <a:pt x="868934" y="1119632"/>
                    <a:pt x="559816" y="1119632"/>
                  </a:cubicBezTo>
                  <a:lnTo>
                    <a:pt x="559816" y="1106932"/>
                  </a:lnTo>
                  <a:lnTo>
                    <a:pt x="559816" y="1119632"/>
                  </a:lnTo>
                  <a:cubicBezTo>
                    <a:pt x="250698" y="1119632"/>
                    <a:pt x="0" y="868934"/>
                    <a:pt x="0" y="559816"/>
                  </a:cubicBezTo>
                  <a:lnTo>
                    <a:pt x="12700" y="559816"/>
                  </a:lnTo>
                  <a:lnTo>
                    <a:pt x="25400" y="559816"/>
                  </a:lnTo>
                  <a:lnTo>
                    <a:pt x="12700" y="559816"/>
                  </a:lnTo>
                  <a:lnTo>
                    <a:pt x="0" y="559816"/>
                  </a:lnTo>
                  <a:moveTo>
                    <a:pt x="25400" y="559816"/>
                  </a:moveTo>
                  <a:cubicBezTo>
                    <a:pt x="25400" y="566801"/>
                    <a:pt x="19685" y="572516"/>
                    <a:pt x="12700" y="572516"/>
                  </a:cubicBezTo>
                  <a:cubicBezTo>
                    <a:pt x="5715" y="572516"/>
                    <a:pt x="0" y="566801"/>
                    <a:pt x="0" y="559816"/>
                  </a:cubicBezTo>
                  <a:cubicBezTo>
                    <a:pt x="0" y="552831"/>
                    <a:pt x="5715" y="547116"/>
                    <a:pt x="12700" y="547116"/>
                  </a:cubicBezTo>
                  <a:cubicBezTo>
                    <a:pt x="19685" y="547116"/>
                    <a:pt x="25400" y="552831"/>
                    <a:pt x="25400" y="559816"/>
                  </a:cubicBezTo>
                  <a:cubicBezTo>
                    <a:pt x="25400" y="854964"/>
                    <a:pt x="264668" y="1094232"/>
                    <a:pt x="559816" y="1094232"/>
                  </a:cubicBezTo>
                  <a:cubicBezTo>
                    <a:pt x="854964" y="1094232"/>
                    <a:pt x="1094232" y="854964"/>
                    <a:pt x="1094232" y="559816"/>
                  </a:cubicBezTo>
                  <a:cubicBezTo>
                    <a:pt x="1094232" y="264668"/>
                    <a:pt x="854964" y="25400"/>
                    <a:pt x="559816" y="25400"/>
                  </a:cubicBezTo>
                  <a:lnTo>
                    <a:pt x="559816" y="12700"/>
                  </a:lnTo>
                  <a:lnTo>
                    <a:pt x="559816" y="25400"/>
                  </a:lnTo>
                  <a:cubicBezTo>
                    <a:pt x="264668" y="25400"/>
                    <a:pt x="25400" y="264668"/>
                    <a:pt x="25400" y="559816"/>
                  </a:cubicBezTo>
                  <a:close/>
                </a:path>
              </a:pathLst>
            </a:custGeom>
            <a:solidFill>
              <a:srgbClr val="869FB2"/>
            </a:solidFill>
          </p:spPr>
        </p:sp>
      </p:grpSp>
      <p:sp>
        <p:nvSpPr>
          <p:cNvPr name="AutoShape 87" id="87"/>
          <p:cNvSpPr/>
          <p:nvPr/>
        </p:nvSpPr>
        <p:spPr>
          <a:xfrm rot="46072">
            <a:off x="11563595" y="5135997"/>
            <a:ext cx="1110056" cy="0"/>
          </a:xfrm>
          <a:prstGeom prst="line">
            <a:avLst/>
          </a:prstGeom>
          <a:ln cap="rnd" w="9525">
            <a:solidFill>
              <a:srgbClr val="325D79"/>
            </a:solidFill>
            <a:prstDash val="solid"/>
            <a:headEnd type="none" len="sm" w="sm"/>
            <a:tailEnd type="none" len="sm" w="sm"/>
          </a:ln>
        </p:spPr>
      </p:sp>
      <p:sp>
        <p:nvSpPr>
          <p:cNvPr name="Freeform 88" id="88"/>
          <p:cNvSpPr/>
          <p:nvPr/>
        </p:nvSpPr>
        <p:spPr>
          <a:xfrm flipH="false" flipV="false" rot="0">
            <a:off x="7012813" y="2369641"/>
            <a:ext cx="3280321" cy="314269"/>
          </a:xfrm>
          <a:custGeom>
            <a:avLst/>
            <a:gdLst/>
            <a:ahLst/>
            <a:cxnLst/>
            <a:rect r="r" b="b" t="t" l="l"/>
            <a:pathLst>
              <a:path h="314269" w="3280321">
                <a:moveTo>
                  <a:pt x="0" y="0"/>
                </a:moveTo>
                <a:lnTo>
                  <a:pt x="3280322" y="0"/>
                </a:lnTo>
                <a:lnTo>
                  <a:pt x="3280322" y="314270"/>
                </a:lnTo>
                <a:lnTo>
                  <a:pt x="0" y="3142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9" id="89"/>
          <p:cNvGrpSpPr/>
          <p:nvPr/>
        </p:nvGrpSpPr>
        <p:grpSpPr>
          <a:xfrm rot="0">
            <a:off x="1488443" y="3011097"/>
            <a:ext cx="191348" cy="191348"/>
            <a:chOff x="0" y="0"/>
            <a:chExt cx="255131" cy="255131"/>
          </a:xfrm>
        </p:grpSpPr>
        <p:sp>
          <p:nvSpPr>
            <p:cNvPr name="Freeform 90" id="90"/>
            <p:cNvSpPr/>
            <p:nvPr/>
          </p:nvSpPr>
          <p:spPr>
            <a:xfrm flipH="false" flipV="false" rot="0">
              <a:off x="-1270" y="-1270"/>
              <a:ext cx="272415" cy="272415"/>
            </a:xfrm>
            <a:custGeom>
              <a:avLst/>
              <a:gdLst/>
              <a:ahLst/>
              <a:cxnLst/>
              <a:rect r="r" b="b" t="t" l="l"/>
              <a:pathLst>
                <a:path h="272415" w="272415">
                  <a:moveTo>
                    <a:pt x="4953" y="127254"/>
                  </a:moveTo>
                  <a:lnTo>
                    <a:pt x="127254" y="4953"/>
                  </a:lnTo>
                  <a:cubicBezTo>
                    <a:pt x="132207" y="0"/>
                    <a:pt x="140208" y="0"/>
                    <a:pt x="145161" y="4953"/>
                  </a:cubicBezTo>
                  <a:lnTo>
                    <a:pt x="267462" y="127254"/>
                  </a:lnTo>
                  <a:cubicBezTo>
                    <a:pt x="272415" y="132207"/>
                    <a:pt x="272415" y="140208"/>
                    <a:pt x="267462" y="145161"/>
                  </a:cubicBezTo>
                  <a:lnTo>
                    <a:pt x="145161" y="267462"/>
                  </a:lnTo>
                  <a:cubicBezTo>
                    <a:pt x="140208" y="272415"/>
                    <a:pt x="132207" y="272415"/>
                    <a:pt x="127254" y="267462"/>
                  </a:cubicBezTo>
                  <a:lnTo>
                    <a:pt x="4953" y="145288"/>
                  </a:lnTo>
                  <a:cubicBezTo>
                    <a:pt x="0" y="140335"/>
                    <a:pt x="0" y="132334"/>
                    <a:pt x="4953" y="127381"/>
                  </a:cubicBezTo>
                  <a:moveTo>
                    <a:pt x="22860" y="145288"/>
                  </a:moveTo>
                  <a:lnTo>
                    <a:pt x="13970" y="136271"/>
                  </a:lnTo>
                  <a:lnTo>
                    <a:pt x="22987" y="127254"/>
                  </a:lnTo>
                  <a:lnTo>
                    <a:pt x="145288" y="249555"/>
                  </a:lnTo>
                  <a:lnTo>
                    <a:pt x="136271" y="258572"/>
                  </a:lnTo>
                  <a:lnTo>
                    <a:pt x="127254" y="249555"/>
                  </a:lnTo>
                  <a:lnTo>
                    <a:pt x="249555" y="127254"/>
                  </a:lnTo>
                  <a:lnTo>
                    <a:pt x="258572" y="136271"/>
                  </a:lnTo>
                  <a:lnTo>
                    <a:pt x="249555" y="145288"/>
                  </a:lnTo>
                  <a:lnTo>
                    <a:pt x="127254" y="22987"/>
                  </a:lnTo>
                  <a:lnTo>
                    <a:pt x="136271" y="13970"/>
                  </a:lnTo>
                  <a:lnTo>
                    <a:pt x="145288" y="22987"/>
                  </a:lnTo>
                  <a:lnTo>
                    <a:pt x="22987" y="145288"/>
                  </a:lnTo>
                  <a:close/>
                </a:path>
              </a:pathLst>
            </a:custGeom>
            <a:solidFill>
              <a:srgbClr val="374957"/>
            </a:solidFill>
          </p:spPr>
        </p:sp>
      </p:grpSp>
      <p:grpSp>
        <p:nvGrpSpPr>
          <p:cNvPr name="Group 91" id="91"/>
          <p:cNvGrpSpPr/>
          <p:nvPr/>
        </p:nvGrpSpPr>
        <p:grpSpPr>
          <a:xfrm rot="0">
            <a:off x="3919547" y="3011097"/>
            <a:ext cx="191348" cy="191348"/>
            <a:chOff x="0" y="0"/>
            <a:chExt cx="255131" cy="255131"/>
          </a:xfrm>
        </p:grpSpPr>
        <p:sp>
          <p:nvSpPr>
            <p:cNvPr name="Freeform 92" id="92"/>
            <p:cNvSpPr/>
            <p:nvPr/>
          </p:nvSpPr>
          <p:spPr>
            <a:xfrm flipH="false" flipV="false" rot="0">
              <a:off x="-1270" y="-1270"/>
              <a:ext cx="272415" cy="272415"/>
            </a:xfrm>
            <a:custGeom>
              <a:avLst/>
              <a:gdLst/>
              <a:ahLst/>
              <a:cxnLst/>
              <a:rect r="r" b="b" t="t" l="l"/>
              <a:pathLst>
                <a:path h="272415" w="272415">
                  <a:moveTo>
                    <a:pt x="4953" y="127254"/>
                  </a:moveTo>
                  <a:lnTo>
                    <a:pt x="127254" y="4953"/>
                  </a:lnTo>
                  <a:cubicBezTo>
                    <a:pt x="132207" y="0"/>
                    <a:pt x="140208" y="0"/>
                    <a:pt x="145161" y="4953"/>
                  </a:cubicBezTo>
                  <a:lnTo>
                    <a:pt x="267462" y="127254"/>
                  </a:lnTo>
                  <a:cubicBezTo>
                    <a:pt x="272415" y="132207"/>
                    <a:pt x="272415" y="140208"/>
                    <a:pt x="267462" y="145161"/>
                  </a:cubicBezTo>
                  <a:lnTo>
                    <a:pt x="145161" y="267462"/>
                  </a:lnTo>
                  <a:cubicBezTo>
                    <a:pt x="140208" y="272415"/>
                    <a:pt x="132207" y="272415"/>
                    <a:pt x="127254" y="267462"/>
                  </a:cubicBezTo>
                  <a:lnTo>
                    <a:pt x="4953" y="145288"/>
                  </a:lnTo>
                  <a:cubicBezTo>
                    <a:pt x="0" y="140335"/>
                    <a:pt x="0" y="132334"/>
                    <a:pt x="4953" y="127381"/>
                  </a:cubicBezTo>
                  <a:moveTo>
                    <a:pt x="22860" y="145288"/>
                  </a:moveTo>
                  <a:lnTo>
                    <a:pt x="13970" y="136271"/>
                  </a:lnTo>
                  <a:lnTo>
                    <a:pt x="22987" y="127254"/>
                  </a:lnTo>
                  <a:lnTo>
                    <a:pt x="145288" y="249555"/>
                  </a:lnTo>
                  <a:lnTo>
                    <a:pt x="136271" y="258572"/>
                  </a:lnTo>
                  <a:lnTo>
                    <a:pt x="127254" y="249555"/>
                  </a:lnTo>
                  <a:lnTo>
                    <a:pt x="249555" y="127254"/>
                  </a:lnTo>
                  <a:lnTo>
                    <a:pt x="258572" y="136271"/>
                  </a:lnTo>
                  <a:lnTo>
                    <a:pt x="249555" y="145288"/>
                  </a:lnTo>
                  <a:lnTo>
                    <a:pt x="127254" y="22987"/>
                  </a:lnTo>
                  <a:lnTo>
                    <a:pt x="136271" y="13970"/>
                  </a:lnTo>
                  <a:lnTo>
                    <a:pt x="145288" y="22987"/>
                  </a:lnTo>
                  <a:lnTo>
                    <a:pt x="22987" y="145288"/>
                  </a:lnTo>
                  <a:close/>
                </a:path>
              </a:pathLst>
            </a:custGeom>
            <a:solidFill>
              <a:srgbClr val="374957"/>
            </a:solidFill>
          </p:spPr>
        </p:sp>
      </p:grpSp>
      <p:grpSp>
        <p:nvGrpSpPr>
          <p:cNvPr name="Group 93" id="93"/>
          <p:cNvGrpSpPr/>
          <p:nvPr/>
        </p:nvGrpSpPr>
        <p:grpSpPr>
          <a:xfrm rot="0">
            <a:off x="6258481" y="3011097"/>
            <a:ext cx="191348" cy="191348"/>
            <a:chOff x="0" y="0"/>
            <a:chExt cx="255131" cy="255131"/>
          </a:xfrm>
        </p:grpSpPr>
        <p:sp>
          <p:nvSpPr>
            <p:cNvPr name="Freeform 94" id="94"/>
            <p:cNvSpPr/>
            <p:nvPr/>
          </p:nvSpPr>
          <p:spPr>
            <a:xfrm flipH="false" flipV="false" rot="0">
              <a:off x="-1270" y="-1270"/>
              <a:ext cx="272415" cy="272415"/>
            </a:xfrm>
            <a:custGeom>
              <a:avLst/>
              <a:gdLst/>
              <a:ahLst/>
              <a:cxnLst/>
              <a:rect r="r" b="b" t="t" l="l"/>
              <a:pathLst>
                <a:path h="272415" w="272415">
                  <a:moveTo>
                    <a:pt x="4953" y="127254"/>
                  </a:moveTo>
                  <a:lnTo>
                    <a:pt x="127254" y="4953"/>
                  </a:lnTo>
                  <a:cubicBezTo>
                    <a:pt x="132207" y="0"/>
                    <a:pt x="140208" y="0"/>
                    <a:pt x="145161" y="4953"/>
                  </a:cubicBezTo>
                  <a:lnTo>
                    <a:pt x="267462" y="127254"/>
                  </a:lnTo>
                  <a:cubicBezTo>
                    <a:pt x="272415" y="132207"/>
                    <a:pt x="272415" y="140208"/>
                    <a:pt x="267462" y="145161"/>
                  </a:cubicBezTo>
                  <a:lnTo>
                    <a:pt x="145161" y="267462"/>
                  </a:lnTo>
                  <a:cubicBezTo>
                    <a:pt x="140208" y="272415"/>
                    <a:pt x="132207" y="272415"/>
                    <a:pt x="127254" y="267462"/>
                  </a:cubicBezTo>
                  <a:lnTo>
                    <a:pt x="4953" y="145288"/>
                  </a:lnTo>
                  <a:cubicBezTo>
                    <a:pt x="0" y="140335"/>
                    <a:pt x="0" y="132334"/>
                    <a:pt x="4953" y="127381"/>
                  </a:cubicBezTo>
                  <a:moveTo>
                    <a:pt x="22860" y="145288"/>
                  </a:moveTo>
                  <a:lnTo>
                    <a:pt x="13970" y="136271"/>
                  </a:lnTo>
                  <a:lnTo>
                    <a:pt x="22987" y="127254"/>
                  </a:lnTo>
                  <a:lnTo>
                    <a:pt x="145288" y="249555"/>
                  </a:lnTo>
                  <a:lnTo>
                    <a:pt x="136271" y="258572"/>
                  </a:lnTo>
                  <a:lnTo>
                    <a:pt x="127254" y="249555"/>
                  </a:lnTo>
                  <a:lnTo>
                    <a:pt x="249555" y="127254"/>
                  </a:lnTo>
                  <a:lnTo>
                    <a:pt x="258572" y="136271"/>
                  </a:lnTo>
                  <a:lnTo>
                    <a:pt x="249555" y="145288"/>
                  </a:lnTo>
                  <a:lnTo>
                    <a:pt x="127254" y="22987"/>
                  </a:lnTo>
                  <a:lnTo>
                    <a:pt x="136271" y="13970"/>
                  </a:lnTo>
                  <a:lnTo>
                    <a:pt x="145288" y="22987"/>
                  </a:lnTo>
                  <a:lnTo>
                    <a:pt x="22987" y="145288"/>
                  </a:lnTo>
                  <a:close/>
                </a:path>
              </a:pathLst>
            </a:custGeom>
            <a:solidFill>
              <a:srgbClr val="374957"/>
            </a:solidFill>
          </p:spPr>
        </p:sp>
      </p:grpSp>
      <p:grpSp>
        <p:nvGrpSpPr>
          <p:cNvPr name="Group 95" id="95"/>
          <p:cNvGrpSpPr/>
          <p:nvPr/>
        </p:nvGrpSpPr>
        <p:grpSpPr>
          <a:xfrm rot="0">
            <a:off x="2689826" y="3011097"/>
            <a:ext cx="191348" cy="191348"/>
            <a:chOff x="0" y="0"/>
            <a:chExt cx="255131" cy="255131"/>
          </a:xfrm>
        </p:grpSpPr>
        <p:sp>
          <p:nvSpPr>
            <p:cNvPr name="Freeform 96" id="96"/>
            <p:cNvSpPr/>
            <p:nvPr/>
          </p:nvSpPr>
          <p:spPr>
            <a:xfrm flipH="false" flipV="false" rot="0">
              <a:off x="-1270" y="-1270"/>
              <a:ext cx="272415" cy="272415"/>
            </a:xfrm>
            <a:custGeom>
              <a:avLst/>
              <a:gdLst/>
              <a:ahLst/>
              <a:cxnLst/>
              <a:rect r="r" b="b" t="t" l="l"/>
              <a:pathLst>
                <a:path h="272415" w="272415">
                  <a:moveTo>
                    <a:pt x="4953" y="127254"/>
                  </a:moveTo>
                  <a:lnTo>
                    <a:pt x="127254" y="4953"/>
                  </a:lnTo>
                  <a:cubicBezTo>
                    <a:pt x="132207" y="0"/>
                    <a:pt x="140208" y="0"/>
                    <a:pt x="145161" y="4953"/>
                  </a:cubicBezTo>
                  <a:lnTo>
                    <a:pt x="267462" y="127254"/>
                  </a:lnTo>
                  <a:cubicBezTo>
                    <a:pt x="272415" y="132207"/>
                    <a:pt x="272415" y="140208"/>
                    <a:pt x="267462" y="145161"/>
                  </a:cubicBezTo>
                  <a:lnTo>
                    <a:pt x="145161" y="267462"/>
                  </a:lnTo>
                  <a:cubicBezTo>
                    <a:pt x="140208" y="272415"/>
                    <a:pt x="132207" y="272415"/>
                    <a:pt x="127254" y="267462"/>
                  </a:cubicBezTo>
                  <a:lnTo>
                    <a:pt x="4953" y="145288"/>
                  </a:lnTo>
                  <a:cubicBezTo>
                    <a:pt x="0" y="140335"/>
                    <a:pt x="0" y="132334"/>
                    <a:pt x="4953" y="127381"/>
                  </a:cubicBezTo>
                  <a:moveTo>
                    <a:pt x="22860" y="145288"/>
                  </a:moveTo>
                  <a:lnTo>
                    <a:pt x="13970" y="136271"/>
                  </a:lnTo>
                  <a:lnTo>
                    <a:pt x="22987" y="127254"/>
                  </a:lnTo>
                  <a:lnTo>
                    <a:pt x="145288" y="249555"/>
                  </a:lnTo>
                  <a:lnTo>
                    <a:pt x="136271" y="258572"/>
                  </a:lnTo>
                  <a:lnTo>
                    <a:pt x="127254" y="249555"/>
                  </a:lnTo>
                  <a:lnTo>
                    <a:pt x="249555" y="127254"/>
                  </a:lnTo>
                  <a:lnTo>
                    <a:pt x="258572" y="136271"/>
                  </a:lnTo>
                  <a:lnTo>
                    <a:pt x="249555" y="145288"/>
                  </a:lnTo>
                  <a:lnTo>
                    <a:pt x="127254" y="22987"/>
                  </a:lnTo>
                  <a:lnTo>
                    <a:pt x="136271" y="13970"/>
                  </a:lnTo>
                  <a:lnTo>
                    <a:pt x="145288" y="22987"/>
                  </a:lnTo>
                  <a:lnTo>
                    <a:pt x="22987" y="145288"/>
                  </a:lnTo>
                  <a:close/>
                </a:path>
              </a:pathLst>
            </a:custGeom>
            <a:solidFill>
              <a:srgbClr val="374957"/>
            </a:solidFill>
          </p:spPr>
        </p:sp>
      </p:grpSp>
      <p:grpSp>
        <p:nvGrpSpPr>
          <p:cNvPr name="Group 97" id="97"/>
          <p:cNvGrpSpPr/>
          <p:nvPr/>
        </p:nvGrpSpPr>
        <p:grpSpPr>
          <a:xfrm rot="0">
            <a:off x="5092962" y="3011097"/>
            <a:ext cx="191348" cy="191348"/>
            <a:chOff x="0" y="0"/>
            <a:chExt cx="255131" cy="255131"/>
          </a:xfrm>
        </p:grpSpPr>
        <p:sp>
          <p:nvSpPr>
            <p:cNvPr name="Freeform 98" id="98"/>
            <p:cNvSpPr/>
            <p:nvPr/>
          </p:nvSpPr>
          <p:spPr>
            <a:xfrm flipH="false" flipV="false" rot="0">
              <a:off x="-1270" y="-1270"/>
              <a:ext cx="272415" cy="272415"/>
            </a:xfrm>
            <a:custGeom>
              <a:avLst/>
              <a:gdLst/>
              <a:ahLst/>
              <a:cxnLst/>
              <a:rect r="r" b="b" t="t" l="l"/>
              <a:pathLst>
                <a:path h="272415" w="272415">
                  <a:moveTo>
                    <a:pt x="4953" y="127254"/>
                  </a:moveTo>
                  <a:lnTo>
                    <a:pt x="127254" y="4953"/>
                  </a:lnTo>
                  <a:cubicBezTo>
                    <a:pt x="132207" y="0"/>
                    <a:pt x="140208" y="0"/>
                    <a:pt x="145161" y="4953"/>
                  </a:cubicBezTo>
                  <a:lnTo>
                    <a:pt x="267462" y="127254"/>
                  </a:lnTo>
                  <a:cubicBezTo>
                    <a:pt x="272415" y="132207"/>
                    <a:pt x="272415" y="140208"/>
                    <a:pt x="267462" y="145161"/>
                  </a:cubicBezTo>
                  <a:lnTo>
                    <a:pt x="145161" y="267462"/>
                  </a:lnTo>
                  <a:cubicBezTo>
                    <a:pt x="140208" y="272415"/>
                    <a:pt x="132207" y="272415"/>
                    <a:pt x="127254" y="267462"/>
                  </a:cubicBezTo>
                  <a:lnTo>
                    <a:pt x="4953" y="145288"/>
                  </a:lnTo>
                  <a:cubicBezTo>
                    <a:pt x="0" y="140335"/>
                    <a:pt x="0" y="132334"/>
                    <a:pt x="4953" y="127381"/>
                  </a:cubicBezTo>
                  <a:moveTo>
                    <a:pt x="22860" y="145288"/>
                  </a:moveTo>
                  <a:lnTo>
                    <a:pt x="13970" y="136271"/>
                  </a:lnTo>
                  <a:lnTo>
                    <a:pt x="22987" y="127254"/>
                  </a:lnTo>
                  <a:lnTo>
                    <a:pt x="145288" y="249555"/>
                  </a:lnTo>
                  <a:lnTo>
                    <a:pt x="136271" y="258572"/>
                  </a:lnTo>
                  <a:lnTo>
                    <a:pt x="127254" y="249555"/>
                  </a:lnTo>
                  <a:lnTo>
                    <a:pt x="249555" y="127254"/>
                  </a:lnTo>
                  <a:lnTo>
                    <a:pt x="258572" y="136271"/>
                  </a:lnTo>
                  <a:lnTo>
                    <a:pt x="249555" y="145288"/>
                  </a:lnTo>
                  <a:lnTo>
                    <a:pt x="127254" y="22987"/>
                  </a:lnTo>
                  <a:lnTo>
                    <a:pt x="136271" y="13970"/>
                  </a:lnTo>
                  <a:lnTo>
                    <a:pt x="145288" y="22987"/>
                  </a:lnTo>
                  <a:lnTo>
                    <a:pt x="22987" y="145288"/>
                  </a:lnTo>
                  <a:close/>
                </a:path>
              </a:pathLst>
            </a:custGeom>
            <a:solidFill>
              <a:srgbClr val="374957"/>
            </a:solidFill>
          </p:spPr>
        </p:sp>
      </p:grpSp>
      <p:sp>
        <p:nvSpPr>
          <p:cNvPr name="AutoShape 99" id="99"/>
          <p:cNvSpPr/>
          <p:nvPr/>
        </p:nvSpPr>
        <p:spPr>
          <a:xfrm rot="32818">
            <a:off x="1763932" y="3106760"/>
            <a:ext cx="823560" cy="0"/>
          </a:xfrm>
          <a:prstGeom prst="line">
            <a:avLst/>
          </a:prstGeom>
          <a:ln cap="rnd" w="9525">
            <a:solidFill>
              <a:srgbClr val="5F7D95"/>
            </a:solidFill>
            <a:prstDash val="solid"/>
            <a:headEnd type="none" len="sm" w="sm"/>
            <a:tailEnd type="none" len="sm" w="sm"/>
          </a:ln>
        </p:spPr>
      </p:sp>
      <p:sp>
        <p:nvSpPr>
          <p:cNvPr name="AutoShape 100" id="100"/>
          <p:cNvSpPr/>
          <p:nvPr/>
        </p:nvSpPr>
        <p:spPr>
          <a:xfrm rot="32818">
            <a:off x="2983552" y="3106760"/>
            <a:ext cx="823560" cy="0"/>
          </a:xfrm>
          <a:prstGeom prst="line">
            <a:avLst/>
          </a:prstGeom>
          <a:ln cap="rnd" w="9525">
            <a:solidFill>
              <a:srgbClr val="5F7D95"/>
            </a:solidFill>
            <a:prstDash val="solid"/>
            <a:headEnd type="none" len="sm" w="sm"/>
            <a:tailEnd type="none" len="sm" w="sm"/>
          </a:ln>
        </p:spPr>
      </p:sp>
      <p:sp>
        <p:nvSpPr>
          <p:cNvPr name="AutoShape 101" id="101"/>
          <p:cNvSpPr/>
          <p:nvPr/>
        </p:nvSpPr>
        <p:spPr>
          <a:xfrm rot="32818">
            <a:off x="4203204" y="3106760"/>
            <a:ext cx="823560" cy="0"/>
          </a:xfrm>
          <a:prstGeom prst="line">
            <a:avLst/>
          </a:prstGeom>
          <a:ln cap="rnd" w="9525">
            <a:solidFill>
              <a:srgbClr val="5F7D95"/>
            </a:solidFill>
            <a:prstDash val="solid"/>
            <a:headEnd type="none" len="sm" w="sm"/>
            <a:tailEnd type="none" len="sm" w="sm"/>
          </a:ln>
        </p:spPr>
      </p:sp>
      <p:sp>
        <p:nvSpPr>
          <p:cNvPr name="AutoShape 102" id="102"/>
          <p:cNvSpPr/>
          <p:nvPr/>
        </p:nvSpPr>
        <p:spPr>
          <a:xfrm rot="32818">
            <a:off x="5350562" y="3106760"/>
            <a:ext cx="823560" cy="0"/>
          </a:xfrm>
          <a:prstGeom prst="line">
            <a:avLst/>
          </a:prstGeom>
          <a:ln cap="rnd" w="9525">
            <a:solidFill>
              <a:srgbClr val="5F7D95"/>
            </a:solidFill>
            <a:prstDash val="solid"/>
            <a:headEnd type="none" len="sm" w="sm"/>
            <a:tailEnd type="none" len="sm" w="sm"/>
          </a:ln>
        </p:spPr>
      </p:sp>
      <p:sp>
        <p:nvSpPr>
          <p:cNvPr name="AutoShape 103" id="103"/>
          <p:cNvSpPr/>
          <p:nvPr/>
        </p:nvSpPr>
        <p:spPr>
          <a:xfrm rot="6607558">
            <a:off x="2882622" y="5876325"/>
            <a:ext cx="830242" cy="0"/>
          </a:xfrm>
          <a:prstGeom prst="line">
            <a:avLst/>
          </a:prstGeom>
          <a:ln cap="rnd" w="9525">
            <a:solidFill>
              <a:srgbClr val="C2C2C2"/>
            </a:solidFill>
            <a:prstDash val="solid"/>
            <a:headEnd type="none" len="sm" w="sm"/>
            <a:tailEnd type="none" len="sm" w="sm"/>
          </a:ln>
        </p:spPr>
      </p:sp>
      <p:sp>
        <p:nvSpPr>
          <p:cNvPr name="AutoShape 104" id="104"/>
          <p:cNvSpPr/>
          <p:nvPr/>
        </p:nvSpPr>
        <p:spPr>
          <a:xfrm rot="4192441">
            <a:off x="2122709" y="5876129"/>
            <a:ext cx="830242" cy="0"/>
          </a:xfrm>
          <a:prstGeom prst="line">
            <a:avLst/>
          </a:prstGeom>
          <a:ln cap="rnd" w="9525">
            <a:solidFill>
              <a:srgbClr val="C2C2C2"/>
            </a:solidFill>
            <a:prstDash val="solid"/>
            <a:headEnd type="none" len="sm" w="sm"/>
            <a:tailEnd type="none" len="sm" w="sm"/>
          </a:ln>
        </p:spPr>
      </p:sp>
      <p:sp>
        <p:nvSpPr>
          <p:cNvPr name="AutoShape 105" id="105"/>
          <p:cNvSpPr/>
          <p:nvPr/>
        </p:nvSpPr>
        <p:spPr>
          <a:xfrm rot="7604860">
            <a:off x="2100614" y="6399533"/>
            <a:ext cx="477483" cy="0"/>
          </a:xfrm>
          <a:prstGeom prst="line">
            <a:avLst/>
          </a:prstGeom>
          <a:ln cap="rnd" w="9525">
            <a:solidFill>
              <a:srgbClr val="C2C2C2"/>
            </a:solidFill>
            <a:prstDash val="solid"/>
            <a:headEnd type="none" len="sm" w="sm"/>
            <a:tailEnd type="none" len="sm" w="sm"/>
          </a:ln>
        </p:spPr>
      </p:sp>
      <p:sp>
        <p:nvSpPr>
          <p:cNvPr name="AutoShape 106" id="106"/>
          <p:cNvSpPr/>
          <p:nvPr/>
        </p:nvSpPr>
        <p:spPr>
          <a:xfrm rot="3195139">
            <a:off x="1737785" y="6399337"/>
            <a:ext cx="477483" cy="0"/>
          </a:xfrm>
          <a:prstGeom prst="line">
            <a:avLst/>
          </a:prstGeom>
          <a:ln cap="rnd" w="9525">
            <a:solidFill>
              <a:srgbClr val="C2C2C2"/>
            </a:solidFill>
            <a:prstDash val="solid"/>
            <a:headEnd type="none" len="sm" w="sm"/>
            <a:tailEnd type="none" len="sm" w="sm"/>
          </a:ln>
        </p:spPr>
      </p:sp>
      <p:sp>
        <p:nvSpPr>
          <p:cNvPr name="AutoShape 107" id="107"/>
          <p:cNvSpPr/>
          <p:nvPr/>
        </p:nvSpPr>
        <p:spPr>
          <a:xfrm rot="7604860">
            <a:off x="3620439" y="6399533"/>
            <a:ext cx="477483" cy="0"/>
          </a:xfrm>
          <a:prstGeom prst="line">
            <a:avLst/>
          </a:prstGeom>
          <a:ln cap="rnd" w="9525">
            <a:solidFill>
              <a:srgbClr val="C2C2C2"/>
            </a:solidFill>
            <a:prstDash val="solid"/>
            <a:headEnd type="none" len="sm" w="sm"/>
            <a:tailEnd type="none" len="sm" w="sm"/>
          </a:ln>
        </p:spPr>
      </p:sp>
      <p:sp>
        <p:nvSpPr>
          <p:cNvPr name="AutoShape 108" id="108"/>
          <p:cNvSpPr/>
          <p:nvPr/>
        </p:nvSpPr>
        <p:spPr>
          <a:xfrm rot="3195139">
            <a:off x="3257614" y="6399337"/>
            <a:ext cx="477483" cy="0"/>
          </a:xfrm>
          <a:prstGeom prst="line">
            <a:avLst/>
          </a:prstGeom>
          <a:ln cap="rnd" w="9525">
            <a:solidFill>
              <a:srgbClr val="C2C2C2"/>
            </a:solidFill>
            <a:prstDash val="solid"/>
            <a:headEnd type="none" len="sm" w="sm"/>
            <a:tailEnd type="none" len="sm" w="sm"/>
          </a:ln>
        </p:spPr>
      </p:sp>
      <p:grpSp>
        <p:nvGrpSpPr>
          <p:cNvPr name="Group 109" id="109"/>
          <p:cNvGrpSpPr/>
          <p:nvPr/>
        </p:nvGrpSpPr>
        <p:grpSpPr>
          <a:xfrm rot="0">
            <a:off x="1455110" y="6522574"/>
            <a:ext cx="679841" cy="276931"/>
            <a:chOff x="0" y="0"/>
            <a:chExt cx="906455" cy="369241"/>
          </a:xfrm>
        </p:grpSpPr>
        <p:sp>
          <p:nvSpPr>
            <p:cNvPr name="Freeform 110" id="110"/>
            <p:cNvSpPr/>
            <p:nvPr/>
          </p:nvSpPr>
          <p:spPr>
            <a:xfrm flipH="false" flipV="false" rot="0">
              <a:off x="0" y="0"/>
              <a:ext cx="905764" cy="368554"/>
            </a:xfrm>
            <a:custGeom>
              <a:avLst/>
              <a:gdLst/>
              <a:ahLst/>
              <a:cxnLst/>
              <a:rect r="r" b="b" t="t" l="l"/>
              <a:pathLst>
                <a:path h="368554" w="905764">
                  <a:moveTo>
                    <a:pt x="0" y="184277"/>
                  </a:moveTo>
                  <a:cubicBezTo>
                    <a:pt x="0" y="81915"/>
                    <a:pt x="86487" y="0"/>
                    <a:pt x="192024" y="0"/>
                  </a:cubicBezTo>
                  <a:lnTo>
                    <a:pt x="713740" y="0"/>
                  </a:lnTo>
                  <a:lnTo>
                    <a:pt x="713740" y="12700"/>
                  </a:lnTo>
                  <a:lnTo>
                    <a:pt x="713740" y="0"/>
                  </a:lnTo>
                  <a:lnTo>
                    <a:pt x="713740" y="12700"/>
                  </a:lnTo>
                  <a:lnTo>
                    <a:pt x="713740" y="0"/>
                  </a:lnTo>
                  <a:cubicBezTo>
                    <a:pt x="819277" y="0"/>
                    <a:pt x="905764" y="81915"/>
                    <a:pt x="905764" y="184277"/>
                  </a:cubicBezTo>
                  <a:cubicBezTo>
                    <a:pt x="905764" y="190119"/>
                    <a:pt x="901827" y="195199"/>
                    <a:pt x="896112" y="196596"/>
                  </a:cubicBezTo>
                  <a:lnTo>
                    <a:pt x="893064" y="184277"/>
                  </a:lnTo>
                  <a:lnTo>
                    <a:pt x="905764" y="184277"/>
                  </a:lnTo>
                  <a:cubicBezTo>
                    <a:pt x="905764" y="286512"/>
                    <a:pt x="819277" y="368554"/>
                    <a:pt x="713740" y="368554"/>
                  </a:cubicBezTo>
                  <a:lnTo>
                    <a:pt x="713740" y="355854"/>
                  </a:lnTo>
                  <a:lnTo>
                    <a:pt x="713740" y="368554"/>
                  </a:lnTo>
                  <a:lnTo>
                    <a:pt x="192024" y="368554"/>
                  </a:lnTo>
                  <a:lnTo>
                    <a:pt x="192024" y="355854"/>
                  </a:lnTo>
                  <a:lnTo>
                    <a:pt x="192024" y="368554"/>
                  </a:lnTo>
                  <a:cubicBezTo>
                    <a:pt x="86487" y="368554"/>
                    <a:pt x="0" y="286512"/>
                    <a:pt x="0" y="184277"/>
                  </a:cubicBezTo>
                  <a:lnTo>
                    <a:pt x="12700" y="184277"/>
                  </a:lnTo>
                  <a:lnTo>
                    <a:pt x="0" y="184277"/>
                  </a:lnTo>
                  <a:moveTo>
                    <a:pt x="25400" y="184277"/>
                  </a:moveTo>
                  <a:lnTo>
                    <a:pt x="12700" y="184277"/>
                  </a:lnTo>
                  <a:lnTo>
                    <a:pt x="25400" y="184277"/>
                  </a:lnTo>
                  <a:cubicBezTo>
                    <a:pt x="25400" y="271526"/>
                    <a:pt x="99441" y="343154"/>
                    <a:pt x="192024" y="343154"/>
                  </a:cubicBezTo>
                  <a:lnTo>
                    <a:pt x="713740" y="343154"/>
                  </a:lnTo>
                  <a:cubicBezTo>
                    <a:pt x="806323" y="343154"/>
                    <a:pt x="880364" y="271526"/>
                    <a:pt x="880364" y="184277"/>
                  </a:cubicBezTo>
                  <a:cubicBezTo>
                    <a:pt x="880364" y="178435"/>
                    <a:pt x="884301" y="173355"/>
                    <a:pt x="890016" y="171958"/>
                  </a:cubicBezTo>
                  <a:lnTo>
                    <a:pt x="893064" y="184277"/>
                  </a:lnTo>
                  <a:lnTo>
                    <a:pt x="880364" y="184277"/>
                  </a:lnTo>
                  <a:cubicBezTo>
                    <a:pt x="880364" y="97028"/>
                    <a:pt x="806323" y="25400"/>
                    <a:pt x="713740" y="25400"/>
                  </a:cubicBezTo>
                  <a:lnTo>
                    <a:pt x="192024" y="25400"/>
                  </a:lnTo>
                  <a:lnTo>
                    <a:pt x="192024" y="12700"/>
                  </a:lnTo>
                  <a:lnTo>
                    <a:pt x="192024" y="25400"/>
                  </a:lnTo>
                  <a:cubicBezTo>
                    <a:pt x="99441" y="25400"/>
                    <a:pt x="25400" y="97028"/>
                    <a:pt x="25400" y="184277"/>
                  </a:cubicBezTo>
                  <a:close/>
                </a:path>
              </a:pathLst>
            </a:custGeom>
            <a:solidFill>
              <a:srgbClr val="CFD9E0"/>
            </a:solidFill>
          </p:spPr>
        </p:sp>
      </p:grpSp>
      <p:grpSp>
        <p:nvGrpSpPr>
          <p:cNvPr name="Group 111" id="111"/>
          <p:cNvGrpSpPr/>
          <p:nvPr/>
        </p:nvGrpSpPr>
        <p:grpSpPr>
          <a:xfrm rot="0">
            <a:off x="2180766" y="6522574"/>
            <a:ext cx="679841" cy="276931"/>
            <a:chOff x="0" y="0"/>
            <a:chExt cx="906455" cy="369241"/>
          </a:xfrm>
        </p:grpSpPr>
        <p:sp>
          <p:nvSpPr>
            <p:cNvPr name="Freeform 112" id="112"/>
            <p:cNvSpPr/>
            <p:nvPr/>
          </p:nvSpPr>
          <p:spPr>
            <a:xfrm flipH="false" flipV="false" rot="0">
              <a:off x="0" y="0"/>
              <a:ext cx="905764" cy="368554"/>
            </a:xfrm>
            <a:custGeom>
              <a:avLst/>
              <a:gdLst/>
              <a:ahLst/>
              <a:cxnLst/>
              <a:rect r="r" b="b" t="t" l="l"/>
              <a:pathLst>
                <a:path h="368554" w="905764">
                  <a:moveTo>
                    <a:pt x="0" y="184277"/>
                  </a:moveTo>
                  <a:cubicBezTo>
                    <a:pt x="0" y="81915"/>
                    <a:pt x="86487" y="0"/>
                    <a:pt x="192024" y="0"/>
                  </a:cubicBezTo>
                  <a:lnTo>
                    <a:pt x="713740" y="0"/>
                  </a:lnTo>
                  <a:lnTo>
                    <a:pt x="713740" y="12700"/>
                  </a:lnTo>
                  <a:lnTo>
                    <a:pt x="713740" y="0"/>
                  </a:lnTo>
                  <a:lnTo>
                    <a:pt x="713740" y="12700"/>
                  </a:lnTo>
                  <a:lnTo>
                    <a:pt x="713740" y="0"/>
                  </a:lnTo>
                  <a:cubicBezTo>
                    <a:pt x="819277" y="0"/>
                    <a:pt x="905764" y="81915"/>
                    <a:pt x="905764" y="184277"/>
                  </a:cubicBezTo>
                  <a:cubicBezTo>
                    <a:pt x="905764" y="190119"/>
                    <a:pt x="901827" y="195199"/>
                    <a:pt x="896112" y="196596"/>
                  </a:cubicBezTo>
                  <a:lnTo>
                    <a:pt x="893064" y="184277"/>
                  </a:lnTo>
                  <a:lnTo>
                    <a:pt x="905764" y="184277"/>
                  </a:lnTo>
                  <a:cubicBezTo>
                    <a:pt x="905764" y="286512"/>
                    <a:pt x="819277" y="368554"/>
                    <a:pt x="713740" y="368554"/>
                  </a:cubicBezTo>
                  <a:lnTo>
                    <a:pt x="713740" y="355854"/>
                  </a:lnTo>
                  <a:lnTo>
                    <a:pt x="713740" y="368554"/>
                  </a:lnTo>
                  <a:lnTo>
                    <a:pt x="192024" y="368554"/>
                  </a:lnTo>
                  <a:lnTo>
                    <a:pt x="192024" y="355854"/>
                  </a:lnTo>
                  <a:lnTo>
                    <a:pt x="192024" y="368554"/>
                  </a:lnTo>
                  <a:cubicBezTo>
                    <a:pt x="86487" y="368554"/>
                    <a:pt x="0" y="286512"/>
                    <a:pt x="0" y="184277"/>
                  </a:cubicBezTo>
                  <a:lnTo>
                    <a:pt x="12700" y="184277"/>
                  </a:lnTo>
                  <a:lnTo>
                    <a:pt x="0" y="184277"/>
                  </a:lnTo>
                  <a:moveTo>
                    <a:pt x="25400" y="184277"/>
                  </a:moveTo>
                  <a:lnTo>
                    <a:pt x="12700" y="184277"/>
                  </a:lnTo>
                  <a:lnTo>
                    <a:pt x="25400" y="184277"/>
                  </a:lnTo>
                  <a:cubicBezTo>
                    <a:pt x="25400" y="271526"/>
                    <a:pt x="99441" y="343154"/>
                    <a:pt x="192024" y="343154"/>
                  </a:cubicBezTo>
                  <a:lnTo>
                    <a:pt x="713740" y="343154"/>
                  </a:lnTo>
                  <a:cubicBezTo>
                    <a:pt x="806323" y="343154"/>
                    <a:pt x="880364" y="271526"/>
                    <a:pt x="880364" y="184277"/>
                  </a:cubicBezTo>
                  <a:cubicBezTo>
                    <a:pt x="880364" y="178435"/>
                    <a:pt x="884301" y="173355"/>
                    <a:pt x="890016" y="171958"/>
                  </a:cubicBezTo>
                  <a:lnTo>
                    <a:pt x="893064" y="184277"/>
                  </a:lnTo>
                  <a:lnTo>
                    <a:pt x="880364" y="184277"/>
                  </a:lnTo>
                  <a:cubicBezTo>
                    <a:pt x="880364" y="97028"/>
                    <a:pt x="806323" y="25400"/>
                    <a:pt x="713740" y="25400"/>
                  </a:cubicBezTo>
                  <a:lnTo>
                    <a:pt x="192024" y="25400"/>
                  </a:lnTo>
                  <a:lnTo>
                    <a:pt x="192024" y="12700"/>
                  </a:lnTo>
                  <a:lnTo>
                    <a:pt x="192024" y="25400"/>
                  </a:lnTo>
                  <a:cubicBezTo>
                    <a:pt x="99441" y="25400"/>
                    <a:pt x="25400" y="97028"/>
                    <a:pt x="25400" y="184277"/>
                  </a:cubicBezTo>
                  <a:close/>
                </a:path>
              </a:pathLst>
            </a:custGeom>
            <a:solidFill>
              <a:srgbClr val="CFD9E0"/>
            </a:solidFill>
          </p:spPr>
        </p:sp>
      </p:grpSp>
      <p:grpSp>
        <p:nvGrpSpPr>
          <p:cNvPr name="Group 113" id="113"/>
          <p:cNvGrpSpPr/>
          <p:nvPr/>
        </p:nvGrpSpPr>
        <p:grpSpPr>
          <a:xfrm rot="0">
            <a:off x="2974937" y="6522574"/>
            <a:ext cx="679841" cy="276931"/>
            <a:chOff x="0" y="0"/>
            <a:chExt cx="906455" cy="369241"/>
          </a:xfrm>
        </p:grpSpPr>
        <p:sp>
          <p:nvSpPr>
            <p:cNvPr name="Freeform 114" id="114"/>
            <p:cNvSpPr/>
            <p:nvPr/>
          </p:nvSpPr>
          <p:spPr>
            <a:xfrm flipH="false" flipV="false" rot="0">
              <a:off x="0" y="0"/>
              <a:ext cx="905764" cy="368554"/>
            </a:xfrm>
            <a:custGeom>
              <a:avLst/>
              <a:gdLst/>
              <a:ahLst/>
              <a:cxnLst/>
              <a:rect r="r" b="b" t="t" l="l"/>
              <a:pathLst>
                <a:path h="368554" w="905764">
                  <a:moveTo>
                    <a:pt x="0" y="184277"/>
                  </a:moveTo>
                  <a:cubicBezTo>
                    <a:pt x="0" y="81915"/>
                    <a:pt x="86487" y="0"/>
                    <a:pt x="192024" y="0"/>
                  </a:cubicBezTo>
                  <a:lnTo>
                    <a:pt x="713740" y="0"/>
                  </a:lnTo>
                  <a:lnTo>
                    <a:pt x="713740" y="12700"/>
                  </a:lnTo>
                  <a:lnTo>
                    <a:pt x="713740" y="0"/>
                  </a:lnTo>
                  <a:lnTo>
                    <a:pt x="713740" y="12700"/>
                  </a:lnTo>
                  <a:lnTo>
                    <a:pt x="713740" y="0"/>
                  </a:lnTo>
                  <a:cubicBezTo>
                    <a:pt x="819277" y="0"/>
                    <a:pt x="905764" y="81915"/>
                    <a:pt x="905764" y="184277"/>
                  </a:cubicBezTo>
                  <a:cubicBezTo>
                    <a:pt x="905764" y="190119"/>
                    <a:pt x="901827" y="195199"/>
                    <a:pt x="896112" y="196596"/>
                  </a:cubicBezTo>
                  <a:lnTo>
                    <a:pt x="893064" y="184277"/>
                  </a:lnTo>
                  <a:lnTo>
                    <a:pt x="905764" y="184277"/>
                  </a:lnTo>
                  <a:cubicBezTo>
                    <a:pt x="905764" y="286512"/>
                    <a:pt x="819277" y="368554"/>
                    <a:pt x="713740" y="368554"/>
                  </a:cubicBezTo>
                  <a:lnTo>
                    <a:pt x="713740" y="355854"/>
                  </a:lnTo>
                  <a:lnTo>
                    <a:pt x="713740" y="368554"/>
                  </a:lnTo>
                  <a:lnTo>
                    <a:pt x="192024" y="368554"/>
                  </a:lnTo>
                  <a:lnTo>
                    <a:pt x="192024" y="355854"/>
                  </a:lnTo>
                  <a:lnTo>
                    <a:pt x="192024" y="368554"/>
                  </a:lnTo>
                  <a:cubicBezTo>
                    <a:pt x="86487" y="368554"/>
                    <a:pt x="0" y="286512"/>
                    <a:pt x="0" y="184277"/>
                  </a:cubicBezTo>
                  <a:lnTo>
                    <a:pt x="12700" y="184277"/>
                  </a:lnTo>
                  <a:lnTo>
                    <a:pt x="0" y="184277"/>
                  </a:lnTo>
                  <a:moveTo>
                    <a:pt x="25400" y="184277"/>
                  </a:moveTo>
                  <a:lnTo>
                    <a:pt x="12700" y="184277"/>
                  </a:lnTo>
                  <a:lnTo>
                    <a:pt x="25400" y="184277"/>
                  </a:lnTo>
                  <a:cubicBezTo>
                    <a:pt x="25400" y="271526"/>
                    <a:pt x="99441" y="343154"/>
                    <a:pt x="192024" y="343154"/>
                  </a:cubicBezTo>
                  <a:lnTo>
                    <a:pt x="713740" y="343154"/>
                  </a:lnTo>
                  <a:cubicBezTo>
                    <a:pt x="806323" y="343154"/>
                    <a:pt x="880364" y="271526"/>
                    <a:pt x="880364" y="184277"/>
                  </a:cubicBezTo>
                  <a:cubicBezTo>
                    <a:pt x="880364" y="178435"/>
                    <a:pt x="884301" y="173355"/>
                    <a:pt x="890016" y="171958"/>
                  </a:cubicBezTo>
                  <a:lnTo>
                    <a:pt x="893064" y="184277"/>
                  </a:lnTo>
                  <a:lnTo>
                    <a:pt x="880364" y="184277"/>
                  </a:lnTo>
                  <a:cubicBezTo>
                    <a:pt x="880364" y="97028"/>
                    <a:pt x="806323" y="25400"/>
                    <a:pt x="713740" y="25400"/>
                  </a:cubicBezTo>
                  <a:lnTo>
                    <a:pt x="192024" y="25400"/>
                  </a:lnTo>
                  <a:lnTo>
                    <a:pt x="192024" y="12700"/>
                  </a:lnTo>
                  <a:lnTo>
                    <a:pt x="192024" y="25400"/>
                  </a:lnTo>
                  <a:cubicBezTo>
                    <a:pt x="99441" y="25400"/>
                    <a:pt x="25400" y="97028"/>
                    <a:pt x="25400" y="184277"/>
                  </a:cubicBezTo>
                  <a:close/>
                </a:path>
              </a:pathLst>
            </a:custGeom>
            <a:solidFill>
              <a:srgbClr val="CFD9E0"/>
            </a:solidFill>
          </p:spPr>
        </p:sp>
      </p:grpSp>
      <p:grpSp>
        <p:nvGrpSpPr>
          <p:cNvPr name="Group 115" id="115"/>
          <p:cNvGrpSpPr/>
          <p:nvPr/>
        </p:nvGrpSpPr>
        <p:grpSpPr>
          <a:xfrm rot="0">
            <a:off x="3700593" y="6522574"/>
            <a:ext cx="679841" cy="276931"/>
            <a:chOff x="0" y="0"/>
            <a:chExt cx="906455" cy="369241"/>
          </a:xfrm>
        </p:grpSpPr>
        <p:sp>
          <p:nvSpPr>
            <p:cNvPr name="Freeform 116" id="116"/>
            <p:cNvSpPr/>
            <p:nvPr/>
          </p:nvSpPr>
          <p:spPr>
            <a:xfrm flipH="false" flipV="false" rot="0">
              <a:off x="0" y="0"/>
              <a:ext cx="905764" cy="368554"/>
            </a:xfrm>
            <a:custGeom>
              <a:avLst/>
              <a:gdLst/>
              <a:ahLst/>
              <a:cxnLst/>
              <a:rect r="r" b="b" t="t" l="l"/>
              <a:pathLst>
                <a:path h="368554" w="905764">
                  <a:moveTo>
                    <a:pt x="0" y="184277"/>
                  </a:moveTo>
                  <a:cubicBezTo>
                    <a:pt x="0" y="81915"/>
                    <a:pt x="86487" y="0"/>
                    <a:pt x="192024" y="0"/>
                  </a:cubicBezTo>
                  <a:lnTo>
                    <a:pt x="713740" y="0"/>
                  </a:lnTo>
                  <a:lnTo>
                    <a:pt x="713740" y="12700"/>
                  </a:lnTo>
                  <a:lnTo>
                    <a:pt x="713740" y="0"/>
                  </a:lnTo>
                  <a:lnTo>
                    <a:pt x="713740" y="12700"/>
                  </a:lnTo>
                  <a:lnTo>
                    <a:pt x="713740" y="0"/>
                  </a:lnTo>
                  <a:cubicBezTo>
                    <a:pt x="819277" y="0"/>
                    <a:pt x="905764" y="81915"/>
                    <a:pt x="905764" y="184277"/>
                  </a:cubicBezTo>
                  <a:cubicBezTo>
                    <a:pt x="905764" y="190119"/>
                    <a:pt x="901827" y="195199"/>
                    <a:pt x="896112" y="196596"/>
                  </a:cubicBezTo>
                  <a:lnTo>
                    <a:pt x="893064" y="184277"/>
                  </a:lnTo>
                  <a:lnTo>
                    <a:pt x="905764" y="184277"/>
                  </a:lnTo>
                  <a:cubicBezTo>
                    <a:pt x="905764" y="286512"/>
                    <a:pt x="819277" y="368554"/>
                    <a:pt x="713740" y="368554"/>
                  </a:cubicBezTo>
                  <a:lnTo>
                    <a:pt x="713740" y="355854"/>
                  </a:lnTo>
                  <a:lnTo>
                    <a:pt x="713740" y="368554"/>
                  </a:lnTo>
                  <a:lnTo>
                    <a:pt x="192024" y="368554"/>
                  </a:lnTo>
                  <a:lnTo>
                    <a:pt x="192024" y="355854"/>
                  </a:lnTo>
                  <a:lnTo>
                    <a:pt x="192024" y="368554"/>
                  </a:lnTo>
                  <a:cubicBezTo>
                    <a:pt x="86487" y="368554"/>
                    <a:pt x="0" y="286512"/>
                    <a:pt x="0" y="184277"/>
                  </a:cubicBezTo>
                  <a:lnTo>
                    <a:pt x="12700" y="184277"/>
                  </a:lnTo>
                  <a:lnTo>
                    <a:pt x="0" y="184277"/>
                  </a:lnTo>
                  <a:moveTo>
                    <a:pt x="25400" y="184277"/>
                  </a:moveTo>
                  <a:lnTo>
                    <a:pt x="12700" y="184277"/>
                  </a:lnTo>
                  <a:lnTo>
                    <a:pt x="25400" y="184277"/>
                  </a:lnTo>
                  <a:cubicBezTo>
                    <a:pt x="25400" y="271526"/>
                    <a:pt x="99441" y="343154"/>
                    <a:pt x="192024" y="343154"/>
                  </a:cubicBezTo>
                  <a:lnTo>
                    <a:pt x="713740" y="343154"/>
                  </a:lnTo>
                  <a:cubicBezTo>
                    <a:pt x="806323" y="343154"/>
                    <a:pt x="880364" y="271526"/>
                    <a:pt x="880364" y="184277"/>
                  </a:cubicBezTo>
                  <a:cubicBezTo>
                    <a:pt x="880364" y="178435"/>
                    <a:pt x="884301" y="173355"/>
                    <a:pt x="890016" y="171958"/>
                  </a:cubicBezTo>
                  <a:lnTo>
                    <a:pt x="893064" y="184277"/>
                  </a:lnTo>
                  <a:lnTo>
                    <a:pt x="880364" y="184277"/>
                  </a:lnTo>
                  <a:cubicBezTo>
                    <a:pt x="880364" y="97028"/>
                    <a:pt x="806323" y="25400"/>
                    <a:pt x="713740" y="25400"/>
                  </a:cubicBezTo>
                  <a:lnTo>
                    <a:pt x="192024" y="25400"/>
                  </a:lnTo>
                  <a:lnTo>
                    <a:pt x="192024" y="12700"/>
                  </a:lnTo>
                  <a:lnTo>
                    <a:pt x="192024" y="25400"/>
                  </a:lnTo>
                  <a:cubicBezTo>
                    <a:pt x="99441" y="25400"/>
                    <a:pt x="25400" y="97028"/>
                    <a:pt x="25400" y="184277"/>
                  </a:cubicBezTo>
                  <a:close/>
                </a:path>
              </a:pathLst>
            </a:custGeom>
            <a:solidFill>
              <a:srgbClr val="CFD9E0"/>
            </a:solidFill>
          </p:spPr>
        </p:sp>
      </p:grpSp>
      <p:grpSp>
        <p:nvGrpSpPr>
          <p:cNvPr name="Group 117" id="117"/>
          <p:cNvGrpSpPr/>
          <p:nvPr/>
        </p:nvGrpSpPr>
        <p:grpSpPr>
          <a:xfrm rot="0">
            <a:off x="3337762" y="5999366"/>
            <a:ext cx="679841" cy="276931"/>
            <a:chOff x="0" y="0"/>
            <a:chExt cx="906455" cy="369241"/>
          </a:xfrm>
        </p:grpSpPr>
        <p:sp>
          <p:nvSpPr>
            <p:cNvPr name="Freeform 118" id="118"/>
            <p:cNvSpPr/>
            <p:nvPr/>
          </p:nvSpPr>
          <p:spPr>
            <a:xfrm flipH="false" flipV="false" rot="0">
              <a:off x="0" y="0"/>
              <a:ext cx="905764" cy="368554"/>
            </a:xfrm>
            <a:custGeom>
              <a:avLst/>
              <a:gdLst/>
              <a:ahLst/>
              <a:cxnLst/>
              <a:rect r="r" b="b" t="t" l="l"/>
              <a:pathLst>
                <a:path h="368554" w="905764">
                  <a:moveTo>
                    <a:pt x="0" y="184277"/>
                  </a:moveTo>
                  <a:cubicBezTo>
                    <a:pt x="0" y="81915"/>
                    <a:pt x="86487" y="0"/>
                    <a:pt x="192024" y="0"/>
                  </a:cubicBezTo>
                  <a:lnTo>
                    <a:pt x="713740" y="0"/>
                  </a:lnTo>
                  <a:lnTo>
                    <a:pt x="713740" y="12700"/>
                  </a:lnTo>
                  <a:lnTo>
                    <a:pt x="713740" y="0"/>
                  </a:lnTo>
                  <a:lnTo>
                    <a:pt x="713740" y="12700"/>
                  </a:lnTo>
                  <a:lnTo>
                    <a:pt x="713740" y="0"/>
                  </a:lnTo>
                  <a:cubicBezTo>
                    <a:pt x="819277" y="0"/>
                    <a:pt x="905764" y="81915"/>
                    <a:pt x="905764" y="184277"/>
                  </a:cubicBezTo>
                  <a:cubicBezTo>
                    <a:pt x="905764" y="190119"/>
                    <a:pt x="901827" y="195199"/>
                    <a:pt x="896112" y="196596"/>
                  </a:cubicBezTo>
                  <a:lnTo>
                    <a:pt x="893064" y="184277"/>
                  </a:lnTo>
                  <a:lnTo>
                    <a:pt x="905764" y="184277"/>
                  </a:lnTo>
                  <a:cubicBezTo>
                    <a:pt x="905764" y="286512"/>
                    <a:pt x="819277" y="368554"/>
                    <a:pt x="713740" y="368554"/>
                  </a:cubicBezTo>
                  <a:lnTo>
                    <a:pt x="713740" y="355854"/>
                  </a:lnTo>
                  <a:lnTo>
                    <a:pt x="713740" y="368554"/>
                  </a:lnTo>
                  <a:lnTo>
                    <a:pt x="192024" y="368554"/>
                  </a:lnTo>
                  <a:lnTo>
                    <a:pt x="192024" y="355854"/>
                  </a:lnTo>
                  <a:lnTo>
                    <a:pt x="192024" y="368554"/>
                  </a:lnTo>
                  <a:cubicBezTo>
                    <a:pt x="86487" y="368554"/>
                    <a:pt x="0" y="286512"/>
                    <a:pt x="0" y="184277"/>
                  </a:cubicBezTo>
                  <a:lnTo>
                    <a:pt x="12700" y="184277"/>
                  </a:lnTo>
                  <a:lnTo>
                    <a:pt x="0" y="184277"/>
                  </a:lnTo>
                  <a:moveTo>
                    <a:pt x="25400" y="184277"/>
                  </a:moveTo>
                  <a:lnTo>
                    <a:pt x="12700" y="184277"/>
                  </a:lnTo>
                  <a:lnTo>
                    <a:pt x="25400" y="184277"/>
                  </a:lnTo>
                  <a:cubicBezTo>
                    <a:pt x="25400" y="271526"/>
                    <a:pt x="99441" y="343154"/>
                    <a:pt x="192024" y="343154"/>
                  </a:cubicBezTo>
                  <a:lnTo>
                    <a:pt x="713740" y="343154"/>
                  </a:lnTo>
                  <a:cubicBezTo>
                    <a:pt x="806323" y="343154"/>
                    <a:pt x="880364" y="271526"/>
                    <a:pt x="880364" y="184277"/>
                  </a:cubicBezTo>
                  <a:cubicBezTo>
                    <a:pt x="880364" y="178435"/>
                    <a:pt x="884301" y="173355"/>
                    <a:pt x="890016" y="171958"/>
                  </a:cubicBezTo>
                  <a:lnTo>
                    <a:pt x="893064" y="184277"/>
                  </a:lnTo>
                  <a:lnTo>
                    <a:pt x="880364" y="184277"/>
                  </a:lnTo>
                  <a:cubicBezTo>
                    <a:pt x="880364" y="97028"/>
                    <a:pt x="806323" y="25400"/>
                    <a:pt x="713740" y="25400"/>
                  </a:cubicBezTo>
                  <a:lnTo>
                    <a:pt x="192024" y="25400"/>
                  </a:lnTo>
                  <a:lnTo>
                    <a:pt x="192024" y="12700"/>
                  </a:lnTo>
                  <a:lnTo>
                    <a:pt x="192024" y="25400"/>
                  </a:lnTo>
                  <a:cubicBezTo>
                    <a:pt x="99441" y="25400"/>
                    <a:pt x="25400" y="97028"/>
                    <a:pt x="25400" y="184277"/>
                  </a:cubicBezTo>
                  <a:close/>
                </a:path>
              </a:pathLst>
            </a:custGeom>
            <a:solidFill>
              <a:srgbClr val="869FB1"/>
            </a:solidFill>
          </p:spPr>
        </p:sp>
      </p:grpSp>
      <p:grpSp>
        <p:nvGrpSpPr>
          <p:cNvPr name="Group 119" id="119"/>
          <p:cNvGrpSpPr/>
          <p:nvPr/>
        </p:nvGrpSpPr>
        <p:grpSpPr>
          <a:xfrm rot="0">
            <a:off x="1817937" y="5999366"/>
            <a:ext cx="679841" cy="276931"/>
            <a:chOff x="0" y="0"/>
            <a:chExt cx="906455" cy="369241"/>
          </a:xfrm>
        </p:grpSpPr>
        <p:sp>
          <p:nvSpPr>
            <p:cNvPr name="Freeform 120" id="120"/>
            <p:cNvSpPr/>
            <p:nvPr/>
          </p:nvSpPr>
          <p:spPr>
            <a:xfrm flipH="false" flipV="false" rot="0">
              <a:off x="0" y="0"/>
              <a:ext cx="905764" cy="368554"/>
            </a:xfrm>
            <a:custGeom>
              <a:avLst/>
              <a:gdLst/>
              <a:ahLst/>
              <a:cxnLst/>
              <a:rect r="r" b="b" t="t" l="l"/>
              <a:pathLst>
                <a:path h="368554" w="905764">
                  <a:moveTo>
                    <a:pt x="0" y="184277"/>
                  </a:moveTo>
                  <a:cubicBezTo>
                    <a:pt x="0" y="81915"/>
                    <a:pt x="86487" y="0"/>
                    <a:pt x="192024" y="0"/>
                  </a:cubicBezTo>
                  <a:lnTo>
                    <a:pt x="713740" y="0"/>
                  </a:lnTo>
                  <a:lnTo>
                    <a:pt x="713740" y="12700"/>
                  </a:lnTo>
                  <a:lnTo>
                    <a:pt x="713740" y="0"/>
                  </a:lnTo>
                  <a:lnTo>
                    <a:pt x="713740" y="12700"/>
                  </a:lnTo>
                  <a:lnTo>
                    <a:pt x="713740" y="0"/>
                  </a:lnTo>
                  <a:cubicBezTo>
                    <a:pt x="819277" y="0"/>
                    <a:pt x="905764" y="81915"/>
                    <a:pt x="905764" y="184277"/>
                  </a:cubicBezTo>
                  <a:cubicBezTo>
                    <a:pt x="905764" y="190119"/>
                    <a:pt x="901827" y="195199"/>
                    <a:pt x="896112" y="196596"/>
                  </a:cubicBezTo>
                  <a:lnTo>
                    <a:pt x="893064" y="184277"/>
                  </a:lnTo>
                  <a:lnTo>
                    <a:pt x="905764" y="184277"/>
                  </a:lnTo>
                  <a:cubicBezTo>
                    <a:pt x="905764" y="286512"/>
                    <a:pt x="819277" y="368554"/>
                    <a:pt x="713740" y="368554"/>
                  </a:cubicBezTo>
                  <a:lnTo>
                    <a:pt x="713740" y="355854"/>
                  </a:lnTo>
                  <a:lnTo>
                    <a:pt x="713740" y="368554"/>
                  </a:lnTo>
                  <a:lnTo>
                    <a:pt x="192024" y="368554"/>
                  </a:lnTo>
                  <a:lnTo>
                    <a:pt x="192024" y="355854"/>
                  </a:lnTo>
                  <a:lnTo>
                    <a:pt x="192024" y="368554"/>
                  </a:lnTo>
                  <a:cubicBezTo>
                    <a:pt x="86487" y="368554"/>
                    <a:pt x="0" y="286512"/>
                    <a:pt x="0" y="184277"/>
                  </a:cubicBezTo>
                  <a:lnTo>
                    <a:pt x="12700" y="184277"/>
                  </a:lnTo>
                  <a:lnTo>
                    <a:pt x="0" y="184277"/>
                  </a:lnTo>
                  <a:moveTo>
                    <a:pt x="25400" y="184277"/>
                  </a:moveTo>
                  <a:lnTo>
                    <a:pt x="12700" y="184277"/>
                  </a:lnTo>
                  <a:lnTo>
                    <a:pt x="25400" y="184277"/>
                  </a:lnTo>
                  <a:cubicBezTo>
                    <a:pt x="25400" y="271526"/>
                    <a:pt x="99441" y="343154"/>
                    <a:pt x="192024" y="343154"/>
                  </a:cubicBezTo>
                  <a:lnTo>
                    <a:pt x="713740" y="343154"/>
                  </a:lnTo>
                  <a:cubicBezTo>
                    <a:pt x="806323" y="343154"/>
                    <a:pt x="880364" y="271526"/>
                    <a:pt x="880364" y="184277"/>
                  </a:cubicBezTo>
                  <a:cubicBezTo>
                    <a:pt x="880364" y="178435"/>
                    <a:pt x="884301" y="173355"/>
                    <a:pt x="890016" y="171958"/>
                  </a:cubicBezTo>
                  <a:lnTo>
                    <a:pt x="893064" y="184277"/>
                  </a:lnTo>
                  <a:lnTo>
                    <a:pt x="880364" y="184277"/>
                  </a:lnTo>
                  <a:cubicBezTo>
                    <a:pt x="880364" y="97028"/>
                    <a:pt x="806323" y="25400"/>
                    <a:pt x="713740" y="25400"/>
                  </a:cubicBezTo>
                  <a:lnTo>
                    <a:pt x="192024" y="25400"/>
                  </a:lnTo>
                  <a:lnTo>
                    <a:pt x="192024" y="12700"/>
                  </a:lnTo>
                  <a:lnTo>
                    <a:pt x="192024" y="25400"/>
                  </a:lnTo>
                  <a:cubicBezTo>
                    <a:pt x="99441" y="25400"/>
                    <a:pt x="25400" y="97028"/>
                    <a:pt x="25400" y="184277"/>
                  </a:cubicBezTo>
                  <a:close/>
                </a:path>
              </a:pathLst>
            </a:custGeom>
            <a:solidFill>
              <a:srgbClr val="869FB1"/>
            </a:solidFill>
          </p:spPr>
        </p:sp>
      </p:grpSp>
      <p:grpSp>
        <p:nvGrpSpPr>
          <p:cNvPr name="Group 121" id="121"/>
          <p:cNvGrpSpPr/>
          <p:nvPr/>
        </p:nvGrpSpPr>
        <p:grpSpPr>
          <a:xfrm rot="0">
            <a:off x="2577849" y="5476160"/>
            <a:ext cx="679841" cy="276931"/>
            <a:chOff x="0" y="0"/>
            <a:chExt cx="906455" cy="369241"/>
          </a:xfrm>
        </p:grpSpPr>
        <p:sp>
          <p:nvSpPr>
            <p:cNvPr name="Freeform 122" id="122"/>
            <p:cNvSpPr/>
            <p:nvPr/>
          </p:nvSpPr>
          <p:spPr>
            <a:xfrm flipH="false" flipV="false" rot="0">
              <a:off x="0" y="0"/>
              <a:ext cx="905764" cy="368554"/>
            </a:xfrm>
            <a:custGeom>
              <a:avLst/>
              <a:gdLst/>
              <a:ahLst/>
              <a:cxnLst/>
              <a:rect r="r" b="b" t="t" l="l"/>
              <a:pathLst>
                <a:path h="368554" w="905764">
                  <a:moveTo>
                    <a:pt x="0" y="184277"/>
                  </a:moveTo>
                  <a:cubicBezTo>
                    <a:pt x="0" y="81915"/>
                    <a:pt x="86487" y="0"/>
                    <a:pt x="192024" y="0"/>
                  </a:cubicBezTo>
                  <a:lnTo>
                    <a:pt x="713740" y="0"/>
                  </a:lnTo>
                  <a:lnTo>
                    <a:pt x="713740" y="12700"/>
                  </a:lnTo>
                  <a:lnTo>
                    <a:pt x="713740" y="0"/>
                  </a:lnTo>
                  <a:lnTo>
                    <a:pt x="713740" y="12700"/>
                  </a:lnTo>
                  <a:lnTo>
                    <a:pt x="713740" y="0"/>
                  </a:lnTo>
                  <a:cubicBezTo>
                    <a:pt x="819277" y="0"/>
                    <a:pt x="905764" y="81915"/>
                    <a:pt x="905764" y="184277"/>
                  </a:cubicBezTo>
                  <a:cubicBezTo>
                    <a:pt x="905764" y="190119"/>
                    <a:pt x="901827" y="195199"/>
                    <a:pt x="896112" y="196596"/>
                  </a:cubicBezTo>
                  <a:lnTo>
                    <a:pt x="893064" y="184277"/>
                  </a:lnTo>
                  <a:lnTo>
                    <a:pt x="905764" y="184277"/>
                  </a:lnTo>
                  <a:cubicBezTo>
                    <a:pt x="905764" y="286512"/>
                    <a:pt x="819277" y="368554"/>
                    <a:pt x="713740" y="368554"/>
                  </a:cubicBezTo>
                  <a:lnTo>
                    <a:pt x="713740" y="355854"/>
                  </a:lnTo>
                  <a:lnTo>
                    <a:pt x="713740" y="368554"/>
                  </a:lnTo>
                  <a:lnTo>
                    <a:pt x="192024" y="368554"/>
                  </a:lnTo>
                  <a:lnTo>
                    <a:pt x="192024" y="355854"/>
                  </a:lnTo>
                  <a:lnTo>
                    <a:pt x="192024" y="368554"/>
                  </a:lnTo>
                  <a:cubicBezTo>
                    <a:pt x="86487" y="368554"/>
                    <a:pt x="0" y="286512"/>
                    <a:pt x="0" y="184277"/>
                  </a:cubicBezTo>
                  <a:lnTo>
                    <a:pt x="12700" y="184277"/>
                  </a:lnTo>
                  <a:lnTo>
                    <a:pt x="0" y="184277"/>
                  </a:lnTo>
                  <a:moveTo>
                    <a:pt x="25400" y="184277"/>
                  </a:moveTo>
                  <a:lnTo>
                    <a:pt x="12700" y="184277"/>
                  </a:lnTo>
                  <a:lnTo>
                    <a:pt x="25400" y="184277"/>
                  </a:lnTo>
                  <a:cubicBezTo>
                    <a:pt x="25400" y="271526"/>
                    <a:pt x="99441" y="343154"/>
                    <a:pt x="192024" y="343154"/>
                  </a:cubicBezTo>
                  <a:lnTo>
                    <a:pt x="713740" y="343154"/>
                  </a:lnTo>
                  <a:cubicBezTo>
                    <a:pt x="806323" y="343154"/>
                    <a:pt x="880364" y="271526"/>
                    <a:pt x="880364" y="184277"/>
                  </a:cubicBezTo>
                  <a:cubicBezTo>
                    <a:pt x="880364" y="178435"/>
                    <a:pt x="884301" y="173355"/>
                    <a:pt x="890016" y="171958"/>
                  </a:cubicBezTo>
                  <a:lnTo>
                    <a:pt x="893064" y="184277"/>
                  </a:lnTo>
                  <a:lnTo>
                    <a:pt x="880364" y="184277"/>
                  </a:lnTo>
                  <a:cubicBezTo>
                    <a:pt x="880364" y="97028"/>
                    <a:pt x="806323" y="25400"/>
                    <a:pt x="713740" y="25400"/>
                  </a:cubicBezTo>
                  <a:lnTo>
                    <a:pt x="192024" y="25400"/>
                  </a:lnTo>
                  <a:lnTo>
                    <a:pt x="192024" y="12700"/>
                  </a:lnTo>
                  <a:lnTo>
                    <a:pt x="192024" y="25400"/>
                  </a:lnTo>
                  <a:cubicBezTo>
                    <a:pt x="99441" y="25400"/>
                    <a:pt x="25400" y="97028"/>
                    <a:pt x="25400" y="184277"/>
                  </a:cubicBezTo>
                  <a:close/>
                </a:path>
              </a:pathLst>
            </a:custGeom>
            <a:solidFill>
              <a:srgbClr val="667E92"/>
            </a:solidFill>
          </p:spPr>
        </p:sp>
      </p:grpSp>
      <p:grpSp>
        <p:nvGrpSpPr>
          <p:cNvPr name="Group 123" id="123"/>
          <p:cNvGrpSpPr/>
          <p:nvPr/>
        </p:nvGrpSpPr>
        <p:grpSpPr>
          <a:xfrm rot="0">
            <a:off x="3863630" y="2523197"/>
            <a:ext cx="1190986" cy="86530"/>
            <a:chOff x="0" y="0"/>
            <a:chExt cx="1587981" cy="115373"/>
          </a:xfrm>
        </p:grpSpPr>
        <p:sp>
          <p:nvSpPr>
            <p:cNvPr name="Freeform 124" id="124"/>
            <p:cNvSpPr/>
            <p:nvPr/>
          </p:nvSpPr>
          <p:spPr>
            <a:xfrm flipH="false" flipV="false" rot="0">
              <a:off x="0" y="0"/>
              <a:ext cx="1605661" cy="133096"/>
            </a:xfrm>
            <a:custGeom>
              <a:avLst/>
              <a:gdLst/>
              <a:ahLst/>
              <a:cxnLst/>
              <a:rect r="r" b="b" t="t" l="l"/>
              <a:pathLst>
                <a:path h="133096" w="1605661">
                  <a:moveTo>
                    <a:pt x="12700" y="0"/>
                  </a:moveTo>
                  <a:lnTo>
                    <a:pt x="1592961" y="0"/>
                  </a:lnTo>
                  <a:cubicBezTo>
                    <a:pt x="1599946" y="0"/>
                    <a:pt x="1605661" y="5715"/>
                    <a:pt x="1605661" y="12700"/>
                  </a:cubicBezTo>
                  <a:lnTo>
                    <a:pt x="1605661" y="120396"/>
                  </a:lnTo>
                  <a:cubicBezTo>
                    <a:pt x="1605661" y="127381"/>
                    <a:pt x="1599946" y="133096"/>
                    <a:pt x="1592961" y="133096"/>
                  </a:cubicBezTo>
                  <a:lnTo>
                    <a:pt x="12700" y="133096"/>
                  </a:lnTo>
                  <a:cubicBezTo>
                    <a:pt x="5715" y="133096"/>
                    <a:pt x="0" y="127381"/>
                    <a:pt x="0" y="120396"/>
                  </a:cubicBezTo>
                  <a:lnTo>
                    <a:pt x="0" y="12700"/>
                  </a:lnTo>
                  <a:cubicBezTo>
                    <a:pt x="0" y="5715"/>
                    <a:pt x="5715" y="0"/>
                    <a:pt x="12700" y="0"/>
                  </a:cubicBezTo>
                  <a:moveTo>
                    <a:pt x="12700" y="25400"/>
                  </a:moveTo>
                  <a:lnTo>
                    <a:pt x="12700" y="12700"/>
                  </a:lnTo>
                  <a:lnTo>
                    <a:pt x="25400" y="12700"/>
                  </a:lnTo>
                  <a:lnTo>
                    <a:pt x="25400" y="120396"/>
                  </a:lnTo>
                  <a:lnTo>
                    <a:pt x="12700" y="120396"/>
                  </a:lnTo>
                  <a:lnTo>
                    <a:pt x="12700" y="107696"/>
                  </a:lnTo>
                  <a:lnTo>
                    <a:pt x="1592961" y="107696"/>
                  </a:lnTo>
                  <a:lnTo>
                    <a:pt x="1592961" y="120396"/>
                  </a:lnTo>
                  <a:lnTo>
                    <a:pt x="1580261" y="120396"/>
                  </a:lnTo>
                  <a:lnTo>
                    <a:pt x="1580261" y="12700"/>
                  </a:lnTo>
                  <a:lnTo>
                    <a:pt x="1592961" y="12700"/>
                  </a:lnTo>
                  <a:lnTo>
                    <a:pt x="1592961" y="25400"/>
                  </a:lnTo>
                  <a:lnTo>
                    <a:pt x="12700" y="25400"/>
                  </a:lnTo>
                  <a:close/>
                </a:path>
              </a:pathLst>
            </a:custGeom>
            <a:solidFill>
              <a:srgbClr val="BAC8D3"/>
            </a:solidFill>
          </p:spPr>
        </p:sp>
      </p:grpSp>
      <p:sp>
        <p:nvSpPr>
          <p:cNvPr name="AutoShape 125" id="125"/>
          <p:cNvSpPr/>
          <p:nvPr/>
        </p:nvSpPr>
        <p:spPr>
          <a:xfrm rot="5311233">
            <a:off x="3758031" y="2497471"/>
            <a:ext cx="223273" cy="0"/>
          </a:xfrm>
          <a:prstGeom prst="line">
            <a:avLst/>
          </a:prstGeom>
          <a:ln cap="rnd" w="9525">
            <a:solidFill>
              <a:srgbClr val="667E92"/>
            </a:solidFill>
            <a:prstDash val="solid"/>
            <a:headEnd type="none" len="sm" w="sm"/>
            <a:tailEnd type="none" len="sm" w="sm"/>
          </a:ln>
        </p:spPr>
      </p:sp>
      <p:grpSp>
        <p:nvGrpSpPr>
          <p:cNvPr name="Group 126" id="126"/>
          <p:cNvGrpSpPr/>
          <p:nvPr/>
        </p:nvGrpSpPr>
        <p:grpSpPr>
          <a:xfrm rot="0">
            <a:off x="3841707" y="2357036"/>
            <a:ext cx="55920" cy="55902"/>
            <a:chOff x="0" y="0"/>
            <a:chExt cx="74560" cy="74536"/>
          </a:xfrm>
        </p:grpSpPr>
        <p:sp>
          <p:nvSpPr>
            <p:cNvPr name="Freeform 127" id="127"/>
            <p:cNvSpPr/>
            <p:nvPr/>
          </p:nvSpPr>
          <p:spPr>
            <a:xfrm flipH="false" flipV="false" rot="0">
              <a:off x="0" y="0"/>
              <a:ext cx="74549" cy="74549"/>
            </a:xfrm>
            <a:custGeom>
              <a:avLst/>
              <a:gdLst/>
              <a:ahLst/>
              <a:cxnLst/>
              <a:rect r="r" b="b" t="t" l="l"/>
              <a:pathLst>
                <a:path h="74549" w="74549">
                  <a:moveTo>
                    <a:pt x="0" y="37211"/>
                  </a:moveTo>
                  <a:cubicBezTo>
                    <a:pt x="0" y="16637"/>
                    <a:pt x="16637" y="0"/>
                    <a:pt x="37338" y="0"/>
                  </a:cubicBezTo>
                  <a:cubicBezTo>
                    <a:pt x="58039" y="0"/>
                    <a:pt x="74549" y="16637"/>
                    <a:pt x="74549" y="37211"/>
                  </a:cubicBezTo>
                  <a:cubicBezTo>
                    <a:pt x="74549" y="57785"/>
                    <a:pt x="57912" y="74549"/>
                    <a:pt x="37338" y="74549"/>
                  </a:cubicBezTo>
                  <a:cubicBezTo>
                    <a:pt x="16764" y="74549"/>
                    <a:pt x="0" y="57912"/>
                    <a:pt x="0" y="37211"/>
                  </a:cubicBezTo>
                  <a:close/>
                </a:path>
              </a:pathLst>
            </a:custGeom>
            <a:solidFill>
              <a:srgbClr val="667E92"/>
            </a:solidFill>
          </p:spPr>
        </p:sp>
      </p:grpSp>
      <p:sp>
        <p:nvSpPr>
          <p:cNvPr name="AutoShape 128" id="128"/>
          <p:cNvSpPr/>
          <p:nvPr/>
        </p:nvSpPr>
        <p:spPr>
          <a:xfrm rot="5116377">
            <a:off x="6354858" y="2497487"/>
            <a:ext cx="237845" cy="0"/>
          </a:xfrm>
          <a:prstGeom prst="line">
            <a:avLst/>
          </a:prstGeom>
          <a:ln cap="rnd" w="9525">
            <a:solidFill>
              <a:srgbClr val="667E92"/>
            </a:solidFill>
            <a:prstDash val="solid"/>
            <a:headEnd type="none" len="sm" w="sm"/>
            <a:tailEnd type="none" len="sm" w="sm"/>
          </a:ln>
        </p:spPr>
      </p:sp>
      <p:grpSp>
        <p:nvGrpSpPr>
          <p:cNvPr name="Group 129" id="129"/>
          <p:cNvGrpSpPr/>
          <p:nvPr/>
        </p:nvGrpSpPr>
        <p:grpSpPr>
          <a:xfrm rot="0">
            <a:off x="6445819" y="2357052"/>
            <a:ext cx="55921" cy="55902"/>
            <a:chOff x="0" y="0"/>
            <a:chExt cx="74561" cy="74536"/>
          </a:xfrm>
        </p:grpSpPr>
        <p:sp>
          <p:nvSpPr>
            <p:cNvPr name="Freeform 130" id="130"/>
            <p:cNvSpPr/>
            <p:nvPr/>
          </p:nvSpPr>
          <p:spPr>
            <a:xfrm flipH="false" flipV="false" rot="0">
              <a:off x="0" y="0"/>
              <a:ext cx="74549" cy="74549"/>
            </a:xfrm>
            <a:custGeom>
              <a:avLst/>
              <a:gdLst/>
              <a:ahLst/>
              <a:cxnLst/>
              <a:rect r="r" b="b" t="t" l="l"/>
              <a:pathLst>
                <a:path h="74549" w="74549">
                  <a:moveTo>
                    <a:pt x="0" y="37211"/>
                  </a:moveTo>
                  <a:cubicBezTo>
                    <a:pt x="0" y="16637"/>
                    <a:pt x="16637" y="0"/>
                    <a:pt x="37338" y="0"/>
                  </a:cubicBezTo>
                  <a:cubicBezTo>
                    <a:pt x="58039" y="0"/>
                    <a:pt x="74549" y="16637"/>
                    <a:pt x="74549" y="37211"/>
                  </a:cubicBezTo>
                  <a:cubicBezTo>
                    <a:pt x="74549" y="57785"/>
                    <a:pt x="57912" y="74549"/>
                    <a:pt x="37338" y="74549"/>
                  </a:cubicBezTo>
                  <a:cubicBezTo>
                    <a:pt x="16764" y="74549"/>
                    <a:pt x="0" y="57912"/>
                    <a:pt x="0" y="37211"/>
                  </a:cubicBezTo>
                  <a:close/>
                </a:path>
              </a:pathLst>
            </a:custGeom>
            <a:solidFill>
              <a:srgbClr val="667E92"/>
            </a:solidFill>
          </p:spPr>
        </p:sp>
      </p:grpSp>
      <p:sp>
        <p:nvSpPr>
          <p:cNvPr name="AutoShape 131" id="131"/>
          <p:cNvSpPr/>
          <p:nvPr/>
        </p:nvSpPr>
        <p:spPr>
          <a:xfrm rot="5311246">
            <a:off x="1381204" y="2497687"/>
            <a:ext cx="223299" cy="0"/>
          </a:xfrm>
          <a:prstGeom prst="line">
            <a:avLst/>
          </a:prstGeom>
          <a:ln cap="rnd" w="9525">
            <a:solidFill>
              <a:srgbClr val="667E92"/>
            </a:solidFill>
            <a:prstDash val="solid"/>
            <a:headEnd type="none" len="sm" w="sm"/>
            <a:tailEnd type="none" len="sm" w="sm"/>
          </a:ln>
        </p:spPr>
      </p:sp>
      <p:grpSp>
        <p:nvGrpSpPr>
          <p:cNvPr name="Group 132" id="132"/>
          <p:cNvGrpSpPr/>
          <p:nvPr/>
        </p:nvGrpSpPr>
        <p:grpSpPr>
          <a:xfrm rot="0">
            <a:off x="1464894" y="2357236"/>
            <a:ext cx="55919" cy="55908"/>
            <a:chOff x="0" y="0"/>
            <a:chExt cx="74558" cy="74544"/>
          </a:xfrm>
        </p:grpSpPr>
        <p:sp>
          <p:nvSpPr>
            <p:cNvPr name="Freeform 133" id="133"/>
            <p:cNvSpPr/>
            <p:nvPr/>
          </p:nvSpPr>
          <p:spPr>
            <a:xfrm flipH="false" flipV="false" rot="0">
              <a:off x="0" y="0"/>
              <a:ext cx="74549" cy="74549"/>
            </a:xfrm>
            <a:custGeom>
              <a:avLst/>
              <a:gdLst/>
              <a:ahLst/>
              <a:cxnLst/>
              <a:rect r="r" b="b" t="t" l="l"/>
              <a:pathLst>
                <a:path h="74549" w="74549">
                  <a:moveTo>
                    <a:pt x="0" y="37211"/>
                  </a:moveTo>
                  <a:cubicBezTo>
                    <a:pt x="0" y="16637"/>
                    <a:pt x="16637" y="0"/>
                    <a:pt x="37338" y="0"/>
                  </a:cubicBezTo>
                  <a:cubicBezTo>
                    <a:pt x="58039" y="0"/>
                    <a:pt x="74549" y="16637"/>
                    <a:pt x="74549" y="37211"/>
                  </a:cubicBezTo>
                  <a:cubicBezTo>
                    <a:pt x="74549" y="57785"/>
                    <a:pt x="57912" y="74549"/>
                    <a:pt x="37338" y="74549"/>
                  </a:cubicBezTo>
                  <a:cubicBezTo>
                    <a:pt x="16764" y="74549"/>
                    <a:pt x="0" y="57912"/>
                    <a:pt x="0" y="37211"/>
                  </a:cubicBezTo>
                  <a:close/>
                </a:path>
              </a:pathLst>
            </a:custGeom>
            <a:solidFill>
              <a:srgbClr val="667E92"/>
            </a:solidFill>
          </p:spPr>
        </p:sp>
      </p:grpSp>
      <p:grpSp>
        <p:nvGrpSpPr>
          <p:cNvPr name="Group 134" id="134"/>
          <p:cNvGrpSpPr/>
          <p:nvPr/>
        </p:nvGrpSpPr>
        <p:grpSpPr>
          <a:xfrm rot="0">
            <a:off x="1486304" y="2516496"/>
            <a:ext cx="1204776" cy="100378"/>
            <a:chOff x="0" y="0"/>
            <a:chExt cx="1606369" cy="133837"/>
          </a:xfrm>
        </p:grpSpPr>
        <p:sp>
          <p:nvSpPr>
            <p:cNvPr name="Freeform 135" id="135"/>
            <p:cNvSpPr/>
            <p:nvPr/>
          </p:nvSpPr>
          <p:spPr>
            <a:xfrm flipH="false" flipV="false" rot="0">
              <a:off x="0" y="0"/>
              <a:ext cx="1605661" cy="133096"/>
            </a:xfrm>
            <a:custGeom>
              <a:avLst/>
              <a:gdLst/>
              <a:ahLst/>
              <a:cxnLst/>
              <a:rect r="r" b="b" t="t" l="l"/>
              <a:pathLst>
                <a:path h="133096" w="1605661">
                  <a:moveTo>
                    <a:pt x="12700" y="0"/>
                  </a:moveTo>
                  <a:lnTo>
                    <a:pt x="1592961" y="0"/>
                  </a:lnTo>
                  <a:cubicBezTo>
                    <a:pt x="1599946" y="0"/>
                    <a:pt x="1605661" y="5715"/>
                    <a:pt x="1605661" y="12700"/>
                  </a:cubicBezTo>
                  <a:lnTo>
                    <a:pt x="1605661" y="120396"/>
                  </a:lnTo>
                  <a:cubicBezTo>
                    <a:pt x="1605661" y="127381"/>
                    <a:pt x="1599946" y="133096"/>
                    <a:pt x="1592961" y="133096"/>
                  </a:cubicBezTo>
                  <a:lnTo>
                    <a:pt x="12700" y="133096"/>
                  </a:lnTo>
                  <a:cubicBezTo>
                    <a:pt x="5715" y="133096"/>
                    <a:pt x="0" y="127381"/>
                    <a:pt x="0" y="120396"/>
                  </a:cubicBezTo>
                  <a:lnTo>
                    <a:pt x="0" y="12700"/>
                  </a:lnTo>
                  <a:cubicBezTo>
                    <a:pt x="0" y="5715"/>
                    <a:pt x="5715" y="0"/>
                    <a:pt x="12700" y="0"/>
                  </a:cubicBezTo>
                  <a:moveTo>
                    <a:pt x="12700" y="25400"/>
                  </a:moveTo>
                  <a:lnTo>
                    <a:pt x="12700" y="12700"/>
                  </a:lnTo>
                  <a:lnTo>
                    <a:pt x="25400" y="12700"/>
                  </a:lnTo>
                  <a:lnTo>
                    <a:pt x="25400" y="120396"/>
                  </a:lnTo>
                  <a:lnTo>
                    <a:pt x="12700" y="120396"/>
                  </a:lnTo>
                  <a:lnTo>
                    <a:pt x="12700" y="107696"/>
                  </a:lnTo>
                  <a:lnTo>
                    <a:pt x="1592961" y="107696"/>
                  </a:lnTo>
                  <a:lnTo>
                    <a:pt x="1592961" y="120396"/>
                  </a:lnTo>
                  <a:lnTo>
                    <a:pt x="1580261" y="120396"/>
                  </a:lnTo>
                  <a:lnTo>
                    <a:pt x="1580261" y="12700"/>
                  </a:lnTo>
                  <a:lnTo>
                    <a:pt x="1592961" y="12700"/>
                  </a:lnTo>
                  <a:lnTo>
                    <a:pt x="1592961" y="25400"/>
                  </a:lnTo>
                  <a:lnTo>
                    <a:pt x="12700" y="25400"/>
                  </a:lnTo>
                  <a:close/>
                </a:path>
              </a:pathLst>
            </a:custGeom>
            <a:solidFill>
              <a:srgbClr val="BAC8D3"/>
            </a:solidFill>
          </p:spPr>
        </p:sp>
      </p:grpSp>
      <p:sp>
        <p:nvSpPr>
          <p:cNvPr name="AutoShape 136" id="136"/>
          <p:cNvSpPr/>
          <p:nvPr/>
        </p:nvSpPr>
        <p:spPr>
          <a:xfrm rot="5311246">
            <a:off x="2572218" y="2635023"/>
            <a:ext cx="223299" cy="0"/>
          </a:xfrm>
          <a:prstGeom prst="line">
            <a:avLst/>
          </a:prstGeom>
          <a:ln cap="rnd" w="9525">
            <a:solidFill>
              <a:srgbClr val="667E92"/>
            </a:solidFill>
            <a:prstDash val="solid"/>
            <a:headEnd type="none" len="sm" w="sm"/>
            <a:tailEnd type="none" len="sm" w="sm"/>
          </a:ln>
        </p:spPr>
      </p:sp>
      <p:grpSp>
        <p:nvGrpSpPr>
          <p:cNvPr name="Group 137" id="137"/>
          <p:cNvGrpSpPr/>
          <p:nvPr/>
        </p:nvGrpSpPr>
        <p:grpSpPr>
          <a:xfrm rot="-10800000">
            <a:off x="2655908" y="2719566"/>
            <a:ext cx="55919" cy="55908"/>
            <a:chOff x="0" y="0"/>
            <a:chExt cx="74558" cy="74544"/>
          </a:xfrm>
        </p:grpSpPr>
        <p:sp>
          <p:nvSpPr>
            <p:cNvPr name="Freeform 138" id="138"/>
            <p:cNvSpPr/>
            <p:nvPr/>
          </p:nvSpPr>
          <p:spPr>
            <a:xfrm flipH="false" flipV="false" rot="0">
              <a:off x="0" y="0"/>
              <a:ext cx="74549" cy="74549"/>
            </a:xfrm>
            <a:custGeom>
              <a:avLst/>
              <a:gdLst/>
              <a:ahLst/>
              <a:cxnLst/>
              <a:rect r="r" b="b" t="t" l="l"/>
              <a:pathLst>
                <a:path h="74549" w="74549">
                  <a:moveTo>
                    <a:pt x="0" y="37211"/>
                  </a:moveTo>
                  <a:cubicBezTo>
                    <a:pt x="0" y="16637"/>
                    <a:pt x="16637" y="0"/>
                    <a:pt x="37338" y="0"/>
                  </a:cubicBezTo>
                  <a:cubicBezTo>
                    <a:pt x="58039" y="0"/>
                    <a:pt x="74549" y="16637"/>
                    <a:pt x="74549" y="37211"/>
                  </a:cubicBezTo>
                  <a:cubicBezTo>
                    <a:pt x="74549" y="57785"/>
                    <a:pt x="57912" y="74549"/>
                    <a:pt x="37338" y="74549"/>
                  </a:cubicBezTo>
                  <a:cubicBezTo>
                    <a:pt x="16764" y="74549"/>
                    <a:pt x="0" y="57912"/>
                    <a:pt x="0" y="37211"/>
                  </a:cubicBezTo>
                  <a:close/>
                </a:path>
              </a:pathLst>
            </a:custGeom>
            <a:solidFill>
              <a:srgbClr val="667E92"/>
            </a:solidFill>
          </p:spPr>
        </p:sp>
      </p:grpSp>
      <p:grpSp>
        <p:nvGrpSpPr>
          <p:cNvPr name="Group 139" id="139"/>
          <p:cNvGrpSpPr/>
          <p:nvPr/>
        </p:nvGrpSpPr>
        <p:grpSpPr>
          <a:xfrm rot="0">
            <a:off x="2671452" y="2516496"/>
            <a:ext cx="1204776" cy="100378"/>
            <a:chOff x="0" y="0"/>
            <a:chExt cx="1606369" cy="133837"/>
          </a:xfrm>
        </p:grpSpPr>
        <p:sp>
          <p:nvSpPr>
            <p:cNvPr name="Freeform 140" id="140"/>
            <p:cNvSpPr/>
            <p:nvPr/>
          </p:nvSpPr>
          <p:spPr>
            <a:xfrm flipH="false" flipV="false" rot="0">
              <a:off x="0" y="0"/>
              <a:ext cx="1605661" cy="133096"/>
            </a:xfrm>
            <a:custGeom>
              <a:avLst/>
              <a:gdLst/>
              <a:ahLst/>
              <a:cxnLst/>
              <a:rect r="r" b="b" t="t" l="l"/>
              <a:pathLst>
                <a:path h="133096" w="1605661">
                  <a:moveTo>
                    <a:pt x="12700" y="0"/>
                  </a:moveTo>
                  <a:lnTo>
                    <a:pt x="1592961" y="0"/>
                  </a:lnTo>
                  <a:cubicBezTo>
                    <a:pt x="1599946" y="0"/>
                    <a:pt x="1605661" y="5715"/>
                    <a:pt x="1605661" y="12700"/>
                  </a:cubicBezTo>
                  <a:lnTo>
                    <a:pt x="1605661" y="120396"/>
                  </a:lnTo>
                  <a:cubicBezTo>
                    <a:pt x="1605661" y="127381"/>
                    <a:pt x="1599946" y="133096"/>
                    <a:pt x="1592961" y="133096"/>
                  </a:cubicBezTo>
                  <a:lnTo>
                    <a:pt x="12700" y="133096"/>
                  </a:lnTo>
                  <a:cubicBezTo>
                    <a:pt x="5715" y="133096"/>
                    <a:pt x="0" y="127381"/>
                    <a:pt x="0" y="120396"/>
                  </a:cubicBezTo>
                  <a:lnTo>
                    <a:pt x="0" y="12700"/>
                  </a:lnTo>
                  <a:cubicBezTo>
                    <a:pt x="0" y="5715"/>
                    <a:pt x="5715" y="0"/>
                    <a:pt x="12700" y="0"/>
                  </a:cubicBezTo>
                  <a:moveTo>
                    <a:pt x="12700" y="25400"/>
                  </a:moveTo>
                  <a:lnTo>
                    <a:pt x="12700" y="12700"/>
                  </a:lnTo>
                  <a:lnTo>
                    <a:pt x="25400" y="12700"/>
                  </a:lnTo>
                  <a:lnTo>
                    <a:pt x="25400" y="120396"/>
                  </a:lnTo>
                  <a:lnTo>
                    <a:pt x="12700" y="120396"/>
                  </a:lnTo>
                  <a:lnTo>
                    <a:pt x="12700" y="107696"/>
                  </a:lnTo>
                  <a:lnTo>
                    <a:pt x="1592961" y="107696"/>
                  </a:lnTo>
                  <a:lnTo>
                    <a:pt x="1592961" y="120396"/>
                  </a:lnTo>
                  <a:lnTo>
                    <a:pt x="1580261" y="120396"/>
                  </a:lnTo>
                  <a:lnTo>
                    <a:pt x="1580261" y="12700"/>
                  </a:lnTo>
                  <a:lnTo>
                    <a:pt x="1592961" y="12700"/>
                  </a:lnTo>
                  <a:lnTo>
                    <a:pt x="1592961" y="25400"/>
                  </a:lnTo>
                  <a:lnTo>
                    <a:pt x="12700" y="25400"/>
                  </a:lnTo>
                  <a:close/>
                </a:path>
              </a:pathLst>
            </a:custGeom>
            <a:solidFill>
              <a:srgbClr val="869FB2"/>
            </a:solidFill>
          </p:spPr>
        </p:sp>
      </p:grpSp>
      <p:sp>
        <p:nvSpPr>
          <p:cNvPr name="AutoShape 141" id="141"/>
          <p:cNvSpPr/>
          <p:nvPr/>
        </p:nvSpPr>
        <p:spPr>
          <a:xfrm rot="5311246">
            <a:off x="4939039" y="2635023"/>
            <a:ext cx="223299" cy="0"/>
          </a:xfrm>
          <a:prstGeom prst="line">
            <a:avLst/>
          </a:prstGeom>
          <a:ln cap="rnd" w="9525">
            <a:solidFill>
              <a:srgbClr val="667E92"/>
            </a:solidFill>
            <a:prstDash val="solid"/>
            <a:headEnd type="none" len="sm" w="sm"/>
            <a:tailEnd type="none" len="sm" w="sm"/>
          </a:ln>
        </p:spPr>
      </p:sp>
      <p:grpSp>
        <p:nvGrpSpPr>
          <p:cNvPr name="Group 142" id="142"/>
          <p:cNvGrpSpPr/>
          <p:nvPr/>
        </p:nvGrpSpPr>
        <p:grpSpPr>
          <a:xfrm rot="-10800000">
            <a:off x="5022729" y="2719566"/>
            <a:ext cx="55919" cy="55908"/>
            <a:chOff x="0" y="0"/>
            <a:chExt cx="74558" cy="74544"/>
          </a:xfrm>
        </p:grpSpPr>
        <p:sp>
          <p:nvSpPr>
            <p:cNvPr name="Freeform 143" id="143"/>
            <p:cNvSpPr/>
            <p:nvPr/>
          </p:nvSpPr>
          <p:spPr>
            <a:xfrm flipH="false" flipV="false" rot="0">
              <a:off x="0" y="0"/>
              <a:ext cx="74549" cy="74549"/>
            </a:xfrm>
            <a:custGeom>
              <a:avLst/>
              <a:gdLst/>
              <a:ahLst/>
              <a:cxnLst/>
              <a:rect r="r" b="b" t="t" l="l"/>
              <a:pathLst>
                <a:path h="74549" w="74549">
                  <a:moveTo>
                    <a:pt x="0" y="37211"/>
                  </a:moveTo>
                  <a:cubicBezTo>
                    <a:pt x="0" y="16637"/>
                    <a:pt x="16637" y="0"/>
                    <a:pt x="37338" y="0"/>
                  </a:cubicBezTo>
                  <a:cubicBezTo>
                    <a:pt x="58039" y="0"/>
                    <a:pt x="74549" y="16637"/>
                    <a:pt x="74549" y="37211"/>
                  </a:cubicBezTo>
                  <a:cubicBezTo>
                    <a:pt x="74549" y="57785"/>
                    <a:pt x="57912" y="74549"/>
                    <a:pt x="37338" y="74549"/>
                  </a:cubicBezTo>
                  <a:cubicBezTo>
                    <a:pt x="16764" y="74549"/>
                    <a:pt x="0" y="57912"/>
                    <a:pt x="0" y="37211"/>
                  </a:cubicBezTo>
                  <a:close/>
                </a:path>
              </a:pathLst>
            </a:custGeom>
            <a:solidFill>
              <a:srgbClr val="667E92"/>
            </a:solidFill>
          </p:spPr>
        </p:sp>
      </p:grpSp>
      <p:grpSp>
        <p:nvGrpSpPr>
          <p:cNvPr name="Group 144" id="144"/>
          <p:cNvGrpSpPr/>
          <p:nvPr/>
        </p:nvGrpSpPr>
        <p:grpSpPr>
          <a:xfrm rot="0">
            <a:off x="5041744" y="2516496"/>
            <a:ext cx="1441339" cy="100378"/>
            <a:chOff x="0" y="0"/>
            <a:chExt cx="1921786" cy="133837"/>
          </a:xfrm>
        </p:grpSpPr>
        <p:sp>
          <p:nvSpPr>
            <p:cNvPr name="Freeform 145" id="145"/>
            <p:cNvSpPr/>
            <p:nvPr/>
          </p:nvSpPr>
          <p:spPr>
            <a:xfrm flipH="false" flipV="false" rot="0">
              <a:off x="0" y="0"/>
              <a:ext cx="1921002" cy="133096"/>
            </a:xfrm>
            <a:custGeom>
              <a:avLst/>
              <a:gdLst/>
              <a:ahLst/>
              <a:cxnLst/>
              <a:rect r="r" b="b" t="t" l="l"/>
              <a:pathLst>
                <a:path h="133096" w="1921002">
                  <a:moveTo>
                    <a:pt x="12700" y="0"/>
                  </a:moveTo>
                  <a:lnTo>
                    <a:pt x="1908302" y="0"/>
                  </a:lnTo>
                  <a:cubicBezTo>
                    <a:pt x="1915287" y="0"/>
                    <a:pt x="1921002" y="5715"/>
                    <a:pt x="1921002" y="12700"/>
                  </a:cubicBezTo>
                  <a:lnTo>
                    <a:pt x="1921002" y="120396"/>
                  </a:lnTo>
                  <a:cubicBezTo>
                    <a:pt x="1921002" y="127381"/>
                    <a:pt x="1915287" y="133096"/>
                    <a:pt x="1908302" y="133096"/>
                  </a:cubicBezTo>
                  <a:lnTo>
                    <a:pt x="12700" y="133096"/>
                  </a:lnTo>
                  <a:cubicBezTo>
                    <a:pt x="5715" y="133096"/>
                    <a:pt x="0" y="127381"/>
                    <a:pt x="0" y="120396"/>
                  </a:cubicBezTo>
                  <a:lnTo>
                    <a:pt x="0" y="12700"/>
                  </a:lnTo>
                  <a:cubicBezTo>
                    <a:pt x="0" y="5715"/>
                    <a:pt x="5715" y="0"/>
                    <a:pt x="12700" y="0"/>
                  </a:cubicBezTo>
                  <a:moveTo>
                    <a:pt x="12700" y="25400"/>
                  </a:moveTo>
                  <a:lnTo>
                    <a:pt x="12700" y="12700"/>
                  </a:lnTo>
                  <a:lnTo>
                    <a:pt x="25400" y="12700"/>
                  </a:lnTo>
                  <a:lnTo>
                    <a:pt x="25400" y="120396"/>
                  </a:lnTo>
                  <a:lnTo>
                    <a:pt x="12700" y="120396"/>
                  </a:lnTo>
                  <a:lnTo>
                    <a:pt x="12700" y="107696"/>
                  </a:lnTo>
                  <a:lnTo>
                    <a:pt x="1908302" y="107696"/>
                  </a:lnTo>
                  <a:lnTo>
                    <a:pt x="1908302" y="120396"/>
                  </a:lnTo>
                  <a:lnTo>
                    <a:pt x="1895602" y="120396"/>
                  </a:lnTo>
                  <a:lnTo>
                    <a:pt x="1895602" y="12700"/>
                  </a:lnTo>
                  <a:lnTo>
                    <a:pt x="1908302" y="12700"/>
                  </a:lnTo>
                  <a:lnTo>
                    <a:pt x="1908302" y="25400"/>
                  </a:lnTo>
                  <a:lnTo>
                    <a:pt x="12700" y="25400"/>
                  </a:lnTo>
                  <a:close/>
                </a:path>
              </a:pathLst>
            </a:custGeom>
            <a:solidFill>
              <a:srgbClr val="869FB2"/>
            </a:solidFill>
          </p:spPr>
        </p:sp>
      </p:grpSp>
      <p:sp>
        <p:nvSpPr>
          <p:cNvPr name="Freeform 146" id="146"/>
          <p:cNvSpPr/>
          <p:nvPr/>
        </p:nvSpPr>
        <p:spPr>
          <a:xfrm flipH="false" flipV="false" rot="0">
            <a:off x="7050934" y="7750300"/>
            <a:ext cx="3135556" cy="983354"/>
          </a:xfrm>
          <a:custGeom>
            <a:avLst/>
            <a:gdLst/>
            <a:ahLst/>
            <a:cxnLst/>
            <a:rect r="r" b="b" t="t" l="l"/>
            <a:pathLst>
              <a:path h="983354" w="3135556">
                <a:moveTo>
                  <a:pt x="0" y="0"/>
                </a:moveTo>
                <a:lnTo>
                  <a:pt x="3135556" y="0"/>
                </a:lnTo>
                <a:lnTo>
                  <a:pt x="3135556" y="983354"/>
                </a:lnTo>
                <a:lnTo>
                  <a:pt x="0" y="98335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7" id="147"/>
          <p:cNvSpPr/>
          <p:nvPr/>
        </p:nvSpPr>
        <p:spPr>
          <a:xfrm flipH="false" flipV="false" rot="0">
            <a:off x="6967583" y="6706553"/>
            <a:ext cx="3243066" cy="701650"/>
          </a:xfrm>
          <a:custGeom>
            <a:avLst/>
            <a:gdLst/>
            <a:ahLst/>
            <a:cxnLst/>
            <a:rect r="r" b="b" t="t" l="l"/>
            <a:pathLst>
              <a:path h="701650" w="3243066">
                <a:moveTo>
                  <a:pt x="0" y="0"/>
                </a:moveTo>
                <a:lnTo>
                  <a:pt x="3243066" y="0"/>
                </a:lnTo>
                <a:lnTo>
                  <a:pt x="3243066" y="701650"/>
                </a:lnTo>
                <a:lnTo>
                  <a:pt x="0" y="70165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8" id="148"/>
          <p:cNvSpPr/>
          <p:nvPr/>
        </p:nvSpPr>
        <p:spPr>
          <a:xfrm flipH="false" flipV="false" rot="0">
            <a:off x="1528576" y="7273380"/>
            <a:ext cx="2591764" cy="1312775"/>
          </a:xfrm>
          <a:custGeom>
            <a:avLst/>
            <a:gdLst/>
            <a:ahLst/>
            <a:cxnLst/>
            <a:rect r="r" b="b" t="t" l="l"/>
            <a:pathLst>
              <a:path h="1312775" w="2591764">
                <a:moveTo>
                  <a:pt x="0" y="0"/>
                </a:moveTo>
                <a:lnTo>
                  <a:pt x="2591764" y="0"/>
                </a:lnTo>
                <a:lnTo>
                  <a:pt x="2591764" y="1312774"/>
                </a:lnTo>
                <a:lnTo>
                  <a:pt x="0" y="131277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9" id="149"/>
          <p:cNvSpPr/>
          <p:nvPr/>
        </p:nvSpPr>
        <p:spPr>
          <a:xfrm flipH="false" flipV="false" rot="0">
            <a:off x="10703950" y="8127026"/>
            <a:ext cx="2829832" cy="328128"/>
          </a:xfrm>
          <a:custGeom>
            <a:avLst/>
            <a:gdLst/>
            <a:ahLst/>
            <a:cxnLst/>
            <a:rect r="r" b="b" t="t" l="l"/>
            <a:pathLst>
              <a:path h="328128" w="2829832">
                <a:moveTo>
                  <a:pt x="0" y="0"/>
                </a:moveTo>
                <a:lnTo>
                  <a:pt x="2829832" y="0"/>
                </a:lnTo>
                <a:lnTo>
                  <a:pt x="2829832" y="328128"/>
                </a:lnTo>
                <a:lnTo>
                  <a:pt x="0" y="32812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AutoShape 150" id="150"/>
          <p:cNvSpPr/>
          <p:nvPr/>
        </p:nvSpPr>
        <p:spPr>
          <a:xfrm rot="5586">
            <a:off x="10697348" y="6078035"/>
            <a:ext cx="2843037" cy="0"/>
          </a:xfrm>
          <a:prstGeom prst="line">
            <a:avLst/>
          </a:prstGeom>
          <a:ln cap="rnd" w="9525">
            <a:solidFill>
              <a:srgbClr val="5F7D95"/>
            </a:solidFill>
            <a:prstDash val="solid"/>
            <a:headEnd type="oval" len="lg" w="lg"/>
            <a:tailEnd type="oval" len="lg" w="lg"/>
          </a:ln>
        </p:spPr>
      </p:sp>
      <p:grpSp>
        <p:nvGrpSpPr>
          <p:cNvPr name="Group 151" id="151"/>
          <p:cNvGrpSpPr/>
          <p:nvPr/>
        </p:nvGrpSpPr>
        <p:grpSpPr>
          <a:xfrm rot="-10800000">
            <a:off x="11175319" y="6053260"/>
            <a:ext cx="49615" cy="49616"/>
            <a:chOff x="0" y="0"/>
            <a:chExt cx="66154" cy="66155"/>
          </a:xfrm>
        </p:grpSpPr>
        <p:sp>
          <p:nvSpPr>
            <p:cNvPr name="Freeform 152" id="152"/>
            <p:cNvSpPr/>
            <p:nvPr/>
          </p:nvSpPr>
          <p:spPr>
            <a:xfrm flipH="false" flipV="false" rot="0">
              <a:off x="0" y="0"/>
              <a:ext cx="66167" cy="66040"/>
            </a:xfrm>
            <a:custGeom>
              <a:avLst/>
              <a:gdLst/>
              <a:ahLst/>
              <a:cxnLst/>
              <a:rect r="r" b="b" t="t" l="l"/>
              <a:pathLst>
                <a:path h="66040" w="66167">
                  <a:moveTo>
                    <a:pt x="66167" y="33020"/>
                  </a:moveTo>
                  <a:cubicBezTo>
                    <a:pt x="66167" y="14859"/>
                    <a:pt x="51308" y="0"/>
                    <a:pt x="33020" y="0"/>
                  </a:cubicBezTo>
                  <a:cubicBezTo>
                    <a:pt x="14732" y="0"/>
                    <a:pt x="0" y="14859"/>
                    <a:pt x="0" y="33020"/>
                  </a:cubicBezTo>
                  <a:cubicBezTo>
                    <a:pt x="0" y="51181"/>
                    <a:pt x="14859" y="66040"/>
                    <a:pt x="33020" y="66040"/>
                  </a:cubicBezTo>
                  <a:cubicBezTo>
                    <a:pt x="51181" y="66040"/>
                    <a:pt x="66040" y="51181"/>
                    <a:pt x="66040" y="33020"/>
                  </a:cubicBezTo>
                  <a:close/>
                </a:path>
              </a:pathLst>
            </a:custGeom>
            <a:solidFill>
              <a:srgbClr val="5F7D95"/>
            </a:solidFill>
          </p:spPr>
        </p:sp>
      </p:grpSp>
      <p:grpSp>
        <p:nvGrpSpPr>
          <p:cNvPr name="Group 153" id="153"/>
          <p:cNvGrpSpPr/>
          <p:nvPr/>
        </p:nvGrpSpPr>
        <p:grpSpPr>
          <a:xfrm rot="-10800000">
            <a:off x="11648120" y="6053260"/>
            <a:ext cx="49615" cy="49616"/>
            <a:chOff x="0" y="0"/>
            <a:chExt cx="66154" cy="66155"/>
          </a:xfrm>
        </p:grpSpPr>
        <p:sp>
          <p:nvSpPr>
            <p:cNvPr name="Freeform 154" id="154"/>
            <p:cNvSpPr/>
            <p:nvPr/>
          </p:nvSpPr>
          <p:spPr>
            <a:xfrm flipH="false" flipV="false" rot="0">
              <a:off x="0" y="0"/>
              <a:ext cx="66167" cy="66040"/>
            </a:xfrm>
            <a:custGeom>
              <a:avLst/>
              <a:gdLst/>
              <a:ahLst/>
              <a:cxnLst/>
              <a:rect r="r" b="b" t="t" l="l"/>
              <a:pathLst>
                <a:path h="66040" w="66167">
                  <a:moveTo>
                    <a:pt x="66167" y="33020"/>
                  </a:moveTo>
                  <a:cubicBezTo>
                    <a:pt x="66167" y="14859"/>
                    <a:pt x="51308" y="0"/>
                    <a:pt x="33020" y="0"/>
                  </a:cubicBezTo>
                  <a:cubicBezTo>
                    <a:pt x="14732" y="0"/>
                    <a:pt x="0" y="14859"/>
                    <a:pt x="0" y="33020"/>
                  </a:cubicBezTo>
                  <a:cubicBezTo>
                    <a:pt x="0" y="51181"/>
                    <a:pt x="14859" y="66040"/>
                    <a:pt x="33020" y="66040"/>
                  </a:cubicBezTo>
                  <a:cubicBezTo>
                    <a:pt x="51181" y="66040"/>
                    <a:pt x="66040" y="51181"/>
                    <a:pt x="66040" y="33020"/>
                  </a:cubicBezTo>
                  <a:close/>
                </a:path>
              </a:pathLst>
            </a:custGeom>
            <a:solidFill>
              <a:srgbClr val="5F7D95"/>
            </a:solidFill>
          </p:spPr>
        </p:sp>
      </p:grpSp>
      <p:grpSp>
        <p:nvGrpSpPr>
          <p:cNvPr name="Group 155" id="155"/>
          <p:cNvGrpSpPr/>
          <p:nvPr/>
        </p:nvGrpSpPr>
        <p:grpSpPr>
          <a:xfrm rot="-10800000">
            <a:off x="12067939" y="6053260"/>
            <a:ext cx="49615" cy="49616"/>
            <a:chOff x="0" y="0"/>
            <a:chExt cx="66154" cy="66155"/>
          </a:xfrm>
        </p:grpSpPr>
        <p:sp>
          <p:nvSpPr>
            <p:cNvPr name="Freeform 156" id="156"/>
            <p:cNvSpPr/>
            <p:nvPr/>
          </p:nvSpPr>
          <p:spPr>
            <a:xfrm flipH="false" flipV="false" rot="0">
              <a:off x="0" y="0"/>
              <a:ext cx="66167" cy="66040"/>
            </a:xfrm>
            <a:custGeom>
              <a:avLst/>
              <a:gdLst/>
              <a:ahLst/>
              <a:cxnLst/>
              <a:rect r="r" b="b" t="t" l="l"/>
              <a:pathLst>
                <a:path h="66040" w="66167">
                  <a:moveTo>
                    <a:pt x="66167" y="33020"/>
                  </a:moveTo>
                  <a:cubicBezTo>
                    <a:pt x="66167" y="14859"/>
                    <a:pt x="51308" y="0"/>
                    <a:pt x="33020" y="0"/>
                  </a:cubicBezTo>
                  <a:cubicBezTo>
                    <a:pt x="14732" y="0"/>
                    <a:pt x="0" y="14859"/>
                    <a:pt x="0" y="33020"/>
                  </a:cubicBezTo>
                  <a:cubicBezTo>
                    <a:pt x="0" y="51181"/>
                    <a:pt x="14859" y="66040"/>
                    <a:pt x="33020" y="66040"/>
                  </a:cubicBezTo>
                  <a:cubicBezTo>
                    <a:pt x="51181" y="66040"/>
                    <a:pt x="66040" y="51181"/>
                    <a:pt x="66040" y="33020"/>
                  </a:cubicBezTo>
                  <a:close/>
                </a:path>
              </a:pathLst>
            </a:custGeom>
            <a:solidFill>
              <a:srgbClr val="5F7D95"/>
            </a:solidFill>
          </p:spPr>
        </p:sp>
      </p:grpSp>
      <p:grpSp>
        <p:nvGrpSpPr>
          <p:cNvPr name="Group 157" id="157"/>
          <p:cNvGrpSpPr/>
          <p:nvPr/>
        </p:nvGrpSpPr>
        <p:grpSpPr>
          <a:xfrm rot="-10800000">
            <a:off x="12546831" y="6053260"/>
            <a:ext cx="49615" cy="49616"/>
            <a:chOff x="0" y="0"/>
            <a:chExt cx="66154" cy="66155"/>
          </a:xfrm>
        </p:grpSpPr>
        <p:sp>
          <p:nvSpPr>
            <p:cNvPr name="Freeform 158" id="158"/>
            <p:cNvSpPr/>
            <p:nvPr/>
          </p:nvSpPr>
          <p:spPr>
            <a:xfrm flipH="false" flipV="false" rot="0">
              <a:off x="0" y="0"/>
              <a:ext cx="66167" cy="66040"/>
            </a:xfrm>
            <a:custGeom>
              <a:avLst/>
              <a:gdLst/>
              <a:ahLst/>
              <a:cxnLst/>
              <a:rect r="r" b="b" t="t" l="l"/>
              <a:pathLst>
                <a:path h="66040" w="66167">
                  <a:moveTo>
                    <a:pt x="66167" y="33020"/>
                  </a:moveTo>
                  <a:cubicBezTo>
                    <a:pt x="66167" y="14859"/>
                    <a:pt x="51308" y="0"/>
                    <a:pt x="33020" y="0"/>
                  </a:cubicBezTo>
                  <a:cubicBezTo>
                    <a:pt x="14732" y="0"/>
                    <a:pt x="0" y="14859"/>
                    <a:pt x="0" y="33020"/>
                  </a:cubicBezTo>
                  <a:cubicBezTo>
                    <a:pt x="0" y="51181"/>
                    <a:pt x="14859" y="66040"/>
                    <a:pt x="33020" y="66040"/>
                  </a:cubicBezTo>
                  <a:cubicBezTo>
                    <a:pt x="51181" y="66040"/>
                    <a:pt x="66040" y="51181"/>
                    <a:pt x="66040" y="33020"/>
                  </a:cubicBezTo>
                  <a:close/>
                </a:path>
              </a:pathLst>
            </a:custGeom>
            <a:solidFill>
              <a:srgbClr val="5F7D95"/>
            </a:solidFill>
          </p:spPr>
        </p:sp>
      </p:grpSp>
      <p:grpSp>
        <p:nvGrpSpPr>
          <p:cNvPr name="Group 159" id="159"/>
          <p:cNvGrpSpPr/>
          <p:nvPr/>
        </p:nvGrpSpPr>
        <p:grpSpPr>
          <a:xfrm rot="-10800000">
            <a:off x="13037975" y="6053260"/>
            <a:ext cx="49615" cy="49616"/>
            <a:chOff x="0" y="0"/>
            <a:chExt cx="66154" cy="66155"/>
          </a:xfrm>
        </p:grpSpPr>
        <p:sp>
          <p:nvSpPr>
            <p:cNvPr name="Freeform 160" id="160"/>
            <p:cNvSpPr/>
            <p:nvPr/>
          </p:nvSpPr>
          <p:spPr>
            <a:xfrm flipH="false" flipV="false" rot="0">
              <a:off x="0" y="0"/>
              <a:ext cx="66167" cy="66040"/>
            </a:xfrm>
            <a:custGeom>
              <a:avLst/>
              <a:gdLst/>
              <a:ahLst/>
              <a:cxnLst/>
              <a:rect r="r" b="b" t="t" l="l"/>
              <a:pathLst>
                <a:path h="66040" w="66167">
                  <a:moveTo>
                    <a:pt x="66167" y="33020"/>
                  </a:moveTo>
                  <a:cubicBezTo>
                    <a:pt x="66167" y="14859"/>
                    <a:pt x="51308" y="0"/>
                    <a:pt x="33020" y="0"/>
                  </a:cubicBezTo>
                  <a:cubicBezTo>
                    <a:pt x="14732" y="0"/>
                    <a:pt x="0" y="14859"/>
                    <a:pt x="0" y="33020"/>
                  </a:cubicBezTo>
                  <a:cubicBezTo>
                    <a:pt x="0" y="51181"/>
                    <a:pt x="14859" y="66040"/>
                    <a:pt x="33020" y="66040"/>
                  </a:cubicBezTo>
                  <a:cubicBezTo>
                    <a:pt x="51181" y="66040"/>
                    <a:pt x="66040" y="51181"/>
                    <a:pt x="66040" y="33020"/>
                  </a:cubicBezTo>
                  <a:close/>
                </a:path>
              </a:pathLst>
            </a:custGeom>
            <a:solidFill>
              <a:srgbClr val="5F7D95"/>
            </a:solidFill>
          </p:spPr>
        </p:sp>
      </p:grpSp>
      <p:sp>
        <p:nvSpPr>
          <p:cNvPr name="AutoShape 161" id="161"/>
          <p:cNvSpPr/>
          <p:nvPr/>
        </p:nvSpPr>
        <p:spPr>
          <a:xfrm rot="68262">
            <a:off x="11644220" y="7055862"/>
            <a:ext cx="959439" cy="0"/>
          </a:xfrm>
          <a:prstGeom prst="line">
            <a:avLst/>
          </a:prstGeom>
          <a:ln cap="rnd" w="9525">
            <a:solidFill>
              <a:srgbClr val="435D74"/>
            </a:solidFill>
            <a:prstDash val="solid"/>
            <a:headEnd type="oval" len="lg" w="lg"/>
            <a:tailEnd type="oval" len="lg" w="lg"/>
          </a:ln>
        </p:spPr>
      </p:sp>
      <p:sp>
        <p:nvSpPr>
          <p:cNvPr name="AutoShape 162" id="162"/>
          <p:cNvSpPr/>
          <p:nvPr/>
        </p:nvSpPr>
        <p:spPr>
          <a:xfrm rot="54224">
            <a:off x="12100516" y="7569420"/>
            <a:ext cx="1207800" cy="0"/>
          </a:xfrm>
          <a:prstGeom prst="line">
            <a:avLst/>
          </a:prstGeom>
          <a:ln cap="rnd" w="9525">
            <a:solidFill>
              <a:srgbClr val="435D74"/>
            </a:solidFill>
            <a:prstDash val="solid"/>
            <a:headEnd type="oval" len="lg" w="lg"/>
            <a:tailEnd type="oval" len="lg" w="lg"/>
          </a:ln>
        </p:spPr>
      </p:sp>
      <p:sp>
        <p:nvSpPr>
          <p:cNvPr name="AutoShape 163" id="163"/>
          <p:cNvSpPr/>
          <p:nvPr/>
        </p:nvSpPr>
        <p:spPr>
          <a:xfrm rot="5008724">
            <a:off x="13431566" y="7287180"/>
            <a:ext cx="167735" cy="0"/>
          </a:xfrm>
          <a:prstGeom prst="line">
            <a:avLst/>
          </a:prstGeom>
          <a:ln cap="rnd" w="9525">
            <a:solidFill>
              <a:srgbClr val="5F7D95"/>
            </a:solidFill>
            <a:prstDash val="solid"/>
            <a:headEnd type="none" len="sm" w="sm"/>
            <a:tailEnd type="none" len="sm" w="sm"/>
          </a:ln>
        </p:spPr>
      </p:sp>
      <p:sp>
        <p:nvSpPr>
          <p:cNvPr name="AutoShape 164" id="164"/>
          <p:cNvSpPr/>
          <p:nvPr/>
        </p:nvSpPr>
        <p:spPr>
          <a:xfrm rot="23315">
            <a:off x="10715547" y="7287042"/>
            <a:ext cx="2808785" cy="0"/>
          </a:xfrm>
          <a:prstGeom prst="line">
            <a:avLst/>
          </a:prstGeom>
          <a:ln cap="rnd" w="9525">
            <a:solidFill>
              <a:srgbClr val="5F7D95"/>
            </a:solidFill>
            <a:prstDash val="solid"/>
            <a:headEnd type="none" len="sm" w="sm"/>
            <a:tailEnd type="none" len="sm" w="sm"/>
          </a:ln>
        </p:spPr>
      </p:sp>
      <p:sp>
        <p:nvSpPr>
          <p:cNvPr name="AutoShape 165" id="165"/>
          <p:cNvSpPr/>
          <p:nvPr/>
        </p:nvSpPr>
        <p:spPr>
          <a:xfrm rot="5009722">
            <a:off x="11102599" y="7287043"/>
            <a:ext cx="168163" cy="0"/>
          </a:xfrm>
          <a:prstGeom prst="line">
            <a:avLst/>
          </a:prstGeom>
          <a:ln cap="rnd" w="9525">
            <a:solidFill>
              <a:srgbClr val="5F7D95"/>
            </a:solidFill>
            <a:prstDash val="solid"/>
            <a:headEnd type="none" len="sm" w="sm"/>
            <a:tailEnd type="none" len="sm" w="sm"/>
          </a:ln>
        </p:spPr>
      </p:sp>
      <p:sp>
        <p:nvSpPr>
          <p:cNvPr name="AutoShape 166" id="166"/>
          <p:cNvSpPr/>
          <p:nvPr/>
        </p:nvSpPr>
        <p:spPr>
          <a:xfrm rot="5009722">
            <a:off x="10641517" y="7287043"/>
            <a:ext cx="168163" cy="0"/>
          </a:xfrm>
          <a:prstGeom prst="line">
            <a:avLst/>
          </a:prstGeom>
          <a:ln cap="rnd" w="9525">
            <a:solidFill>
              <a:srgbClr val="5F7D95"/>
            </a:solidFill>
            <a:prstDash val="solid"/>
            <a:headEnd type="none" len="sm" w="sm"/>
            <a:tailEnd type="none" len="sm" w="sm"/>
          </a:ln>
        </p:spPr>
      </p:sp>
      <p:sp>
        <p:nvSpPr>
          <p:cNvPr name="AutoShape 167" id="167"/>
          <p:cNvSpPr/>
          <p:nvPr/>
        </p:nvSpPr>
        <p:spPr>
          <a:xfrm rot="5009722">
            <a:off x="11568125" y="7287043"/>
            <a:ext cx="168163" cy="0"/>
          </a:xfrm>
          <a:prstGeom prst="line">
            <a:avLst/>
          </a:prstGeom>
          <a:ln cap="rnd" w="9525">
            <a:solidFill>
              <a:srgbClr val="5F7D95"/>
            </a:solidFill>
            <a:prstDash val="solid"/>
            <a:headEnd type="none" len="sm" w="sm"/>
            <a:tailEnd type="none" len="sm" w="sm"/>
          </a:ln>
        </p:spPr>
      </p:sp>
      <p:sp>
        <p:nvSpPr>
          <p:cNvPr name="AutoShape 168" id="168"/>
          <p:cNvSpPr/>
          <p:nvPr/>
        </p:nvSpPr>
        <p:spPr>
          <a:xfrm rot="5009722">
            <a:off x="12030151" y="7287043"/>
            <a:ext cx="168163" cy="0"/>
          </a:xfrm>
          <a:prstGeom prst="line">
            <a:avLst/>
          </a:prstGeom>
          <a:ln cap="rnd" w="9525">
            <a:solidFill>
              <a:srgbClr val="5F7D95"/>
            </a:solidFill>
            <a:prstDash val="solid"/>
            <a:headEnd type="none" len="sm" w="sm"/>
            <a:tailEnd type="none" len="sm" w="sm"/>
          </a:ln>
        </p:spPr>
      </p:sp>
      <p:sp>
        <p:nvSpPr>
          <p:cNvPr name="AutoShape 169" id="169"/>
          <p:cNvSpPr/>
          <p:nvPr/>
        </p:nvSpPr>
        <p:spPr>
          <a:xfrm rot="5009722">
            <a:off x="12498015" y="7287043"/>
            <a:ext cx="168163" cy="0"/>
          </a:xfrm>
          <a:prstGeom prst="line">
            <a:avLst/>
          </a:prstGeom>
          <a:ln cap="rnd" w="9525">
            <a:solidFill>
              <a:srgbClr val="5F7D95"/>
            </a:solidFill>
            <a:prstDash val="solid"/>
            <a:headEnd type="none" len="sm" w="sm"/>
            <a:tailEnd type="none" len="sm" w="sm"/>
          </a:ln>
        </p:spPr>
      </p:sp>
      <p:sp>
        <p:nvSpPr>
          <p:cNvPr name="AutoShape 170" id="170"/>
          <p:cNvSpPr/>
          <p:nvPr/>
        </p:nvSpPr>
        <p:spPr>
          <a:xfrm rot="5009722">
            <a:off x="12964715" y="7287043"/>
            <a:ext cx="168163" cy="0"/>
          </a:xfrm>
          <a:prstGeom prst="line">
            <a:avLst/>
          </a:prstGeom>
          <a:ln cap="rnd" w="9525">
            <a:solidFill>
              <a:srgbClr val="5F7D95"/>
            </a:solidFill>
            <a:prstDash val="solid"/>
            <a:headEnd type="none" len="sm" w="sm"/>
            <a:tailEnd type="none" len="sm" w="sm"/>
          </a:ln>
        </p:spPr>
      </p:sp>
      <p:sp>
        <p:nvSpPr>
          <p:cNvPr name="AutoShape 171" id="171"/>
          <p:cNvSpPr/>
          <p:nvPr/>
        </p:nvSpPr>
        <p:spPr>
          <a:xfrm rot="68476">
            <a:off x="10712676" y="6799388"/>
            <a:ext cx="956440" cy="0"/>
          </a:xfrm>
          <a:prstGeom prst="line">
            <a:avLst/>
          </a:prstGeom>
          <a:ln cap="rnd" w="9525">
            <a:solidFill>
              <a:srgbClr val="435D74"/>
            </a:solidFill>
            <a:prstDash val="solid"/>
            <a:headEnd type="oval" len="lg" w="lg"/>
            <a:tailEnd type="oval" len="lg" w="lg"/>
          </a:ln>
        </p:spPr>
      </p:sp>
      <p:sp>
        <p:nvSpPr>
          <p:cNvPr name="AutoShape 172" id="172"/>
          <p:cNvSpPr/>
          <p:nvPr/>
        </p:nvSpPr>
        <p:spPr>
          <a:xfrm rot="8099999">
            <a:off x="5825268" y="3921167"/>
            <a:ext cx="537581" cy="0"/>
          </a:xfrm>
          <a:prstGeom prst="line">
            <a:avLst/>
          </a:prstGeom>
          <a:ln cap="rnd" w="9525">
            <a:solidFill>
              <a:srgbClr val="869FB2"/>
            </a:solidFill>
            <a:prstDash val="solid"/>
            <a:headEnd type="none" len="sm" w="sm"/>
            <a:tailEnd type="none" len="sm" w="sm"/>
          </a:ln>
        </p:spPr>
      </p:sp>
      <p:sp>
        <p:nvSpPr>
          <p:cNvPr name="Freeform 173" id="173"/>
          <p:cNvSpPr/>
          <p:nvPr/>
        </p:nvSpPr>
        <p:spPr>
          <a:xfrm flipH="false" flipV="false" rot="0">
            <a:off x="6259029" y="4011434"/>
            <a:ext cx="179916" cy="168423"/>
          </a:xfrm>
          <a:custGeom>
            <a:avLst/>
            <a:gdLst/>
            <a:ahLst/>
            <a:cxnLst/>
            <a:rect r="r" b="b" t="t" l="l"/>
            <a:pathLst>
              <a:path h="168423" w="179916">
                <a:moveTo>
                  <a:pt x="0" y="0"/>
                </a:moveTo>
                <a:lnTo>
                  <a:pt x="179915" y="0"/>
                </a:lnTo>
                <a:lnTo>
                  <a:pt x="179915" y="168422"/>
                </a:lnTo>
                <a:lnTo>
                  <a:pt x="0" y="16842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AutoShape 174" id="174"/>
          <p:cNvSpPr/>
          <p:nvPr/>
        </p:nvSpPr>
        <p:spPr>
          <a:xfrm rot="89383">
            <a:off x="5482033" y="3740772"/>
            <a:ext cx="801424" cy="0"/>
          </a:xfrm>
          <a:prstGeom prst="line">
            <a:avLst/>
          </a:prstGeom>
          <a:ln cap="rnd" w="9525">
            <a:solidFill>
              <a:srgbClr val="869FB2"/>
            </a:solidFill>
            <a:prstDash val="solid"/>
            <a:headEnd type="none" len="sm" w="sm"/>
            <a:tailEnd type="none" len="sm" w="sm"/>
          </a:ln>
        </p:spPr>
      </p:sp>
      <p:sp>
        <p:nvSpPr>
          <p:cNvPr name="Freeform 175" id="175"/>
          <p:cNvSpPr/>
          <p:nvPr/>
        </p:nvSpPr>
        <p:spPr>
          <a:xfrm flipH="false" flipV="false" rot="0">
            <a:off x="6247793" y="3657270"/>
            <a:ext cx="179916" cy="168532"/>
          </a:xfrm>
          <a:custGeom>
            <a:avLst/>
            <a:gdLst/>
            <a:ahLst/>
            <a:cxnLst/>
            <a:rect r="r" b="b" t="t" l="l"/>
            <a:pathLst>
              <a:path h="168532" w="179916">
                <a:moveTo>
                  <a:pt x="0" y="0"/>
                </a:moveTo>
                <a:lnTo>
                  <a:pt x="179916" y="0"/>
                </a:lnTo>
                <a:lnTo>
                  <a:pt x="179916" y="168532"/>
                </a:lnTo>
                <a:lnTo>
                  <a:pt x="0" y="16853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AutoShape 176" id="176"/>
          <p:cNvSpPr/>
          <p:nvPr/>
        </p:nvSpPr>
        <p:spPr>
          <a:xfrm rot="89383">
            <a:off x="5471657" y="4860966"/>
            <a:ext cx="801424" cy="0"/>
          </a:xfrm>
          <a:prstGeom prst="line">
            <a:avLst/>
          </a:prstGeom>
          <a:ln cap="rnd" w="9525">
            <a:solidFill>
              <a:srgbClr val="869FB2"/>
            </a:solidFill>
            <a:prstDash val="solid"/>
            <a:headEnd type="none" len="sm" w="sm"/>
            <a:tailEnd type="none" len="sm" w="sm"/>
          </a:ln>
        </p:spPr>
      </p:sp>
      <p:sp>
        <p:nvSpPr>
          <p:cNvPr name="Freeform 177" id="177"/>
          <p:cNvSpPr/>
          <p:nvPr/>
        </p:nvSpPr>
        <p:spPr>
          <a:xfrm flipH="false" flipV="false" rot="0">
            <a:off x="6238087" y="4776102"/>
            <a:ext cx="179916" cy="168851"/>
          </a:xfrm>
          <a:custGeom>
            <a:avLst/>
            <a:gdLst/>
            <a:ahLst/>
            <a:cxnLst/>
            <a:rect r="r" b="b" t="t" l="l"/>
            <a:pathLst>
              <a:path h="168851" w="179916">
                <a:moveTo>
                  <a:pt x="0" y="0"/>
                </a:moveTo>
                <a:lnTo>
                  <a:pt x="179915" y="0"/>
                </a:lnTo>
                <a:lnTo>
                  <a:pt x="179915" y="168850"/>
                </a:lnTo>
                <a:lnTo>
                  <a:pt x="0" y="16885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AutoShape 178" id="178"/>
          <p:cNvSpPr/>
          <p:nvPr/>
        </p:nvSpPr>
        <p:spPr>
          <a:xfrm rot="8219769">
            <a:off x="5814488" y="4669019"/>
            <a:ext cx="589012" cy="0"/>
          </a:xfrm>
          <a:prstGeom prst="line">
            <a:avLst/>
          </a:prstGeom>
          <a:ln cap="rnd" w="9525">
            <a:solidFill>
              <a:srgbClr val="869FB2"/>
            </a:solidFill>
            <a:prstDash val="solid"/>
            <a:headEnd type="none" len="sm" w="sm"/>
            <a:tailEnd type="none" len="sm" w="sm"/>
          </a:ln>
        </p:spPr>
      </p:sp>
      <p:sp>
        <p:nvSpPr>
          <p:cNvPr name="Freeform 179" id="179"/>
          <p:cNvSpPr/>
          <p:nvPr/>
        </p:nvSpPr>
        <p:spPr>
          <a:xfrm flipH="false" flipV="false" rot="0">
            <a:off x="6288863" y="4390289"/>
            <a:ext cx="179916" cy="168519"/>
          </a:xfrm>
          <a:custGeom>
            <a:avLst/>
            <a:gdLst/>
            <a:ahLst/>
            <a:cxnLst/>
            <a:rect r="r" b="b" t="t" l="l"/>
            <a:pathLst>
              <a:path h="168519" w="179916">
                <a:moveTo>
                  <a:pt x="0" y="0"/>
                </a:moveTo>
                <a:lnTo>
                  <a:pt x="179915" y="0"/>
                </a:lnTo>
                <a:lnTo>
                  <a:pt x="179915" y="168519"/>
                </a:lnTo>
                <a:lnTo>
                  <a:pt x="0" y="168519"/>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grpSp>
        <p:nvGrpSpPr>
          <p:cNvPr name="Group 180" id="180"/>
          <p:cNvGrpSpPr/>
          <p:nvPr/>
        </p:nvGrpSpPr>
        <p:grpSpPr>
          <a:xfrm rot="0">
            <a:off x="4084628" y="4170605"/>
            <a:ext cx="297716" cy="298173"/>
            <a:chOff x="0" y="0"/>
            <a:chExt cx="396955" cy="397564"/>
          </a:xfrm>
        </p:grpSpPr>
        <p:sp>
          <p:nvSpPr>
            <p:cNvPr name="Freeform 181" id="181"/>
            <p:cNvSpPr/>
            <p:nvPr/>
          </p:nvSpPr>
          <p:spPr>
            <a:xfrm flipH="false" flipV="false" rot="0">
              <a:off x="0" y="0"/>
              <a:ext cx="396240" cy="396875"/>
            </a:xfrm>
            <a:custGeom>
              <a:avLst/>
              <a:gdLst/>
              <a:ahLst/>
              <a:cxnLst/>
              <a:rect r="r" b="b" t="t" l="l"/>
              <a:pathLst>
                <a:path h="396875" w="396240">
                  <a:moveTo>
                    <a:pt x="198120" y="25400"/>
                  </a:moveTo>
                  <a:cubicBezTo>
                    <a:pt x="102870" y="25400"/>
                    <a:pt x="25400" y="102870"/>
                    <a:pt x="25400" y="198120"/>
                  </a:cubicBezTo>
                  <a:lnTo>
                    <a:pt x="12700" y="198120"/>
                  </a:lnTo>
                  <a:lnTo>
                    <a:pt x="25400" y="198120"/>
                  </a:lnTo>
                  <a:cubicBezTo>
                    <a:pt x="25400" y="294005"/>
                    <a:pt x="102870" y="371475"/>
                    <a:pt x="198120" y="371475"/>
                  </a:cubicBezTo>
                  <a:lnTo>
                    <a:pt x="198120" y="384175"/>
                  </a:lnTo>
                  <a:lnTo>
                    <a:pt x="198120" y="371475"/>
                  </a:lnTo>
                  <a:cubicBezTo>
                    <a:pt x="293370" y="371475"/>
                    <a:pt x="370840" y="294005"/>
                    <a:pt x="370840" y="198120"/>
                  </a:cubicBezTo>
                  <a:lnTo>
                    <a:pt x="383540" y="198120"/>
                  </a:lnTo>
                  <a:lnTo>
                    <a:pt x="370840" y="198120"/>
                  </a:lnTo>
                  <a:cubicBezTo>
                    <a:pt x="370840" y="102870"/>
                    <a:pt x="293370" y="25400"/>
                    <a:pt x="198120" y="25400"/>
                  </a:cubicBezTo>
                  <a:lnTo>
                    <a:pt x="198120" y="12700"/>
                  </a:lnTo>
                  <a:lnTo>
                    <a:pt x="198120" y="25400"/>
                  </a:lnTo>
                  <a:moveTo>
                    <a:pt x="198120" y="0"/>
                  </a:moveTo>
                  <a:cubicBezTo>
                    <a:pt x="307340" y="0"/>
                    <a:pt x="396240" y="88900"/>
                    <a:pt x="396240" y="198120"/>
                  </a:cubicBezTo>
                  <a:cubicBezTo>
                    <a:pt x="396240" y="307975"/>
                    <a:pt x="307467" y="396875"/>
                    <a:pt x="198120" y="396875"/>
                  </a:cubicBezTo>
                  <a:cubicBezTo>
                    <a:pt x="88773" y="396875"/>
                    <a:pt x="0" y="307975"/>
                    <a:pt x="0" y="198120"/>
                  </a:cubicBezTo>
                  <a:cubicBezTo>
                    <a:pt x="0" y="88900"/>
                    <a:pt x="88773" y="0"/>
                    <a:pt x="198120" y="0"/>
                  </a:cubicBezTo>
                  <a:close/>
                </a:path>
              </a:pathLst>
            </a:custGeom>
            <a:solidFill>
              <a:srgbClr val="869FB1"/>
            </a:solidFill>
          </p:spPr>
        </p:sp>
      </p:grpSp>
      <p:sp>
        <p:nvSpPr>
          <p:cNvPr name="AutoShape 182" id="182"/>
          <p:cNvSpPr/>
          <p:nvPr/>
        </p:nvSpPr>
        <p:spPr>
          <a:xfrm rot="8884975">
            <a:off x="4265108" y="4031951"/>
            <a:ext cx="1135856" cy="0"/>
          </a:xfrm>
          <a:prstGeom prst="line">
            <a:avLst/>
          </a:prstGeom>
          <a:ln cap="rnd" w="9525">
            <a:solidFill>
              <a:srgbClr val="BAC8D3"/>
            </a:solidFill>
            <a:prstDash val="solid"/>
            <a:headEnd type="none" len="sm" w="sm"/>
            <a:tailEnd type="none" len="sm" w="sm"/>
          </a:ln>
        </p:spPr>
      </p:sp>
      <p:sp>
        <p:nvSpPr>
          <p:cNvPr name="Freeform 183" id="183"/>
          <p:cNvSpPr/>
          <p:nvPr/>
        </p:nvSpPr>
        <p:spPr>
          <a:xfrm flipH="false" flipV="false" rot="0">
            <a:off x="5283409" y="3627140"/>
            <a:ext cx="232114" cy="225576"/>
          </a:xfrm>
          <a:custGeom>
            <a:avLst/>
            <a:gdLst/>
            <a:ahLst/>
            <a:cxnLst/>
            <a:rect r="r" b="b" t="t" l="l"/>
            <a:pathLst>
              <a:path h="225576" w="232114">
                <a:moveTo>
                  <a:pt x="0" y="0"/>
                </a:moveTo>
                <a:lnTo>
                  <a:pt x="232114" y="0"/>
                </a:lnTo>
                <a:lnTo>
                  <a:pt x="232114" y="225576"/>
                </a:lnTo>
                <a:lnTo>
                  <a:pt x="0" y="225576"/>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AutoShape 184" id="184"/>
          <p:cNvSpPr/>
          <p:nvPr/>
        </p:nvSpPr>
        <p:spPr>
          <a:xfrm rot="1821149">
            <a:off x="4277111" y="4591475"/>
            <a:ext cx="1106541" cy="0"/>
          </a:xfrm>
          <a:prstGeom prst="line">
            <a:avLst/>
          </a:prstGeom>
          <a:ln cap="rnd" w="9525">
            <a:solidFill>
              <a:srgbClr val="BAC8D3"/>
            </a:solidFill>
            <a:prstDash val="solid"/>
            <a:headEnd type="none" len="sm" w="sm"/>
            <a:tailEnd type="none" len="sm" w="sm"/>
          </a:ln>
        </p:spPr>
      </p:sp>
      <p:sp>
        <p:nvSpPr>
          <p:cNvPr name="Freeform 185" id="185"/>
          <p:cNvSpPr/>
          <p:nvPr/>
        </p:nvSpPr>
        <p:spPr>
          <a:xfrm flipH="false" flipV="false" rot="0">
            <a:off x="5274030" y="4745218"/>
            <a:ext cx="232128" cy="225576"/>
          </a:xfrm>
          <a:custGeom>
            <a:avLst/>
            <a:gdLst/>
            <a:ahLst/>
            <a:cxnLst/>
            <a:rect r="r" b="b" t="t" l="l"/>
            <a:pathLst>
              <a:path h="225576" w="232128">
                <a:moveTo>
                  <a:pt x="0" y="0"/>
                </a:moveTo>
                <a:lnTo>
                  <a:pt x="232128" y="0"/>
                </a:lnTo>
                <a:lnTo>
                  <a:pt x="232128" y="225576"/>
                </a:lnTo>
                <a:lnTo>
                  <a:pt x="0" y="225576"/>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186" id="186"/>
          <p:cNvSpPr/>
          <p:nvPr/>
        </p:nvSpPr>
        <p:spPr>
          <a:xfrm flipH="false" flipV="false" rot="0">
            <a:off x="1455124" y="3522366"/>
            <a:ext cx="1944903" cy="1639717"/>
          </a:xfrm>
          <a:custGeom>
            <a:avLst/>
            <a:gdLst/>
            <a:ahLst/>
            <a:cxnLst/>
            <a:rect r="r" b="b" t="t" l="l"/>
            <a:pathLst>
              <a:path h="1639717" w="1944903">
                <a:moveTo>
                  <a:pt x="0" y="0"/>
                </a:moveTo>
                <a:lnTo>
                  <a:pt x="1944902" y="0"/>
                </a:lnTo>
                <a:lnTo>
                  <a:pt x="1944902" y="1639716"/>
                </a:lnTo>
                <a:lnTo>
                  <a:pt x="0" y="1639716"/>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Freeform 187" id="187"/>
          <p:cNvSpPr/>
          <p:nvPr/>
        </p:nvSpPr>
        <p:spPr>
          <a:xfrm flipH="false" flipV="false" rot="0">
            <a:off x="14249606" y="5684252"/>
            <a:ext cx="952708" cy="498351"/>
          </a:xfrm>
          <a:custGeom>
            <a:avLst/>
            <a:gdLst/>
            <a:ahLst/>
            <a:cxnLst/>
            <a:rect r="r" b="b" t="t" l="l"/>
            <a:pathLst>
              <a:path h="498351" w="952708">
                <a:moveTo>
                  <a:pt x="0" y="0"/>
                </a:moveTo>
                <a:lnTo>
                  <a:pt x="952707" y="0"/>
                </a:lnTo>
                <a:lnTo>
                  <a:pt x="952707" y="498351"/>
                </a:lnTo>
                <a:lnTo>
                  <a:pt x="0" y="498351"/>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p:spPr>
      </p:sp>
      <p:sp>
        <p:nvSpPr>
          <p:cNvPr name="Freeform 188" id="188"/>
          <p:cNvSpPr/>
          <p:nvPr/>
        </p:nvSpPr>
        <p:spPr>
          <a:xfrm flipH="false" flipV="false" rot="0">
            <a:off x="15399936" y="5684252"/>
            <a:ext cx="952708" cy="498351"/>
          </a:xfrm>
          <a:custGeom>
            <a:avLst/>
            <a:gdLst/>
            <a:ahLst/>
            <a:cxnLst/>
            <a:rect r="r" b="b" t="t" l="l"/>
            <a:pathLst>
              <a:path h="498351" w="952708">
                <a:moveTo>
                  <a:pt x="0" y="0"/>
                </a:moveTo>
                <a:lnTo>
                  <a:pt x="952708" y="0"/>
                </a:lnTo>
                <a:lnTo>
                  <a:pt x="952708" y="498351"/>
                </a:lnTo>
                <a:lnTo>
                  <a:pt x="0" y="498351"/>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p:spPr>
      </p:sp>
      <p:sp>
        <p:nvSpPr>
          <p:cNvPr name="Freeform 189" id="189"/>
          <p:cNvSpPr/>
          <p:nvPr/>
        </p:nvSpPr>
        <p:spPr>
          <a:xfrm flipH="false" flipV="false" rot="0">
            <a:off x="13674442" y="5058720"/>
            <a:ext cx="965467" cy="498425"/>
          </a:xfrm>
          <a:custGeom>
            <a:avLst/>
            <a:gdLst/>
            <a:ahLst/>
            <a:cxnLst/>
            <a:rect r="r" b="b" t="t" l="l"/>
            <a:pathLst>
              <a:path h="498425" w="965467">
                <a:moveTo>
                  <a:pt x="0" y="0"/>
                </a:moveTo>
                <a:lnTo>
                  <a:pt x="965467" y="0"/>
                </a:lnTo>
                <a:lnTo>
                  <a:pt x="965467" y="498425"/>
                </a:lnTo>
                <a:lnTo>
                  <a:pt x="0" y="498425"/>
                </a:lnTo>
                <a:lnTo>
                  <a:pt x="0" y="0"/>
                </a:lnTo>
                <a:close/>
              </a:path>
            </a:pathLst>
          </a:custGeom>
          <a:blipFill>
            <a:blip r:embed="rId37">
              <a:extLst>
                <a:ext uri="{96DAC541-7B7A-43D3-8B79-37D633B846F1}">
                  <asvg:svgBlip xmlns:asvg="http://schemas.microsoft.com/office/drawing/2016/SVG/main" r:embed="rId38"/>
                </a:ext>
              </a:extLst>
            </a:blip>
            <a:stretch>
              <a:fillRect l="0" t="0" r="0" b="0"/>
            </a:stretch>
          </a:blipFill>
        </p:spPr>
      </p:sp>
      <p:sp>
        <p:nvSpPr>
          <p:cNvPr name="Freeform 190" id="190"/>
          <p:cNvSpPr/>
          <p:nvPr/>
        </p:nvSpPr>
        <p:spPr>
          <a:xfrm flipH="false" flipV="false" rot="0">
            <a:off x="14805670" y="5056331"/>
            <a:ext cx="965467" cy="498351"/>
          </a:xfrm>
          <a:custGeom>
            <a:avLst/>
            <a:gdLst/>
            <a:ahLst/>
            <a:cxnLst/>
            <a:rect r="r" b="b" t="t" l="l"/>
            <a:pathLst>
              <a:path h="498351" w="965467">
                <a:moveTo>
                  <a:pt x="0" y="0"/>
                </a:moveTo>
                <a:lnTo>
                  <a:pt x="965467" y="0"/>
                </a:lnTo>
                <a:lnTo>
                  <a:pt x="965467" y="498351"/>
                </a:lnTo>
                <a:lnTo>
                  <a:pt x="0" y="498351"/>
                </a:lnTo>
                <a:lnTo>
                  <a:pt x="0" y="0"/>
                </a:lnTo>
                <a:close/>
              </a:path>
            </a:pathLst>
          </a:custGeom>
          <a:blipFill>
            <a:blip r:embed="rId39">
              <a:extLst>
                <a:ext uri="{96DAC541-7B7A-43D3-8B79-37D633B846F1}">
                  <asvg:svgBlip xmlns:asvg="http://schemas.microsoft.com/office/drawing/2016/SVG/main" r:embed="rId40"/>
                </a:ext>
              </a:extLst>
            </a:blip>
            <a:stretch>
              <a:fillRect l="0" t="0" r="0" b="0"/>
            </a:stretch>
          </a:blipFill>
        </p:spPr>
      </p:sp>
      <p:sp>
        <p:nvSpPr>
          <p:cNvPr name="Freeform 191" id="191"/>
          <p:cNvSpPr/>
          <p:nvPr/>
        </p:nvSpPr>
        <p:spPr>
          <a:xfrm flipH="false" flipV="false" rot="0">
            <a:off x="15955998" y="5056331"/>
            <a:ext cx="965467" cy="498351"/>
          </a:xfrm>
          <a:custGeom>
            <a:avLst/>
            <a:gdLst/>
            <a:ahLst/>
            <a:cxnLst/>
            <a:rect r="r" b="b" t="t" l="l"/>
            <a:pathLst>
              <a:path h="498351" w="965467">
                <a:moveTo>
                  <a:pt x="0" y="0"/>
                </a:moveTo>
                <a:lnTo>
                  <a:pt x="965467" y="0"/>
                </a:lnTo>
                <a:lnTo>
                  <a:pt x="965467" y="498351"/>
                </a:lnTo>
                <a:lnTo>
                  <a:pt x="0" y="498351"/>
                </a:lnTo>
                <a:lnTo>
                  <a:pt x="0" y="0"/>
                </a:lnTo>
                <a:close/>
              </a:path>
            </a:pathLst>
          </a:custGeom>
          <a:blipFill>
            <a:blip r:embed="rId39">
              <a:extLst>
                <a:ext uri="{96DAC541-7B7A-43D3-8B79-37D633B846F1}">
                  <asvg:svgBlip xmlns:asvg="http://schemas.microsoft.com/office/drawing/2016/SVG/main" r:embed="rId40"/>
                </a:ext>
              </a:extLst>
            </a:blip>
            <a:stretch>
              <a:fillRect l="0" t="0" r="0" b="0"/>
            </a:stretch>
          </a:blipFill>
        </p:spPr>
      </p:sp>
      <p:sp>
        <p:nvSpPr>
          <p:cNvPr name="AutoShape 192" id="192"/>
          <p:cNvSpPr/>
          <p:nvPr/>
        </p:nvSpPr>
        <p:spPr>
          <a:xfrm rot="22510">
            <a:off x="13672078" y="5621994"/>
            <a:ext cx="3265994" cy="0"/>
          </a:xfrm>
          <a:prstGeom prst="line">
            <a:avLst/>
          </a:prstGeom>
          <a:ln cap="rnd" w="9525">
            <a:solidFill>
              <a:srgbClr val="869FB2"/>
            </a:solidFill>
            <a:prstDash val="solid"/>
            <a:headEnd type="none" len="sm" w="sm"/>
            <a:tailEnd type="none" len="sm" w="sm"/>
          </a:ln>
        </p:spPr>
      </p:sp>
      <p:sp>
        <p:nvSpPr>
          <p:cNvPr name="AutoShape 193" id="193"/>
          <p:cNvSpPr/>
          <p:nvPr/>
        </p:nvSpPr>
        <p:spPr>
          <a:xfrm rot="5032900">
            <a:off x="13894913" y="8376511"/>
            <a:ext cx="410913" cy="0"/>
          </a:xfrm>
          <a:prstGeom prst="line">
            <a:avLst/>
          </a:prstGeom>
          <a:ln cap="rnd" w="19050">
            <a:solidFill>
              <a:srgbClr val="5F7D95"/>
            </a:solidFill>
            <a:prstDash val="solid"/>
            <a:headEnd type="none" len="sm" w="sm"/>
            <a:tailEnd type="none" len="sm" w="sm"/>
          </a:ln>
        </p:spPr>
      </p:sp>
      <p:sp>
        <p:nvSpPr>
          <p:cNvPr name="AutoShape 194" id="194"/>
          <p:cNvSpPr/>
          <p:nvPr/>
        </p:nvSpPr>
        <p:spPr>
          <a:xfrm rot="5035316">
            <a:off x="14725689" y="8570821"/>
            <a:ext cx="413625" cy="0"/>
          </a:xfrm>
          <a:prstGeom prst="line">
            <a:avLst/>
          </a:prstGeom>
          <a:ln cap="rnd" w="19050">
            <a:solidFill>
              <a:srgbClr val="5F7D95"/>
            </a:solidFill>
            <a:prstDash val="solid"/>
            <a:headEnd type="none" len="sm" w="sm"/>
            <a:tailEnd type="none" len="sm" w="sm"/>
          </a:ln>
        </p:spPr>
      </p:sp>
      <p:sp>
        <p:nvSpPr>
          <p:cNvPr name="AutoShape 195" id="195"/>
          <p:cNvSpPr/>
          <p:nvPr/>
        </p:nvSpPr>
        <p:spPr>
          <a:xfrm rot="5032900">
            <a:off x="15573247" y="7990973"/>
            <a:ext cx="410913" cy="0"/>
          </a:xfrm>
          <a:prstGeom prst="line">
            <a:avLst/>
          </a:prstGeom>
          <a:ln cap="rnd" w="19050">
            <a:solidFill>
              <a:srgbClr val="5F7D95"/>
            </a:solidFill>
            <a:prstDash val="solid"/>
            <a:headEnd type="none" len="sm" w="sm"/>
            <a:tailEnd type="none" len="sm" w="sm"/>
          </a:ln>
        </p:spPr>
      </p:sp>
      <p:sp>
        <p:nvSpPr>
          <p:cNvPr name="AutoShape 196" id="196"/>
          <p:cNvSpPr/>
          <p:nvPr/>
        </p:nvSpPr>
        <p:spPr>
          <a:xfrm rot="5053098">
            <a:off x="16410712" y="8181876"/>
            <a:ext cx="434750" cy="0"/>
          </a:xfrm>
          <a:prstGeom prst="line">
            <a:avLst/>
          </a:prstGeom>
          <a:ln cap="rnd" w="19050">
            <a:solidFill>
              <a:srgbClr val="5F7D95"/>
            </a:solidFill>
            <a:prstDash val="solid"/>
            <a:headEnd type="none" len="sm" w="sm"/>
            <a:tailEnd type="none" len="sm" w="sm"/>
          </a:ln>
        </p:spPr>
      </p:sp>
      <p:sp>
        <p:nvSpPr>
          <p:cNvPr name="AutoShape 197" id="197"/>
          <p:cNvSpPr/>
          <p:nvPr/>
        </p:nvSpPr>
        <p:spPr>
          <a:xfrm rot="9968948">
            <a:off x="13651877" y="8290533"/>
            <a:ext cx="3306397" cy="0"/>
          </a:xfrm>
          <a:prstGeom prst="line">
            <a:avLst/>
          </a:prstGeom>
          <a:ln cap="rnd" w="19050">
            <a:solidFill>
              <a:srgbClr val="435D74"/>
            </a:solidFill>
            <a:prstDash val="solid"/>
            <a:headEnd type="none" len="sm" w="sm"/>
            <a:tailEnd type="none" len="sm" w="sm"/>
          </a:ln>
        </p:spPr>
      </p:sp>
      <p:sp>
        <p:nvSpPr>
          <p:cNvPr name="Freeform 198" id="198"/>
          <p:cNvSpPr/>
          <p:nvPr/>
        </p:nvSpPr>
        <p:spPr>
          <a:xfrm flipH="false" flipV="false" rot="0">
            <a:off x="4719268" y="5328026"/>
            <a:ext cx="1692173" cy="1668659"/>
          </a:xfrm>
          <a:custGeom>
            <a:avLst/>
            <a:gdLst/>
            <a:ahLst/>
            <a:cxnLst/>
            <a:rect r="r" b="b" t="t" l="l"/>
            <a:pathLst>
              <a:path h="1668659" w="1692173">
                <a:moveTo>
                  <a:pt x="0" y="0"/>
                </a:moveTo>
                <a:lnTo>
                  <a:pt x="1692172" y="0"/>
                </a:lnTo>
                <a:lnTo>
                  <a:pt x="1692172" y="1668658"/>
                </a:lnTo>
                <a:lnTo>
                  <a:pt x="0" y="1668658"/>
                </a:lnTo>
                <a:lnTo>
                  <a:pt x="0" y="0"/>
                </a:lnTo>
                <a:close/>
              </a:path>
            </a:pathLst>
          </a:custGeom>
          <a:blipFill>
            <a:blip r:embed="rId41">
              <a:extLst>
                <a:ext uri="{96DAC541-7B7A-43D3-8B79-37D633B846F1}">
                  <asvg:svgBlip xmlns:asvg="http://schemas.microsoft.com/office/drawing/2016/SVG/main" r:embed="rId42"/>
                </a:ext>
              </a:extLst>
            </a:blip>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1428225" y="6717051"/>
            <a:ext cx="4799878" cy="2068650"/>
          </a:xfrm>
          <a:custGeom>
            <a:avLst/>
            <a:gdLst/>
            <a:ahLst/>
            <a:cxnLst/>
            <a:rect r="r" b="b" t="t" l="l"/>
            <a:pathLst>
              <a:path h="2068650" w="4799878">
                <a:moveTo>
                  <a:pt x="0" y="0"/>
                </a:moveTo>
                <a:lnTo>
                  <a:pt x="4799878" y="0"/>
                </a:lnTo>
                <a:lnTo>
                  <a:pt x="4799878" y="2068650"/>
                </a:lnTo>
                <a:lnTo>
                  <a:pt x="0" y="20686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3" id="3"/>
          <p:cNvGraphicFramePr>
            <a:graphicFrameLocks noGrp="true"/>
          </p:cNvGraphicFramePr>
          <p:nvPr/>
        </p:nvGraphicFramePr>
        <p:xfrm>
          <a:off x="11909150" y="4722400"/>
          <a:ext cx="4978400" cy="1727200"/>
        </p:xfrm>
        <a:graphic>
          <a:graphicData uri="http://schemas.openxmlformats.org/drawingml/2006/table">
            <a:tbl>
              <a:tblPr/>
              <a:tblGrid>
                <a:gridCol w="1244600"/>
                <a:gridCol w="1244600"/>
                <a:gridCol w="1244600"/>
                <a:gridCol w="1244600"/>
              </a:tblGrid>
              <a:tr h="431800">
                <a:tc>
                  <a:txBody>
                    <a:bodyPr anchor="t" rtlCol="false"/>
                    <a:lstStyle/>
                    <a:p>
                      <a:pPr algn="l">
                        <a:lnSpc>
                          <a:spcPts val="1679"/>
                        </a:lnSpc>
                        <a:defRPr/>
                      </a:pPr>
                      <a:endParaRPr lang="en-US" sz="1100"/>
                    </a:p>
                  </a:txBody>
                  <a:tcPr marL="91425" marR="91425" marT="91425" marB="91425" anchor="ctr">
                    <a:lnL cmpd="sng" algn="ctr" cap="flat" w="9525">
                      <a:solidFill>
                        <a:srgbClr val="E1E7EC"/>
                      </a:solidFill>
                      <a:prstDash val="solid"/>
                      <a:round/>
                      <a:headEnd type="none" w="med" len="med"/>
                      <a:tailEnd type="none" w="med" len="med"/>
                    </a:lnL>
                    <a:lnR cmpd="sng" algn="ctr" cap="flat" w="9525">
                      <a:solidFill>
                        <a:srgbClr val="E1E7EC"/>
                      </a:solidFill>
                      <a:prstDash val="solid"/>
                      <a:round/>
                      <a:headEnd type="none" w="med" len="med"/>
                      <a:tailEnd type="none" w="med" len="med"/>
                    </a:lnR>
                    <a:lnT cmpd="sng" algn="ctr" cap="flat" w="9525">
                      <a:solidFill>
                        <a:srgbClr val="E1E7EC"/>
                      </a:solidFill>
                      <a:prstDash val="solid"/>
                      <a:round/>
                      <a:headEnd type="none" w="med" len="med"/>
                      <a:tailEnd type="none" w="med" len="med"/>
                    </a:lnT>
                    <a:lnB cmpd="sng" algn="ctr" cap="flat" w="9525">
                      <a:solidFill>
                        <a:srgbClr val="E1E7EC"/>
                      </a:solidFill>
                      <a:prstDash val="sysDot"/>
                      <a:round/>
                      <a:headEnd type="none" w="med" len="med"/>
                      <a:tailEnd type="none" w="med" len="med"/>
                    </a:lnB>
                    <a:solidFill>
                      <a:srgbClr val="CFD9E0"/>
                    </a:solidFill>
                  </a:tcPr>
                </a:tc>
                <a:tc>
                  <a:txBody>
                    <a:bodyPr anchor="t" rtlCol="false"/>
                    <a:lstStyle/>
                    <a:p>
                      <a:pPr algn="l">
                        <a:lnSpc>
                          <a:spcPts val="1679"/>
                        </a:lnSpc>
                        <a:defRPr/>
                      </a:pPr>
                      <a:endParaRPr lang="en-US" sz="1100"/>
                    </a:p>
                  </a:txBody>
                  <a:tcPr marL="91425" marR="91425" marT="91425" marB="91425" anchor="ctr">
                    <a:lnL cmpd="sng" algn="ctr" cap="flat" w="9525">
                      <a:solidFill>
                        <a:srgbClr val="E1E7EC"/>
                      </a:solidFill>
                      <a:prstDash val="solid"/>
                      <a:round/>
                      <a:headEnd type="none" w="med" len="med"/>
                      <a:tailEnd type="none" w="med" len="med"/>
                    </a:lnL>
                    <a:lnR cmpd="sng" algn="ctr" cap="flat" w="9525">
                      <a:solidFill>
                        <a:srgbClr val="E1E7EC"/>
                      </a:solidFill>
                      <a:prstDash val="solid"/>
                      <a:round/>
                      <a:headEnd type="none" w="med" len="med"/>
                      <a:tailEnd type="none" w="med" len="med"/>
                    </a:lnR>
                    <a:lnT cmpd="sng" algn="ctr" cap="flat" w="9525">
                      <a:solidFill>
                        <a:srgbClr val="E1E7EC"/>
                      </a:solidFill>
                      <a:prstDash val="solid"/>
                      <a:round/>
                      <a:headEnd type="none" w="med" len="med"/>
                      <a:tailEnd type="none" w="med" len="med"/>
                    </a:lnT>
                    <a:lnB cmpd="sng" algn="ctr" cap="flat" w="9525">
                      <a:solidFill>
                        <a:srgbClr val="E1E7EC"/>
                      </a:solidFill>
                      <a:prstDash val="sysDot"/>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E1E7EC"/>
                      </a:solidFill>
                      <a:prstDash val="solid"/>
                      <a:round/>
                      <a:headEnd type="none" w="med" len="med"/>
                      <a:tailEnd type="none" w="med" len="med"/>
                    </a:lnL>
                    <a:lnR cmpd="sng" algn="ctr" cap="flat" w="9525">
                      <a:solidFill>
                        <a:srgbClr val="E1E7EC"/>
                      </a:solidFill>
                      <a:prstDash val="solid"/>
                      <a:round/>
                      <a:headEnd type="none" w="med" len="med"/>
                      <a:tailEnd type="none" w="med" len="med"/>
                    </a:lnR>
                    <a:lnT cmpd="sng" algn="ctr" cap="flat" w="9525">
                      <a:solidFill>
                        <a:srgbClr val="E1E7EC"/>
                      </a:solidFill>
                      <a:prstDash val="solid"/>
                      <a:round/>
                      <a:headEnd type="none" w="med" len="med"/>
                      <a:tailEnd type="none" w="med" len="med"/>
                    </a:lnT>
                    <a:lnB cmpd="sng" algn="ctr" cap="flat" w="9525">
                      <a:solidFill>
                        <a:srgbClr val="E1E7EC"/>
                      </a:solidFill>
                      <a:prstDash val="sysDot"/>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E1E7EC"/>
                      </a:solidFill>
                      <a:prstDash val="solid"/>
                      <a:round/>
                      <a:headEnd type="none" w="med" len="med"/>
                      <a:tailEnd type="none" w="med" len="med"/>
                    </a:lnL>
                    <a:lnR cmpd="sng" algn="ctr" cap="flat" w="9525">
                      <a:solidFill>
                        <a:srgbClr val="E1E7EC"/>
                      </a:solidFill>
                      <a:prstDash val="solid"/>
                      <a:round/>
                      <a:headEnd type="none" w="med" len="med"/>
                      <a:tailEnd type="none" w="med" len="med"/>
                    </a:lnR>
                    <a:lnT cmpd="sng" algn="ctr" cap="flat" w="9525">
                      <a:solidFill>
                        <a:srgbClr val="E1E7EC"/>
                      </a:solidFill>
                      <a:prstDash val="solid"/>
                      <a:round/>
                      <a:headEnd type="none" w="med" len="med"/>
                      <a:tailEnd type="none" w="med" len="med"/>
                    </a:lnT>
                    <a:lnB cmpd="sng" algn="ctr" cap="flat" w="9525">
                      <a:solidFill>
                        <a:srgbClr val="E1E7EC"/>
                      </a:solidFill>
                      <a:prstDash val="sysDot"/>
                      <a:round/>
                      <a:headEnd type="none" w="med" len="med"/>
                      <a:tailEnd type="none" w="med" len="med"/>
                    </a:lnB>
                  </a:tcPr>
                </a:tc>
              </a:tr>
              <a:tr h="431800">
                <a:tc>
                  <a:txBody>
                    <a:bodyPr anchor="t" rtlCol="false"/>
                    <a:lstStyle/>
                    <a:p>
                      <a:pPr algn="l">
                        <a:lnSpc>
                          <a:spcPts val="1679"/>
                        </a:lnSpc>
                        <a:defRPr/>
                      </a:pPr>
                      <a:endParaRPr lang="en-US" sz="1100"/>
                    </a:p>
                  </a:txBody>
                  <a:tcPr marL="91425" marR="91425" marT="91425" marB="91425" anchor="ctr">
                    <a:lnL cmpd="sng" algn="ctr" cap="flat" w="9525">
                      <a:solidFill>
                        <a:srgbClr val="E1E7EC"/>
                      </a:solidFill>
                      <a:prstDash val="solid"/>
                      <a:round/>
                      <a:headEnd type="none" w="med" len="med"/>
                      <a:tailEnd type="none" w="med" len="med"/>
                    </a:lnL>
                    <a:lnR cmpd="sng" algn="ctr" cap="flat" w="9525">
                      <a:solidFill>
                        <a:srgbClr val="E1E7EC"/>
                      </a:solidFill>
                      <a:prstDash val="solid"/>
                      <a:round/>
                      <a:headEnd type="none" w="med" len="med"/>
                      <a:tailEnd type="none" w="med" len="med"/>
                    </a:lnR>
                    <a:lnT cmpd="sng" algn="ctr" cap="flat" w="9525">
                      <a:solidFill>
                        <a:srgbClr val="E1E7EC"/>
                      </a:solidFill>
                      <a:prstDash val="sysDot"/>
                      <a:round/>
                      <a:headEnd type="none" w="med" len="med"/>
                      <a:tailEnd type="none" w="med" len="med"/>
                    </a:lnT>
                    <a:lnB cmpd="sng" algn="ctr" cap="flat" w="9525">
                      <a:solidFill>
                        <a:srgbClr val="E1E7EC"/>
                      </a:solidFill>
                      <a:prstDash val="sysDot"/>
                      <a:round/>
                      <a:headEnd type="none" w="med" len="med"/>
                      <a:tailEnd type="none" w="med" len="med"/>
                    </a:lnB>
                    <a:solidFill>
                      <a:srgbClr val="CFD9E0"/>
                    </a:solidFill>
                  </a:tcPr>
                </a:tc>
                <a:tc>
                  <a:txBody>
                    <a:bodyPr anchor="t" rtlCol="false"/>
                    <a:lstStyle/>
                    <a:p>
                      <a:pPr algn="l">
                        <a:lnSpc>
                          <a:spcPts val="1679"/>
                        </a:lnSpc>
                        <a:defRPr/>
                      </a:pPr>
                      <a:endParaRPr lang="en-US" sz="1100"/>
                    </a:p>
                  </a:txBody>
                  <a:tcPr marL="91425" marR="91425" marT="91425" marB="91425" anchor="ctr">
                    <a:lnL cmpd="sng" algn="ctr" cap="flat" w="9525">
                      <a:solidFill>
                        <a:srgbClr val="E1E7EC"/>
                      </a:solidFill>
                      <a:prstDash val="solid"/>
                      <a:round/>
                      <a:headEnd type="none" w="med" len="med"/>
                      <a:tailEnd type="none" w="med" len="med"/>
                    </a:lnL>
                    <a:lnR cmpd="sng" algn="ctr" cap="flat" w="9525">
                      <a:solidFill>
                        <a:srgbClr val="E1E7EC"/>
                      </a:solidFill>
                      <a:prstDash val="solid"/>
                      <a:round/>
                      <a:headEnd type="none" w="med" len="med"/>
                      <a:tailEnd type="none" w="med" len="med"/>
                    </a:lnR>
                    <a:lnT cmpd="sng" algn="ctr" cap="flat" w="9525">
                      <a:solidFill>
                        <a:srgbClr val="E1E7EC"/>
                      </a:solidFill>
                      <a:prstDash val="sysDot"/>
                      <a:round/>
                      <a:headEnd type="none" w="med" len="med"/>
                      <a:tailEnd type="none" w="med" len="med"/>
                    </a:lnT>
                    <a:lnB cmpd="sng" algn="ctr" cap="flat" w="9525">
                      <a:solidFill>
                        <a:srgbClr val="E1E7EC"/>
                      </a:solidFill>
                      <a:prstDash val="sysDot"/>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E1E7EC"/>
                      </a:solidFill>
                      <a:prstDash val="solid"/>
                      <a:round/>
                      <a:headEnd type="none" w="med" len="med"/>
                      <a:tailEnd type="none" w="med" len="med"/>
                    </a:lnL>
                    <a:lnR cmpd="sng" algn="ctr" cap="flat" w="9525">
                      <a:solidFill>
                        <a:srgbClr val="E1E7EC"/>
                      </a:solidFill>
                      <a:prstDash val="solid"/>
                      <a:round/>
                      <a:headEnd type="none" w="med" len="med"/>
                      <a:tailEnd type="none" w="med" len="med"/>
                    </a:lnR>
                    <a:lnT cmpd="sng" algn="ctr" cap="flat" w="9525">
                      <a:solidFill>
                        <a:srgbClr val="E1E7EC"/>
                      </a:solidFill>
                      <a:prstDash val="sysDot"/>
                      <a:round/>
                      <a:headEnd type="none" w="med" len="med"/>
                      <a:tailEnd type="none" w="med" len="med"/>
                    </a:lnT>
                    <a:lnB cmpd="sng" algn="ctr" cap="flat" w="9525">
                      <a:solidFill>
                        <a:srgbClr val="E1E7EC"/>
                      </a:solidFill>
                      <a:prstDash val="sysDot"/>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E1E7EC"/>
                      </a:solidFill>
                      <a:prstDash val="solid"/>
                      <a:round/>
                      <a:headEnd type="none" w="med" len="med"/>
                      <a:tailEnd type="none" w="med" len="med"/>
                    </a:lnL>
                    <a:lnR cmpd="sng" algn="ctr" cap="flat" w="9525">
                      <a:solidFill>
                        <a:srgbClr val="E1E7EC"/>
                      </a:solidFill>
                      <a:prstDash val="solid"/>
                      <a:round/>
                      <a:headEnd type="none" w="med" len="med"/>
                      <a:tailEnd type="none" w="med" len="med"/>
                    </a:lnR>
                    <a:lnT cmpd="sng" algn="ctr" cap="flat" w="9525">
                      <a:solidFill>
                        <a:srgbClr val="E1E7EC"/>
                      </a:solidFill>
                      <a:prstDash val="sysDot"/>
                      <a:round/>
                      <a:headEnd type="none" w="med" len="med"/>
                      <a:tailEnd type="none" w="med" len="med"/>
                    </a:lnT>
                    <a:lnB cmpd="sng" algn="ctr" cap="flat" w="9525">
                      <a:solidFill>
                        <a:srgbClr val="E1E7EC"/>
                      </a:solidFill>
                      <a:prstDash val="sysDot"/>
                      <a:round/>
                      <a:headEnd type="none" w="med" len="med"/>
                      <a:tailEnd type="none" w="med" len="med"/>
                    </a:lnB>
                  </a:tcPr>
                </a:tc>
              </a:tr>
              <a:tr h="431800">
                <a:tc>
                  <a:txBody>
                    <a:bodyPr anchor="t" rtlCol="false"/>
                    <a:lstStyle/>
                    <a:p>
                      <a:pPr algn="l">
                        <a:lnSpc>
                          <a:spcPts val="1679"/>
                        </a:lnSpc>
                        <a:defRPr/>
                      </a:pPr>
                      <a:endParaRPr lang="en-US" sz="1100"/>
                    </a:p>
                  </a:txBody>
                  <a:tcPr marL="91425" marR="91425" marT="91425" marB="91425" anchor="ctr">
                    <a:lnL cmpd="sng" algn="ctr" cap="flat" w="9525">
                      <a:solidFill>
                        <a:srgbClr val="E1E7EC"/>
                      </a:solidFill>
                      <a:prstDash val="solid"/>
                      <a:round/>
                      <a:headEnd type="none" w="med" len="med"/>
                      <a:tailEnd type="none" w="med" len="med"/>
                    </a:lnL>
                    <a:lnR cmpd="sng" algn="ctr" cap="flat" w="9525">
                      <a:solidFill>
                        <a:srgbClr val="E1E7EC"/>
                      </a:solidFill>
                      <a:prstDash val="solid"/>
                      <a:round/>
                      <a:headEnd type="none" w="med" len="med"/>
                      <a:tailEnd type="none" w="med" len="med"/>
                    </a:lnR>
                    <a:lnT cmpd="sng" algn="ctr" cap="flat" w="9525">
                      <a:solidFill>
                        <a:srgbClr val="E1E7EC"/>
                      </a:solidFill>
                      <a:prstDash val="sysDot"/>
                      <a:round/>
                      <a:headEnd type="none" w="med" len="med"/>
                      <a:tailEnd type="none" w="med" len="med"/>
                    </a:lnT>
                    <a:lnB cmpd="sng" algn="ctr" cap="flat" w="9525">
                      <a:solidFill>
                        <a:srgbClr val="E1E7EC"/>
                      </a:solidFill>
                      <a:prstDash val="sysDot"/>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E1E7EC"/>
                      </a:solidFill>
                      <a:prstDash val="solid"/>
                      <a:round/>
                      <a:headEnd type="none" w="med" len="med"/>
                      <a:tailEnd type="none" w="med" len="med"/>
                    </a:lnL>
                    <a:lnR cmpd="sng" algn="ctr" cap="flat" w="9525">
                      <a:solidFill>
                        <a:srgbClr val="E1E7EC"/>
                      </a:solidFill>
                      <a:prstDash val="solid"/>
                      <a:round/>
                      <a:headEnd type="none" w="med" len="med"/>
                      <a:tailEnd type="none" w="med" len="med"/>
                    </a:lnR>
                    <a:lnT cmpd="sng" algn="ctr" cap="flat" w="9525">
                      <a:solidFill>
                        <a:srgbClr val="E1E7EC"/>
                      </a:solidFill>
                      <a:prstDash val="sysDot"/>
                      <a:round/>
                      <a:headEnd type="none" w="med" len="med"/>
                      <a:tailEnd type="none" w="med" len="med"/>
                    </a:lnT>
                    <a:lnB cmpd="sng" algn="ctr" cap="flat" w="9525">
                      <a:solidFill>
                        <a:srgbClr val="E1E7EC"/>
                      </a:solidFill>
                      <a:prstDash val="sysDot"/>
                      <a:round/>
                      <a:headEnd type="none" w="med" len="med"/>
                      <a:tailEnd type="none" w="med" len="med"/>
                    </a:lnB>
                    <a:solidFill>
                      <a:srgbClr val="E3E9ED"/>
                    </a:solidFill>
                  </a:tcPr>
                </a:tc>
                <a:tc>
                  <a:txBody>
                    <a:bodyPr anchor="t" rtlCol="false"/>
                    <a:lstStyle/>
                    <a:p>
                      <a:pPr algn="l">
                        <a:lnSpc>
                          <a:spcPts val="1679"/>
                        </a:lnSpc>
                        <a:defRPr/>
                      </a:pPr>
                      <a:endParaRPr lang="en-US" sz="1100"/>
                    </a:p>
                  </a:txBody>
                  <a:tcPr marL="91425" marR="91425" marT="91425" marB="91425" anchor="ctr">
                    <a:lnL cmpd="sng" algn="ctr" cap="flat" w="9525">
                      <a:solidFill>
                        <a:srgbClr val="E1E7EC"/>
                      </a:solidFill>
                      <a:prstDash val="solid"/>
                      <a:round/>
                      <a:headEnd type="none" w="med" len="med"/>
                      <a:tailEnd type="none" w="med" len="med"/>
                    </a:lnL>
                    <a:lnR cmpd="sng" algn="ctr" cap="flat" w="9525">
                      <a:solidFill>
                        <a:srgbClr val="E1E7EC"/>
                      </a:solidFill>
                      <a:prstDash val="solid"/>
                      <a:round/>
                      <a:headEnd type="none" w="med" len="med"/>
                      <a:tailEnd type="none" w="med" len="med"/>
                    </a:lnR>
                    <a:lnT cmpd="sng" algn="ctr" cap="flat" w="9525">
                      <a:solidFill>
                        <a:srgbClr val="E1E7EC"/>
                      </a:solidFill>
                      <a:prstDash val="sysDot"/>
                      <a:round/>
                      <a:headEnd type="none" w="med" len="med"/>
                      <a:tailEnd type="none" w="med" len="med"/>
                    </a:lnT>
                    <a:lnB cmpd="sng" algn="ctr" cap="flat" w="9525">
                      <a:solidFill>
                        <a:srgbClr val="E1E7EC"/>
                      </a:solidFill>
                      <a:prstDash val="sysDot"/>
                      <a:round/>
                      <a:headEnd type="none" w="med" len="med"/>
                      <a:tailEnd type="none" w="med" len="med"/>
                    </a:lnB>
                    <a:solidFill>
                      <a:srgbClr val="869FB2"/>
                    </a:solidFill>
                  </a:tcPr>
                </a:tc>
                <a:tc>
                  <a:txBody>
                    <a:bodyPr anchor="t" rtlCol="false"/>
                    <a:lstStyle/>
                    <a:p>
                      <a:pPr algn="l">
                        <a:lnSpc>
                          <a:spcPts val="1679"/>
                        </a:lnSpc>
                        <a:defRPr/>
                      </a:pPr>
                      <a:endParaRPr lang="en-US" sz="1100"/>
                    </a:p>
                  </a:txBody>
                  <a:tcPr marL="91425" marR="91425" marT="91425" marB="91425" anchor="ctr">
                    <a:lnL cmpd="sng" algn="ctr" cap="flat" w="9525">
                      <a:solidFill>
                        <a:srgbClr val="E1E7EC"/>
                      </a:solidFill>
                      <a:prstDash val="solid"/>
                      <a:round/>
                      <a:headEnd type="none" w="med" len="med"/>
                      <a:tailEnd type="none" w="med" len="med"/>
                    </a:lnL>
                    <a:lnR cmpd="sng" algn="ctr" cap="flat" w="9525">
                      <a:solidFill>
                        <a:srgbClr val="E1E7EC"/>
                      </a:solidFill>
                      <a:prstDash val="solid"/>
                      <a:round/>
                      <a:headEnd type="none" w="med" len="med"/>
                      <a:tailEnd type="none" w="med" len="med"/>
                    </a:lnR>
                    <a:lnT cmpd="sng" algn="ctr" cap="flat" w="9525">
                      <a:solidFill>
                        <a:srgbClr val="E1E7EC"/>
                      </a:solidFill>
                      <a:prstDash val="sysDot"/>
                      <a:round/>
                      <a:headEnd type="none" w="med" len="med"/>
                      <a:tailEnd type="none" w="med" len="med"/>
                    </a:lnT>
                    <a:lnB cmpd="sng" algn="ctr" cap="flat" w="9525">
                      <a:solidFill>
                        <a:srgbClr val="E1E7EC"/>
                      </a:solidFill>
                      <a:prstDash val="sysDot"/>
                      <a:round/>
                      <a:headEnd type="none" w="med" len="med"/>
                      <a:tailEnd type="none" w="med" len="med"/>
                    </a:lnB>
                  </a:tcPr>
                </a:tc>
              </a:tr>
              <a:tr h="431800">
                <a:tc>
                  <a:txBody>
                    <a:bodyPr anchor="t" rtlCol="false"/>
                    <a:lstStyle/>
                    <a:p>
                      <a:pPr algn="l">
                        <a:lnSpc>
                          <a:spcPts val="1679"/>
                        </a:lnSpc>
                        <a:defRPr/>
                      </a:pPr>
                      <a:endParaRPr lang="en-US" sz="1100"/>
                    </a:p>
                  </a:txBody>
                  <a:tcPr marL="91425" marR="91425" marT="91425" marB="91425" anchor="ctr">
                    <a:lnL cmpd="sng" algn="ctr" cap="flat" w="9525">
                      <a:solidFill>
                        <a:srgbClr val="E1E7EC"/>
                      </a:solidFill>
                      <a:prstDash val="solid"/>
                      <a:round/>
                      <a:headEnd type="none" w="med" len="med"/>
                      <a:tailEnd type="none" w="med" len="med"/>
                    </a:lnL>
                    <a:lnR cmpd="sng" algn="ctr" cap="flat" w="9525">
                      <a:solidFill>
                        <a:srgbClr val="E1E7EC"/>
                      </a:solidFill>
                      <a:prstDash val="solid"/>
                      <a:round/>
                      <a:headEnd type="none" w="med" len="med"/>
                      <a:tailEnd type="none" w="med" len="med"/>
                    </a:lnR>
                    <a:lnT cmpd="sng" algn="ctr" cap="flat" w="9525">
                      <a:solidFill>
                        <a:srgbClr val="E1E7EC"/>
                      </a:solidFill>
                      <a:prstDash val="sysDot"/>
                      <a:round/>
                      <a:headEnd type="none" w="med" len="med"/>
                      <a:tailEnd type="none" w="med" len="med"/>
                    </a:lnT>
                    <a:lnB cmpd="sng" algn="ctr" cap="flat" w="9525">
                      <a:solidFill>
                        <a:srgbClr val="E1E7EC"/>
                      </a:solidFill>
                      <a:prstDash val="sysDot"/>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E1E7EC"/>
                      </a:solidFill>
                      <a:prstDash val="solid"/>
                      <a:round/>
                      <a:headEnd type="none" w="med" len="med"/>
                      <a:tailEnd type="none" w="med" len="med"/>
                    </a:lnL>
                    <a:lnR cmpd="sng" algn="ctr" cap="flat" w="9525">
                      <a:solidFill>
                        <a:srgbClr val="E1E7EC"/>
                      </a:solidFill>
                      <a:prstDash val="solid"/>
                      <a:round/>
                      <a:headEnd type="none" w="med" len="med"/>
                      <a:tailEnd type="none" w="med" len="med"/>
                    </a:lnR>
                    <a:lnT cmpd="sng" algn="ctr" cap="flat" w="9525">
                      <a:solidFill>
                        <a:srgbClr val="E1E7EC"/>
                      </a:solidFill>
                      <a:prstDash val="sysDot"/>
                      <a:round/>
                      <a:headEnd type="none" w="med" len="med"/>
                      <a:tailEnd type="none" w="med" len="med"/>
                    </a:lnT>
                    <a:lnB cmpd="sng" algn="ctr" cap="flat" w="9525">
                      <a:solidFill>
                        <a:srgbClr val="E1E7EC"/>
                      </a:solidFill>
                      <a:prstDash val="sysDot"/>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E1E7EC"/>
                      </a:solidFill>
                      <a:prstDash val="solid"/>
                      <a:round/>
                      <a:headEnd type="none" w="med" len="med"/>
                      <a:tailEnd type="none" w="med" len="med"/>
                    </a:lnL>
                    <a:lnR cmpd="sng" algn="ctr" cap="flat" w="9525">
                      <a:solidFill>
                        <a:srgbClr val="E1E7EC"/>
                      </a:solidFill>
                      <a:prstDash val="solid"/>
                      <a:round/>
                      <a:headEnd type="none" w="med" len="med"/>
                      <a:tailEnd type="none" w="med" len="med"/>
                    </a:lnR>
                    <a:lnT cmpd="sng" algn="ctr" cap="flat" w="9525">
                      <a:solidFill>
                        <a:srgbClr val="E1E7EC"/>
                      </a:solidFill>
                      <a:prstDash val="sysDot"/>
                      <a:round/>
                      <a:headEnd type="none" w="med" len="med"/>
                      <a:tailEnd type="none" w="med" len="med"/>
                    </a:lnT>
                    <a:lnB cmpd="sng" algn="ctr" cap="flat" w="9525">
                      <a:solidFill>
                        <a:srgbClr val="E1E7EC"/>
                      </a:solidFill>
                      <a:prstDash val="sysDot"/>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E1E7EC"/>
                      </a:solidFill>
                      <a:prstDash val="solid"/>
                      <a:round/>
                      <a:headEnd type="none" w="med" len="med"/>
                      <a:tailEnd type="none" w="med" len="med"/>
                    </a:lnL>
                    <a:lnR cmpd="sng" algn="ctr" cap="flat" w="9525">
                      <a:solidFill>
                        <a:srgbClr val="E1E7EC"/>
                      </a:solidFill>
                      <a:prstDash val="solid"/>
                      <a:round/>
                      <a:headEnd type="none" w="med" len="med"/>
                      <a:tailEnd type="none" w="med" len="med"/>
                    </a:lnR>
                    <a:lnT cmpd="sng" algn="ctr" cap="flat" w="9525">
                      <a:solidFill>
                        <a:srgbClr val="E1E7EC"/>
                      </a:solidFill>
                      <a:prstDash val="sysDot"/>
                      <a:round/>
                      <a:headEnd type="none" w="med" len="med"/>
                      <a:tailEnd type="none" w="med" len="med"/>
                    </a:lnT>
                    <a:lnB cmpd="sng" algn="ctr" cap="flat" w="9525">
                      <a:solidFill>
                        <a:srgbClr val="E1E7EC"/>
                      </a:solidFill>
                      <a:prstDash val="sysDot"/>
                      <a:round/>
                      <a:headEnd type="none" w="med" len="med"/>
                      <a:tailEnd type="none" w="med" len="med"/>
                    </a:lnB>
                    <a:solidFill>
                      <a:srgbClr val="7994A9"/>
                    </a:solidFill>
                  </a:tcPr>
                </a:tc>
              </a:tr>
            </a:tbl>
          </a:graphicData>
        </a:graphic>
      </p:graphicFrame>
      <p:sp>
        <p:nvSpPr>
          <p:cNvPr name="Freeform 4" id="4"/>
          <p:cNvSpPr/>
          <p:nvPr/>
        </p:nvSpPr>
        <p:spPr>
          <a:xfrm flipH="false" flipV="false" rot="0">
            <a:off x="1444877" y="2368403"/>
            <a:ext cx="4812260" cy="1969980"/>
          </a:xfrm>
          <a:custGeom>
            <a:avLst/>
            <a:gdLst/>
            <a:ahLst/>
            <a:cxnLst/>
            <a:rect r="r" b="b" t="t" l="l"/>
            <a:pathLst>
              <a:path h="1969980" w="4812260">
                <a:moveTo>
                  <a:pt x="0" y="0"/>
                </a:moveTo>
                <a:lnTo>
                  <a:pt x="4812260" y="0"/>
                </a:lnTo>
                <a:lnTo>
                  <a:pt x="4812260" y="1969980"/>
                </a:lnTo>
                <a:lnTo>
                  <a:pt x="0" y="19699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aphicFrame>
        <p:nvGraphicFramePr>
          <p:cNvPr name="Table 5" id="5"/>
          <p:cNvGraphicFramePr>
            <a:graphicFrameLocks noGrp="true"/>
          </p:cNvGraphicFramePr>
          <p:nvPr/>
        </p:nvGraphicFramePr>
        <p:xfrm>
          <a:off x="11909200" y="2377900"/>
          <a:ext cx="4978400" cy="1905000"/>
        </p:xfrm>
        <a:graphic>
          <a:graphicData uri="http://schemas.openxmlformats.org/drawingml/2006/table">
            <a:tbl>
              <a:tblPr/>
              <a:tblGrid>
                <a:gridCol w="1244600"/>
                <a:gridCol w="1244600"/>
                <a:gridCol w="1244600"/>
                <a:gridCol w="1244600"/>
              </a:tblGrid>
              <a:tr h="635000">
                <a:tc>
                  <a:txBody>
                    <a:bodyPr anchor="t" rtlCol="false"/>
                    <a:lstStyle/>
                    <a:p>
                      <a:pPr algn="l">
                        <a:lnSpc>
                          <a:spcPts val="1679"/>
                        </a:lnSpc>
                        <a:defRPr/>
                      </a:pPr>
                      <a:endParaRPr lang="en-US" sz="1100"/>
                    </a:p>
                  </a:txBody>
                  <a:tcPr marL="91425" marR="91425" marT="91425" marB="91425" anchor="ctr">
                    <a:lnL cmpd="sng" algn="ctr" cap="flat" w="9525">
                      <a:solidFill>
                        <a:srgbClr val="F2F2F2"/>
                      </a:solidFill>
                      <a:prstDash val="solid"/>
                      <a:round/>
                      <a:headEnd type="none" w="med" len="med"/>
                      <a:tailEnd type="none" w="med" len="med"/>
                    </a:lnL>
                    <a:lnR cmpd="sng" algn="ctr" cap="flat" w="9525">
                      <a:solidFill>
                        <a:srgbClr val="F2F2F2"/>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F2F2F2"/>
                      </a:solidFill>
                      <a:prstDash val="solid"/>
                      <a:round/>
                      <a:headEnd type="none" w="med" len="med"/>
                      <a:tailEnd type="none" w="med" len="med"/>
                    </a:lnL>
                    <a:lnR cmpd="sng" algn="ctr" cap="flat" w="9525">
                      <a:solidFill>
                        <a:srgbClr val="F2F2F2"/>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F2F2F2"/>
                      </a:solidFill>
                      <a:prstDash val="solid"/>
                      <a:round/>
                      <a:headEnd type="none" w="med" len="med"/>
                      <a:tailEnd type="none" w="med" len="med"/>
                    </a:lnL>
                    <a:lnR cmpd="sng" algn="ctr" cap="flat" w="9525">
                      <a:solidFill>
                        <a:srgbClr val="F2F2F2"/>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F2F2F2"/>
                      </a:solidFill>
                      <a:prstDash val="solid"/>
                      <a:round/>
                      <a:headEnd type="none" w="med" len="med"/>
                      <a:tailEnd type="none" w="med" len="med"/>
                    </a:lnL>
                    <a:lnR cmpd="sng" algn="ctr" cap="flat" w="9525">
                      <a:solidFill>
                        <a:srgbClr val="F2F2F2"/>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r>
              <a:tr h="635000">
                <a:tc>
                  <a:txBody>
                    <a:bodyPr anchor="t" rtlCol="false"/>
                    <a:lstStyle/>
                    <a:p>
                      <a:pPr algn="l">
                        <a:lnSpc>
                          <a:spcPts val="1679"/>
                        </a:lnSpc>
                        <a:defRPr/>
                      </a:pPr>
                      <a:endParaRPr lang="en-US" sz="1100"/>
                    </a:p>
                  </a:txBody>
                  <a:tcPr marL="91425" marR="91425" marT="91425" marB="91425" anchor="ctr">
                    <a:lnL cmpd="sng" algn="ctr" cap="flat" w="9525">
                      <a:solidFill>
                        <a:srgbClr val="F2F2F2"/>
                      </a:solidFill>
                      <a:prstDash val="solid"/>
                      <a:round/>
                      <a:headEnd type="none" w="med" len="med"/>
                      <a:tailEnd type="none" w="med" len="med"/>
                    </a:lnL>
                    <a:lnR cmpd="sng" algn="ctr" cap="flat" w="9525">
                      <a:solidFill>
                        <a:srgbClr val="F2F2F2"/>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F2F2F2"/>
                      </a:solidFill>
                      <a:prstDash val="solid"/>
                      <a:round/>
                      <a:headEnd type="none" w="med" len="med"/>
                      <a:tailEnd type="none" w="med" len="med"/>
                    </a:lnL>
                    <a:lnR cmpd="sng" algn="ctr" cap="flat" w="9525">
                      <a:solidFill>
                        <a:srgbClr val="F2F2F2"/>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F2F2F2"/>
                      </a:solidFill>
                      <a:prstDash val="solid"/>
                      <a:round/>
                      <a:headEnd type="none" w="med" len="med"/>
                      <a:tailEnd type="none" w="med" len="med"/>
                    </a:lnL>
                    <a:lnR cmpd="sng" algn="ctr" cap="flat" w="9525">
                      <a:solidFill>
                        <a:srgbClr val="F2F2F2"/>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F2F2F2"/>
                      </a:solidFill>
                      <a:prstDash val="solid"/>
                      <a:round/>
                      <a:headEnd type="none" w="med" len="med"/>
                      <a:tailEnd type="none" w="med" len="med"/>
                    </a:lnL>
                    <a:lnR cmpd="sng" algn="ctr" cap="flat" w="9525">
                      <a:solidFill>
                        <a:srgbClr val="F2F2F2"/>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r>
              <a:tr h="635000">
                <a:tc>
                  <a:txBody>
                    <a:bodyPr anchor="t" rtlCol="false"/>
                    <a:lstStyle/>
                    <a:p>
                      <a:pPr algn="l">
                        <a:lnSpc>
                          <a:spcPts val="1679"/>
                        </a:lnSpc>
                        <a:defRPr/>
                      </a:pPr>
                      <a:endParaRPr lang="en-US" sz="1100"/>
                    </a:p>
                  </a:txBody>
                  <a:tcPr marL="91425" marR="91425" marT="91425" marB="91425" anchor="ctr">
                    <a:lnL cmpd="sng" algn="ctr" cap="flat" w="9525">
                      <a:solidFill>
                        <a:srgbClr val="F2F2F2"/>
                      </a:solidFill>
                      <a:prstDash val="solid"/>
                      <a:round/>
                      <a:headEnd type="none" w="med" len="med"/>
                      <a:tailEnd type="none" w="med" len="med"/>
                    </a:lnL>
                    <a:lnR cmpd="sng" algn="ctr" cap="flat" w="9525">
                      <a:solidFill>
                        <a:srgbClr val="F2F2F2"/>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F2F2F2"/>
                      </a:solidFill>
                      <a:prstDash val="solid"/>
                      <a:round/>
                      <a:headEnd type="none" w="med" len="med"/>
                      <a:tailEnd type="none" w="med" len="med"/>
                    </a:lnL>
                    <a:lnR cmpd="sng" algn="ctr" cap="flat" w="9525">
                      <a:solidFill>
                        <a:srgbClr val="F2F2F2"/>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F2F2F2"/>
                      </a:solidFill>
                      <a:prstDash val="solid"/>
                      <a:round/>
                      <a:headEnd type="none" w="med" len="med"/>
                      <a:tailEnd type="none" w="med" len="med"/>
                    </a:lnL>
                    <a:lnR cmpd="sng" algn="ctr" cap="flat" w="9525">
                      <a:solidFill>
                        <a:srgbClr val="F2F2F2"/>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F2F2F2"/>
                      </a:solidFill>
                      <a:prstDash val="solid"/>
                      <a:round/>
                      <a:headEnd type="none" w="med" len="med"/>
                      <a:tailEnd type="none" w="med" len="med"/>
                    </a:lnL>
                    <a:lnR cmpd="sng" algn="ctr" cap="flat" w="9525">
                      <a:solidFill>
                        <a:srgbClr val="F2F2F2"/>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r>
            </a:tbl>
          </a:graphicData>
        </a:graphic>
      </p:graphicFrame>
      <p:graphicFrame>
        <p:nvGraphicFramePr>
          <p:cNvPr name="Table 6" id="6"/>
          <p:cNvGraphicFramePr>
            <a:graphicFrameLocks noGrp="true"/>
          </p:cNvGraphicFramePr>
          <p:nvPr/>
        </p:nvGraphicFramePr>
        <p:xfrm>
          <a:off x="6750926" y="4722400"/>
          <a:ext cx="4673600" cy="1676400"/>
        </p:xfrm>
        <a:graphic>
          <a:graphicData uri="http://schemas.openxmlformats.org/drawingml/2006/table">
            <a:tbl>
              <a:tblPr/>
              <a:tblGrid>
                <a:gridCol w="1163926"/>
                <a:gridCol w="1163926"/>
                <a:gridCol w="1181823"/>
                <a:gridCol w="1163926"/>
              </a:tblGrid>
              <a:tr h="570182">
                <a:tc>
                  <a:txBody>
                    <a:bodyPr anchor="t" rtlCol="false"/>
                    <a:lstStyle/>
                    <a:p>
                      <a:pPr algn="l">
                        <a:lnSpc>
                          <a:spcPts val="1679"/>
                        </a:lnSpc>
                        <a:defRPr/>
                      </a:pPr>
                      <a:endParaRPr lang="en-US" sz="1100"/>
                    </a:p>
                  </a:txBody>
                  <a:tcPr marL="91425" marR="91425" marT="91425" marB="91425" anchor="ctr">
                    <a:lnL cmpd="sng" algn="ctr" cap="flat" w="19050">
                      <a:solidFill>
                        <a:srgbClr val="F2F2F2"/>
                      </a:solidFill>
                      <a:prstDash val="solid"/>
                      <a:round/>
                      <a:headEnd type="none" w="med" len="med"/>
                      <a:tailEnd type="none" w="med" len="med"/>
                    </a:lnL>
                    <a:lnR cmpd="sng" algn="ctr" cap="flat" w="9525">
                      <a:solidFill>
                        <a:srgbClr val="F2F2F2"/>
                      </a:solidFill>
                      <a:prstDash val="solid"/>
                      <a:round/>
                      <a:headEnd type="none" w="med" len="med"/>
                      <a:tailEnd type="none" w="med" len="med"/>
                    </a:lnR>
                    <a:lnT cmpd="sng" algn="ctr" cap="flat" w="19050">
                      <a:solidFill>
                        <a:srgbClr val="F2F2F2"/>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F2F2F2"/>
                      </a:solidFill>
                      <a:prstDash val="solid"/>
                      <a:round/>
                      <a:headEnd type="none" w="med" len="med"/>
                      <a:tailEnd type="none" w="med" len="med"/>
                    </a:lnL>
                    <a:lnR cmpd="sng" algn="ctr" cap="flat" w="9525">
                      <a:solidFill>
                        <a:srgbClr val="F2F2F2"/>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F2F2F2"/>
                      </a:solidFill>
                      <a:prstDash val="solid"/>
                      <a:round/>
                      <a:headEnd type="none" w="med" len="med"/>
                      <a:tailEnd type="none" w="med" len="med"/>
                    </a:lnL>
                    <a:lnR cmpd="sng" algn="ctr" cap="flat" w="9525">
                      <a:solidFill>
                        <a:srgbClr val="F2F2F2"/>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F2F2F2"/>
                      </a:solidFill>
                      <a:prstDash val="solid"/>
                      <a:round/>
                      <a:headEnd type="none" w="med" len="med"/>
                      <a:tailEnd type="none" w="med" len="med"/>
                    </a:lnL>
                    <a:lnR cmpd="sng" algn="ctr" cap="flat" w="9525">
                      <a:solidFill>
                        <a:srgbClr val="F2F2F2"/>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r>
              <a:tr h="553109">
                <a:tc>
                  <a:txBody>
                    <a:bodyPr anchor="t" rtlCol="false"/>
                    <a:lstStyle/>
                    <a:p>
                      <a:pPr algn="l">
                        <a:lnSpc>
                          <a:spcPts val="1679"/>
                        </a:lnSpc>
                        <a:defRPr/>
                      </a:pPr>
                      <a:endParaRPr lang="en-US" sz="1100"/>
                    </a:p>
                  </a:txBody>
                  <a:tcPr marL="91425" marR="91425" marT="91425" marB="91425" anchor="ctr">
                    <a:lnL cmpd="sng" algn="ctr" cap="flat" w="9525">
                      <a:solidFill>
                        <a:srgbClr val="F2F2F2"/>
                      </a:solidFill>
                      <a:prstDash val="solid"/>
                      <a:round/>
                      <a:headEnd type="none" w="med" len="med"/>
                      <a:tailEnd type="none" w="med" len="med"/>
                    </a:lnL>
                    <a:lnR cmpd="sng" algn="ctr" cap="flat" w="9525">
                      <a:solidFill>
                        <a:srgbClr val="F2F2F2"/>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F2F2F2"/>
                      </a:solidFill>
                      <a:prstDash val="solid"/>
                      <a:round/>
                      <a:headEnd type="none" w="med" len="med"/>
                      <a:tailEnd type="none" w="med" len="med"/>
                    </a:lnL>
                    <a:lnR cmpd="sng" algn="ctr" cap="flat" w="19050">
                      <a:solidFill>
                        <a:srgbClr val="F2F2F2"/>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19050">
                      <a:solidFill>
                        <a:srgbClr val="F2F2F2"/>
                      </a:solidFill>
                      <a:prstDash val="solid"/>
                      <a:round/>
                      <a:headEnd type="none" w="med" len="med"/>
                      <a:tailEnd type="none" w="med" len="med"/>
                    </a:lnL>
                    <a:lnR cmpd="sng" algn="ctr" cap="flat" w="19050">
                      <a:solidFill>
                        <a:srgbClr val="F2F2F2"/>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19050">
                      <a:solidFill>
                        <a:srgbClr val="F2F2F2"/>
                      </a:solidFill>
                      <a:prstDash val="solid"/>
                      <a:round/>
                      <a:headEnd type="none" w="med" len="med"/>
                      <a:tailEnd type="none" w="med" len="med"/>
                    </a:lnL>
                    <a:lnR cmpd="sng" algn="ctr" cap="flat" w="9525">
                      <a:solidFill>
                        <a:srgbClr val="F2F2F2"/>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r>
              <a:tr h="553109">
                <a:tc>
                  <a:txBody>
                    <a:bodyPr anchor="t" rtlCol="false"/>
                    <a:lstStyle/>
                    <a:p>
                      <a:pPr algn="l">
                        <a:lnSpc>
                          <a:spcPts val="1679"/>
                        </a:lnSpc>
                        <a:defRPr/>
                      </a:pPr>
                      <a:endParaRPr lang="en-US" sz="1100"/>
                    </a:p>
                  </a:txBody>
                  <a:tcPr marL="91425" marR="91425" marT="91425" marB="91425" anchor="ctr">
                    <a:lnL cmpd="sng" algn="ctr" cap="flat" w="9525">
                      <a:solidFill>
                        <a:srgbClr val="F2F2F2"/>
                      </a:solidFill>
                      <a:prstDash val="solid"/>
                      <a:round/>
                      <a:headEnd type="none" w="med" len="med"/>
                      <a:tailEnd type="none" w="med" len="med"/>
                    </a:lnL>
                    <a:lnR cmpd="sng" algn="ctr" cap="flat" w="9525">
                      <a:solidFill>
                        <a:srgbClr val="F2F2F2"/>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F2F2F2"/>
                      </a:solidFill>
                      <a:prstDash val="solid"/>
                      <a:round/>
                      <a:headEnd type="none" w="med" len="med"/>
                      <a:tailEnd type="none" w="med" len="med"/>
                    </a:lnL>
                    <a:lnR cmpd="sng" algn="ctr" cap="flat" w="19050">
                      <a:solidFill>
                        <a:srgbClr val="F2F2F2"/>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19050">
                      <a:solidFill>
                        <a:srgbClr val="F2F2F2"/>
                      </a:solidFill>
                      <a:prstDash val="solid"/>
                      <a:round/>
                      <a:headEnd type="none" w="med" len="med"/>
                      <a:tailEnd type="none" w="med" len="med"/>
                    </a:lnL>
                    <a:lnR cmpd="sng" algn="ctr" cap="flat" w="19050">
                      <a:solidFill>
                        <a:srgbClr val="F2F2F2"/>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19050">
                      <a:solidFill>
                        <a:srgbClr val="F2F2F2"/>
                      </a:solidFill>
                      <a:prstDash val="solid"/>
                      <a:round/>
                      <a:headEnd type="none" w="med" len="med"/>
                      <a:tailEnd type="none" w="med" len="med"/>
                    </a:lnL>
                    <a:lnR cmpd="sng" algn="ctr" cap="flat" w="9525">
                      <a:solidFill>
                        <a:srgbClr val="F2F2F2"/>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r>
            </a:tbl>
          </a:graphicData>
        </a:graphic>
      </p:graphicFrame>
      <p:sp>
        <p:nvSpPr>
          <p:cNvPr name="Freeform 7" id="7"/>
          <p:cNvSpPr/>
          <p:nvPr/>
        </p:nvSpPr>
        <p:spPr>
          <a:xfrm flipH="false" flipV="false" rot="0">
            <a:off x="6745399" y="6694795"/>
            <a:ext cx="4745824" cy="2112370"/>
          </a:xfrm>
          <a:custGeom>
            <a:avLst/>
            <a:gdLst/>
            <a:ahLst/>
            <a:cxnLst/>
            <a:rect r="r" b="b" t="t" l="l"/>
            <a:pathLst>
              <a:path h="2112370" w="4745824">
                <a:moveTo>
                  <a:pt x="0" y="0"/>
                </a:moveTo>
                <a:lnTo>
                  <a:pt x="4745824" y="0"/>
                </a:lnTo>
                <a:lnTo>
                  <a:pt x="4745824" y="2112370"/>
                </a:lnTo>
                <a:lnTo>
                  <a:pt x="0" y="21123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aphicFrame>
        <p:nvGraphicFramePr>
          <p:cNvPr name="Table 8" id="8"/>
          <p:cNvGraphicFramePr>
            <a:graphicFrameLocks noGrp="true"/>
          </p:cNvGraphicFramePr>
          <p:nvPr/>
        </p:nvGraphicFramePr>
        <p:xfrm>
          <a:off x="1456500" y="4722400"/>
          <a:ext cx="4673600" cy="1752600"/>
        </p:xfrm>
        <a:graphic>
          <a:graphicData uri="http://schemas.openxmlformats.org/drawingml/2006/table">
            <a:tbl>
              <a:tblPr/>
              <a:tblGrid>
                <a:gridCol w="1168400"/>
                <a:gridCol w="1168400"/>
                <a:gridCol w="1168400"/>
                <a:gridCol w="1168400"/>
              </a:tblGrid>
              <a:tr h="584200">
                <a:tc>
                  <a:txBody>
                    <a:bodyPr anchor="t" rtlCol="false"/>
                    <a:lstStyle/>
                    <a:p>
                      <a:pPr algn="l">
                        <a:lnSpc>
                          <a:spcPts val="1679"/>
                        </a:lnSpc>
                        <a:defRPr/>
                      </a:pPr>
                      <a:endParaRPr lang="en-US" sz="1100"/>
                    </a:p>
                  </a:txBody>
                  <a:tcPr marL="91425" marR="91425" marT="91425" marB="91425" anchor="ctr">
                    <a:lnL cmpd="sng" algn="ctr" cap="flat" w="9525">
                      <a:solidFill>
                        <a:srgbClr val="F2F2F2"/>
                      </a:solidFill>
                      <a:prstDash val="solid"/>
                      <a:round/>
                      <a:headEnd type="none" w="med" len="med"/>
                      <a:tailEnd type="none" w="med" len="med"/>
                    </a:lnL>
                    <a:lnR cmpd="sng" algn="ctr" cap="flat" w="9525">
                      <a:solidFill>
                        <a:srgbClr val="5F8195"/>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869FB1"/>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5F8195"/>
                      </a:solidFill>
                      <a:prstDash val="solid"/>
                      <a:round/>
                      <a:headEnd type="none" w="med" len="med"/>
                      <a:tailEnd type="none" w="med" len="med"/>
                    </a:lnL>
                    <a:lnR cmpd="sng" algn="ctr" cap="flat" w="9525">
                      <a:solidFill>
                        <a:srgbClr val="5F8195"/>
                      </a:solidFill>
                      <a:prstDash val="dash"/>
                      <a:round/>
                      <a:headEnd type="none" w="med" len="med"/>
                      <a:tailEnd type="none" w="med" len="med"/>
                    </a:lnR>
                    <a:lnT cmpd="sng" algn="ctr" cap="flat" w="9525">
                      <a:solidFill>
                        <a:srgbClr val="5F8195"/>
                      </a:solidFill>
                      <a:prstDash val="solid"/>
                      <a:round/>
                      <a:headEnd type="none" w="med" len="med"/>
                      <a:tailEnd type="none" w="med" len="med"/>
                    </a:lnT>
                    <a:lnB cmpd="sng" algn="ctr" cap="flat" w="9525">
                      <a:solidFill>
                        <a:srgbClr val="A5B7C5"/>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5F8195"/>
                      </a:solidFill>
                      <a:prstDash val="dash"/>
                      <a:round/>
                      <a:headEnd type="none" w="med" len="med"/>
                      <a:tailEnd type="none" w="med" len="med"/>
                    </a:lnL>
                    <a:lnR cmpd="sng" algn="ctr" cap="flat" w="9525">
                      <a:solidFill>
                        <a:srgbClr val="5F8195"/>
                      </a:solidFill>
                      <a:prstDash val="dash"/>
                      <a:round/>
                      <a:headEnd type="none" w="med" len="med"/>
                      <a:tailEnd type="none" w="med" len="med"/>
                    </a:lnR>
                    <a:lnT cmpd="sng" algn="ctr" cap="flat" w="9525">
                      <a:solidFill>
                        <a:srgbClr val="5F8195"/>
                      </a:solidFill>
                      <a:prstDash val="solid"/>
                      <a:round/>
                      <a:headEnd type="none" w="med" len="med"/>
                      <a:tailEnd type="none" w="med" len="med"/>
                    </a:lnT>
                    <a:lnB cmpd="sng" algn="ctr" cap="flat" w="9525">
                      <a:solidFill>
                        <a:srgbClr val="A5B7C5"/>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5F8195"/>
                      </a:solidFill>
                      <a:prstDash val="dash"/>
                      <a:round/>
                      <a:headEnd type="none" w="med" len="med"/>
                      <a:tailEnd type="none" w="med" len="med"/>
                    </a:lnL>
                    <a:lnR cmpd="sng" algn="ctr" cap="flat" w="9525">
                      <a:solidFill>
                        <a:srgbClr val="5F8195"/>
                      </a:solidFill>
                      <a:prstDash val="solid"/>
                      <a:round/>
                      <a:headEnd type="none" w="med" len="med"/>
                      <a:tailEnd type="none" w="med" len="med"/>
                    </a:lnR>
                    <a:lnT cmpd="sng" algn="ctr" cap="flat" w="9525">
                      <a:solidFill>
                        <a:srgbClr val="5F8195"/>
                      </a:solidFill>
                      <a:prstDash val="solid"/>
                      <a:round/>
                      <a:headEnd type="none" w="med" len="med"/>
                      <a:tailEnd type="none" w="med" len="med"/>
                    </a:lnT>
                    <a:lnB cmpd="sng" algn="ctr" cap="flat" w="9525">
                      <a:solidFill>
                        <a:srgbClr val="A5B7C5"/>
                      </a:solidFill>
                      <a:prstDash val="solid"/>
                      <a:round/>
                      <a:headEnd type="none" w="med" len="med"/>
                      <a:tailEnd type="none" w="med" len="med"/>
                    </a:lnB>
                  </a:tcPr>
                </a:tc>
              </a:tr>
              <a:tr h="584200">
                <a:tc>
                  <a:txBody>
                    <a:bodyPr anchor="t" rtlCol="false"/>
                    <a:lstStyle/>
                    <a:p>
                      <a:pPr algn="l">
                        <a:lnSpc>
                          <a:spcPts val="1679"/>
                        </a:lnSpc>
                        <a:defRPr/>
                      </a:pPr>
                      <a:endParaRPr lang="en-US" sz="1100"/>
                    </a:p>
                  </a:txBody>
                  <a:tcPr marL="91425" marR="91425" marT="91425" marB="91425" anchor="ctr">
                    <a:lnL cmpd="sng" algn="ctr" cap="flat" w="9525">
                      <a:solidFill>
                        <a:srgbClr val="869FB1"/>
                      </a:solidFill>
                      <a:prstDash val="solid"/>
                      <a:round/>
                      <a:headEnd type="none" w="med" len="med"/>
                      <a:tailEnd type="none" w="med" len="med"/>
                    </a:lnL>
                    <a:lnR cmpd="sng" algn="ctr" cap="flat" w="9525">
                      <a:solidFill>
                        <a:srgbClr val="869FB1"/>
                      </a:solidFill>
                      <a:prstDash val="solid"/>
                      <a:round/>
                      <a:headEnd type="none" w="med" len="med"/>
                      <a:tailEnd type="none" w="med" len="med"/>
                    </a:lnR>
                    <a:lnT cmpd="sng" algn="ctr" cap="flat" w="9525">
                      <a:solidFill>
                        <a:srgbClr val="869FB1"/>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869FB1"/>
                      </a:solidFill>
                      <a:prstDash val="solid"/>
                      <a:round/>
                      <a:headEnd type="none" w="med" len="med"/>
                      <a:tailEnd type="none" w="med" len="med"/>
                    </a:lnL>
                    <a:lnR cmpd="sng" algn="ctr" cap="flat" w="9525">
                      <a:solidFill>
                        <a:srgbClr val="A5B7C5"/>
                      </a:solidFill>
                      <a:prstDash val="solid"/>
                      <a:round/>
                      <a:headEnd type="none" w="med" len="med"/>
                      <a:tailEnd type="none" w="med" len="med"/>
                    </a:lnR>
                    <a:lnT cmpd="sng" algn="ctr" cap="flat" w="9525">
                      <a:solidFill>
                        <a:srgbClr val="A5B7C5"/>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A5B7C5"/>
                      </a:solidFill>
                      <a:prstDash val="solid"/>
                      <a:round/>
                      <a:headEnd type="none" w="med" len="med"/>
                      <a:tailEnd type="none" w="med" len="med"/>
                    </a:lnL>
                    <a:lnR cmpd="sng" algn="ctr" cap="flat" w="9525">
                      <a:solidFill>
                        <a:srgbClr val="A5B7C5"/>
                      </a:solidFill>
                      <a:prstDash val="solid"/>
                      <a:round/>
                      <a:headEnd type="none" w="med" len="med"/>
                      <a:tailEnd type="none" w="med" len="med"/>
                    </a:lnR>
                    <a:lnT cmpd="sng" algn="ctr" cap="flat" w="9525">
                      <a:solidFill>
                        <a:srgbClr val="A5B7C5"/>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A5B7C5"/>
                      </a:solidFill>
                      <a:prstDash val="solid"/>
                      <a:round/>
                      <a:headEnd type="none" w="med" len="med"/>
                      <a:tailEnd type="none" w="med" len="med"/>
                    </a:lnL>
                    <a:lnR cmpd="sng" algn="ctr" cap="flat" w="9525">
                      <a:solidFill>
                        <a:srgbClr val="A5B7C5"/>
                      </a:solidFill>
                      <a:prstDash val="solid"/>
                      <a:round/>
                      <a:headEnd type="none" w="med" len="med"/>
                      <a:tailEnd type="none" w="med" len="med"/>
                    </a:lnR>
                    <a:lnT cmpd="sng" algn="ctr" cap="flat" w="9525">
                      <a:solidFill>
                        <a:srgbClr val="A5B7C5"/>
                      </a:solidFill>
                      <a:prstDash val="solid"/>
                      <a:round/>
                      <a:headEnd type="none" w="med" len="med"/>
                      <a:tailEnd type="none" w="med" len="med"/>
                    </a:lnT>
                    <a:lnB cmpd="sng" algn="ctr" cap="flat" w="9525">
                      <a:solidFill>
                        <a:srgbClr val="F2F2F2"/>
                      </a:solidFill>
                      <a:prstDash val="solid"/>
                      <a:round/>
                      <a:headEnd type="none" w="med" len="med"/>
                      <a:tailEnd type="none" w="med" len="med"/>
                    </a:lnB>
                  </a:tcPr>
                </a:tc>
              </a:tr>
              <a:tr h="584200">
                <a:tc>
                  <a:txBody>
                    <a:bodyPr anchor="t" rtlCol="false"/>
                    <a:lstStyle/>
                    <a:p>
                      <a:pPr algn="l">
                        <a:lnSpc>
                          <a:spcPts val="1679"/>
                        </a:lnSpc>
                        <a:defRPr/>
                      </a:pPr>
                      <a:endParaRPr lang="en-US" sz="1100"/>
                    </a:p>
                  </a:txBody>
                  <a:tcPr marL="91425" marR="91425" marT="91425" marB="91425" anchor="ctr">
                    <a:lnL cmpd="sng" algn="ctr" cap="flat" w="9525">
                      <a:solidFill>
                        <a:srgbClr val="869FB1"/>
                      </a:solidFill>
                      <a:prstDash val="solid"/>
                      <a:round/>
                      <a:headEnd type="none" w="med" len="med"/>
                      <a:tailEnd type="none" w="med" len="med"/>
                    </a:lnL>
                    <a:lnR cmpd="sng" algn="ctr" cap="flat" w="9525">
                      <a:solidFill>
                        <a:srgbClr val="869FB1"/>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869FB1"/>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869FB1"/>
                      </a:solidFill>
                      <a:prstDash val="solid"/>
                      <a:round/>
                      <a:headEnd type="none" w="med" len="med"/>
                      <a:tailEnd type="none" w="med" len="med"/>
                    </a:lnL>
                    <a:lnR cmpd="sng" algn="ctr" cap="flat" w="9525">
                      <a:solidFill>
                        <a:srgbClr val="A5B7C5"/>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A5B7C5"/>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A5B7C5"/>
                      </a:solidFill>
                      <a:prstDash val="solid"/>
                      <a:round/>
                      <a:headEnd type="none" w="med" len="med"/>
                      <a:tailEnd type="none" w="med" len="med"/>
                    </a:lnL>
                    <a:lnR cmpd="sng" algn="ctr" cap="flat" w="9525">
                      <a:solidFill>
                        <a:srgbClr val="A5B7C5"/>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A5B7C5"/>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A5B7C5"/>
                      </a:solidFill>
                      <a:prstDash val="solid"/>
                      <a:round/>
                      <a:headEnd type="none" w="med" len="med"/>
                      <a:tailEnd type="none" w="med" len="med"/>
                    </a:lnL>
                    <a:lnR cmpd="sng" algn="ctr" cap="flat" w="9525">
                      <a:solidFill>
                        <a:srgbClr val="A5B7C5"/>
                      </a:solidFill>
                      <a:prstDash val="solid"/>
                      <a:round/>
                      <a:headEnd type="none" w="med" len="med"/>
                      <a:tailEnd type="none" w="med" len="med"/>
                    </a:lnR>
                    <a:lnT cmpd="sng" algn="ctr" cap="flat" w="9525">
                      <a:solidFill>
                        <a:srgbClr val="F2F2F2"/>
                      </a:solidFill>
                      <a:prstDash val="solid"/>
                      <a:round/>
                      <a:headEnd type="none" w="med" len="med"/>
                      <a:tailEnd type="none" w="med" len="med"/>
                    </a:lnT>
                    <a:lnB cmpd="sng" algn="ctr" cap="flat" w="9525">
                      <a:solidFill>
                        <a:srgbClr val="A5B7C5"/>
                      </a:solidFill>
                      <a:prstDash val="solid"/>
                      <a:round/>
                      <a:headEnd type="none" w="med" len="med"/>
                      <a:tailEnd type="none" w="med" len="med"/>
                    </a:lnB>
                  </a:tcPr>
                </a:tc>
              </a:tr>
            </a:tbl>
          </a:graphicData>
        </a:graphic>
      </p:graphicFrame>
      <p:sp>
        <p:nvSpPr>
          <p:cNvPr name="Freeform 9" id="9"/>
          <p:cNvSpPr/>
          <p:nvPr/>
        </p:nvSpPr>
        <p:spPr>
          <a:xfrm flipH="false" flipV="false" rot="0">
            <a:off x="8349191" y="5524811"/>
            <a:ext cx="2617483" cy="132352"/>
          </a:xfrm>
          <a:custGeom>
            <a:avLst/>
            <a:gdLst/>
            <a:ahLst/>
            <a:cxnLst/>
            <a:rect r="r" b="b" t="t" l="l"/>
            <a:pathLst>
              <a:path h="132352" w="2617483">
                <a:moveTo>
                  <a:pt x="0" y="0"/>
                </a:moveTo>
                <a:lnTo>
                  <a:pt x="2617484" y="0"/>
                </a:lnTo>
                <a:lnTo>
                  <a:pt x="2617484" y="132352"/>
                </a:lnTo>
                <a:lnTo>
                  <a:pt x="0" y="13235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9442147" y="6089131"/>
            <a:ext cx="1838014" cy="132352"/>
          </a:xfrm>
          <a:custGeom>
            <a:avLst/>
            <a:gdLst/>
            <a:ahLst/>
            <a:cxnLst/>
            <a:rect r="r" b="b" t="t" l="l"/>
            <a:pathLst>
              <a:path h="132352" w="1838014">
                <a:moveTo>
                  <a:pt x="0" y="0"/>
                </a:moveTo>
                <a:lnTo>
                  <a:pt x="1838014" y="0"/>
                </a:lnTo>
                <a:lnTo>
                  <a:pt x="1838014" y="132352"/>
                </a:lnTo>
                <a:lnTo>
                  <a:pt x="0" y="13235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AutoShape 11" id="11"/>
          <p:cNvSpPr/>
          <p:nvPr/>
        </p:nvSpPr>
        <p:spPr>
          <a:xfrm rot="24730">
            <a:off x="12528278" y="8053597"/>
            <a:ext cx="4369862" cy="0"/>
          </a:xfrm>
          <a:prstGeom prst="line">
            <a:avLst/>
          </a:prstGeom>
          <a:ln cap="rnd" w="9525">
            <a:solidFill>
              <a:srgbClr val="B3C3CE"/>
            </a:solidFill>
            <a:prstDash val="solid"/>
            <a:headEnd type="none" len="sm" w="sm"/>
            <a:tailEnd type="none" len="sm" w="sm"/>
          </a:ln>
        </p:spPr>
      </p:sp>
      <p:sp>
        <p:nvSpPr>
          <p:cNvPr name="AutoShape 12" id="12"/>
          <p:cNvSpPr/>
          <p:nvPr/>
        </p:nvSpPr>
        <p:spPr>
          <a:xfrm rot="24730">
            <a:off x="12528278" y="7407302"/>
            <a:ext cx="4369862" cy="0"/>
          </a:xfrm>
          <a:prstGeom prst="line">
            <a:avLst/>
          </a:prstGeom>
          <a:ln cap="rnd" w="9525">
            <a:solidFill>
              <a:srgbClr val="B3C3CE"/>
            </a:solidFill>
            <a:prstDash val="solid"/>
            <a:headEnd type="none" len="sm" w="sm"/>
            <a:tailEnd type="none" len="sm" w="sm"/>
          </a:ln>
        </p:spPr>
      </p:sp>
      <p:sp>
        <p:nvSpPr>
          <p:cNvPr name="AutoShape 13" id="13"/>
          <p:cNvSpPr/>
          <p:nvPr/>
        </p:nvSpPr>
        <p:spPr>
          <a:xfrm rot="24730">
            <a:off x="12528278" y="8699901"/>
            <a:ext cx="4369862" cy="0"/>
          </a:xfrm>
          <a:prstGeom prst="line">
            <a:avLst/>
          </a:prstGeom>
          <a:ln cap="rnd" w="9525">
            <a:solidFill>
              <a:srgbClr val="B3C3CE"/>
            </a:solidFill>
            <a:prstDash val="solid"/>
            <a:headEnd type="none" len="sm" w="sm"/>
            <a:tailEnd type="none" len="sm" w="sm"/>
          </a:ln>
        </p:spPr>
      </p:sp>
      <p:sp>
        <p:nvSpPr>
          <p:cNvPr name="TextBox 14" id="14"/>
          <p:cNvSpPr txBox="true"/>
          <p:nvPr/>
        </p:nvSpPr>
        <p:spPr>
          <a:xfrm rot="0">
            <a:off x="12634975" y="6835772"/>
            <a:ext cx="769404" cy="190663"/>
          </a:xfrm>
          <a:prstGeom prst="rect">
            <a:avLst/>
          </a:prstGeom>
        </p:spPr>
        <p:txBody>
          <a:bodyPr anchor="t" rtlCol="false" tIns="0" lIns="0" bIns="0" rIns="0">
            <a:spAutoFit/>
          </a:bodyPr>
          <a:lstStyle/>
          <a:p>
            <a:pPr algn="ctr">
              <a:lnSpc>
                <a:spcPts val="719"/>
              </a:lnSpc>
            </a:pPr>
            <a:r>
              <a:rPr lang="en-US" sz="600">
                <a:solidFill>
                  <a:srgbClr val="E3E9ED"/>
                </a:solidFill>
                <a:latin typeface="Arial"/>
                <a:ea typeface="Arial"/>
                <a:cs typeface="Arial"/>
                <a:sym typeface="Arial"/>
              </a:rPr>
              <a:t>JANUARY</a:t>
            </a:r>
          </a:p>
        </p:txBody>
      </p:sp>
      <p:sp>
        <p:nvSpPr>
          <p:cNvPr name="TextBox 15" id="15"/>
          <p:cNvSpPr txBox="true"/>
          <p:nvPr/>
        </p:nvSpPr>
        <p:spPr>
          <a:xfrm rot="0">
            <a:off x="13734471" y="6835769"/>
            <a:ext cx="796844" cy="190663"/>
          </a:xfrm>
          <a:prstGeom prst="rect">
            <a:avLst/>
          </a:prstGeom>
        </p:spPr>
        <p:txBody>
          <a:bodyPr anchor="t" rtlCol="false" tIns="0" lIns="0" bIns="0" rIns="0">
            <a:spAutoFit/>
          </a:bodyPr>
          <a:lstStyle/>
          <a:p>
            <a:pPr algn="ctr">
              <a:lnSpc>
                <a:spcPts val="719"/>
              </a:lnSpc>
            </a:pPr>
            <a:r>
              <a:rPr lang="en-US" sz="600">
                <a:solidFill>
                  <a:srgbClr val="E3E9ED"/>
                </a:solidFill>
                <a:latin typeface="Arial"/>
                <a:ea typeface="Arial"/>
                <a:cs typeface="Arial"/>
                <a:sym typeface="Arial"/>
              </a:rPr>
              <a:t>FEBRUARY</a:t>
            </a:r>
          </a:p>
        </p:txBody>
      </p:sp>
      <p:sp>
        <p:nvSpPr>
          <p:cNvPr name="TextBox 16" id="16"/>
          <p:cNvSpPr txBox="true"/>
          <p:nvPr/>
        </p:nvSpPr>
        <p:spPr>
          <a:xfrm rot="0">
            <a:off x="14909202" y="6835772"/>
            <a:ext cx="769404" cy="190663"/>
          </a:xfrm>
          <a:prstGeom prst="rect">
            <a:avLst/>
          </a:prstGeom>
        </p:spPr>
        <p:txBody>
          <a:bodyPr anchor="t" rtlCol="false" tIns="0" lIns="0" bIns="0" rIns="0">
            <a:spAutoFit/>
          </a:bodyPr>
          <a:lstStyle/>
          <a:p>
            <a:pPr algn="ctr">
              <a:lnSpc>
                <a:spcPts val="719"/>
              </a:lnSpc>
            </a:pPr>
            <a:r>
              <a:rPr lang="en-US" sz="600">
                <a:solidFill>
                  <a:srgbClr val="E3E9ED"/>
                </a:solidFill>
                <a:latin typeface="Arial"/>
                <a:ea typeface="Arial"/>
                <a:cs typeface="Arial"/>
                <a:sym typeface="Arial"/>
              </a:rPr>
              <a:t>MARCH</a:t>
            </a:r>
          </a:p>
        </p:txBody>
      </p:sp>
      <p:sp>
        <p:nvSpPr>
          <p:cNvPr name="TextBox 17" id="17"/>
          <p:cNvSpPr txBox="true"/>
          <p:nvPr/>
        </p:nvSpPr>
        <p:spPr>
          <a:xfrm rot="0">
            <a:off x="16032669" y="6835772"/>
            <a:ext cx="769404" cy="190663"/>
          </a:xfrm>
          <a:prstGeom prst="rect">
            <a:avLst/>
          </a:prstGeom>
        </p:spPr>
        <p:txBody>
          <a:bodyPr anchor="t" rtlCol="false" tIns="0" lIns="0" bIns="0" rIns="0">
            <a:spAutoFit/>
          </a:bodyPr>
          <a:lstStyle/>
          <a:p>
            <a:pPr algn="ctr">
              <a:lnSpc>
                <a:spcPts val="719"/>
              </a:lnSpc>
            </a:pPr>
            <a:r>
              <a:rPr lang="en-US" sz="600">
                <a:solidFill>
                  <a:srgbClr val="E3E9ED"/>
                </a:solidFill>
                <a:latin typeface="Arial"/>
                <a:ea typeface="Arial"/>
                <a:cs typeface="Arial"/>
                <a:sym typeface="Arial"/>
              </a:rPr>
              <a:t>APRIL</a:t>
            </a:r>
          </a:p>
        </p:txBody>
      </p:sp>
      <p:grpSp>
        <p:nvGrpSpPr>
          <p:cNvPr name="Group 18" id="18"/>
          <p:cNvGrpSpPr/>
          <p:nvPr/>
        </p:nvGrpSpPr>
        <p:grpSpPr>
          <a:xfrm rot="0">
            <a:off x="12529901" y="7338806"/>
            <a:ext cx="979694" cy="140597"/>
            <a:chOff x="0" y="0"/>
            <a:chExt cx="1306258" cy="187463"/>
          </a:xfrm>
        </p:grpSpPr>
        <p:sp>
          <p:nvSpPr>
            <p:cNvPr name="Freeform 19" id="19"/>
            <p:cNvSpPr/>
            <p:nvPr/>
          </p:nvSpPr>
          <p:spPr>
            <a:xfrm flipH="false" flipV="false" rot="0">
              <a:off x="0" y="0"/>
              <a:ext cx="1306195" cy="187452"/>
            </a:xfrm>
            <a:custGeom>
              <a:avLst/>
              <a:gdLst/>
              <a:ahLst/>
              <a:cxnLst/>
              <a:rect r="r" b="b" t="t" l="l"/>
              <a:pathLst>
                <a:path h="187452" w="1306195">
                  <a:moveTo>
                    <a:pt x="0" y="0"/>
                  </a:moveTo>
                  <a:lnTo>
                    <a:pt x="1306195" y="0"/>
                  </a:lnTo>
                  <a:lnTo>
                    <a:pt x="1306195" y="187452"/>
                  </a:lnTo>
                  <a:lnTo>
                    <a:pt x="0" y="187452"/>
                  </a:lnTo>
                  <a:close/>
                </a:path>
              </a:pathLst>
            </a:custGeom>
            <a:solidFill>
              <a:srgbClr val="869FB2"/>
            </a:solidFill>
          </p:spPr>
        </p:sp>
      </p:grpSp>
      <p:grpSp>
        <p:nvGrpSpPr>
          <p:cNvPr name="Group 20" id="20"/>
          <p:cNvGrpSpPr/>
          <p:nvPr/>
        </p:nvGrpSpPr>
        <p:grpSpPr>
          <a:xfrm rot="0">
            <a:off x="12542889" y="7982252"/>
            <a:ext cx="949205" cy="140597"/>
            <a:chOff x="0" y="0"/>
            <a:chExt cx="1265607" cy="187463"/>
          </a:xfrm>
        </p:grpSpPr>
        <p:sp>
          <p:nvSpPr>
            <p:cNvPr name="Freeform 21" id="21"/>
            <p:cNvSpPr/>
            <p:nvPr/>
          </p:nvSpPr>
          <p:spPr>
            <a:xfrm flipH="false" flipV="false" rot="0">
              <a:off x="0" y="0"/>
              <a:ext cx="1265555" cy="187452"/>
            </a:xfrm>
            <a:custGeom>
              <a:avLst/>
              <a:gdLst/>
              <a:ahLst/>
              <a:cxnLst/>
              <a:rect r="r" b="b" t="t" l="l"/>
              <a:pathLst>
                <a:path h="187452" w="1265555">
                  <a:moveTo>
                    <a:pt x="0" y="0"/>
                  </a:moveTo>
                  <a:lnTo>
                    <a:pt x="1265555" y="0"/>
                  </a:lnTo>
                  <a:lnTo>
                    <a:pt x="1265555" y="187452"/>
                  </a:lnTo>
                  <a:lnTo>
                    <a:pt x="0" y="187452"/>
                  </a:lnTo>
                  <a:close/>
                </a:path>
              </a:pathLst>
            </a:custGeom>
            <a:solidFill>
              <a:srgbClr val="EEEEEE"/>
            </a:solidFill>
          </p:spPr>
        </p:sp>
      </p:grpSp>
      <p:grpSp>
        <p:nvGrpSpPr>
          <p:cNvPr name="Group 22" id="22"/>
          <p:cNvGrpSpPr/>
          <p:nvPr/>
        </p:nvGrpSpPr>
        <p:grpSpPr>
          <a:xfrm rot="0">
            <a:off x="14724076" y="8623820"/>
            <a:ext cx="1102664" cy="140597"/>
            <a:chOff x="0" y="0"/>
            <a:chExt cx="1470218" cy="187463"/>
          </a:xfrm>
        </p:grpSpPr>
        <p:sp>
          <p:nvSpPr>
            <p:cNvPr name="Freeform 23" id="23"/>
            <p:cNvSpPr/>
            <p:nvPr/>
          </p:nvSpPr>
          <p:spPr>
            <a:xfrm flipH="false" flipV="false" rot="0">
              <a:off x="0" y="0"/>
              <a:ext cx="1470279" cy="187452"/>
            </a:xfrm>
            <a:custGeom>
              <a:avLst/>
              <a:gdLst/>
              <a:ahLst/>
              <a:cxnLst/>
              <a:rect r="r" b="b" t="t" l="l"/>
              <a:pathLst>
                <a:path h="187452" w="1470279">
                  <a:moveTo>
                    <a:pt x="0" y="0"/>
                  </a:moveTo>
                  <a:lnTo>
                    <a:pt x="1470279" y="0"/>
                  </a:lnTo>
                  <a:lnTo>
                    <a:pt x="1470279" y="187452"/>
                  </a:lnTo>
                  <a:lnTo>
                    <a:pt x="0" y="187452"/>
                  </a:lnTo>
                  <a:close/>
                </a:path>
              </a:pathLst>
            </a:custGeom>
            <a:solidFill>
              <a:srgbClr val="E3E9ED"/>
            </a:solidFill>
          </p:spPr>
        </p:sp>
      </p:grpSp>
      <p:grpSp>
        <p:nvGrpSpPr>
          <p:cNvPr name="Group 24" id="24"/>
          <p:cNvGrpSpPr/>
          <p:nvPr/>
        </p:nvGrpSpPr>
        <p:grpSpPr>
          <a:xfrm rot="0">
            <a:off x="12529901" y="7982255"/>
            <a:ext cx="979694" cy="140597"/>
            <a:chOff x="0" y="0"/>
            <a:chExt cx="1306258" cy="187463"/>
          </a:xfrm>
        </p:grpSpPr>
        <p:sp>
          <p:nvSpPr>
            <p:cNvPr name="Freeform 25" id="25"/>
            <p:cNvSpPr/>
            <p:nvPr/>
          </p:nvSpPr>
          <p:spPr>
            <a:xfrm flipH="false" flipV="false" rot="0">
              <a:off x="0" y="0"/>
              <a:ext cx="1306195" cy="187452"/>
            </a:xfrm>
            <a:custGeom>
              <a:avLst/>
              <a:gdLst/>
              <a:ahLst/>
              <a:cxnLst/>
              <a:rect r="r" b="b" t="t" l="l"/>
              <a:pathLst>
                <a:path h="187452" w="1306195">
                  <a:moveTo>
                    <a:pt x="0" y="0"/>
                  </a:moveTo>
                  <a:lnTo>
                    <a:pt x="1306195" y="0"/>
                  </a:lnTo>
                  <a:lnTo>
                    <a:pt x="1306195" y="187452"/>
                  </a:lnTo>
                  <a:lnTo>
                    <a:pt x="0" y="187452"/>
                  </a:lnTo>
                  <a:close/>
                </a:path>
              </a:pathLst>
            </a:custGeom>
            <a:solidFill>
              <a:srgbClr val="E3E9ED"/>
            </a:solidFill>
          </p:spPr>
        </p:sp>
      </p:grpSp>
      <p:grpSp>
        <p:nvGrpSpPr>
          <p:cNvPr name="Group 26" id="26"/>
          <p:cNvGrpSpPr/>
          <p:nvPr/>
        </p:nvGrpSpPr>
        <p:grpSpPr>
          <a:xfrm rot="0">
            <a:off x="13567604" y="8625705"/>
            <a:ext cx="1102664" cy="140597"/>
            <a:chOff x="0" y="0"/>
            <a:chExt cx="1470218" cy="187463"/>
          </a:xfrm>
        </p:grpSpPr>
        <p:sp>
          <p:nvSpPr>
            <p:cNvPr name="Freeform 27" id="27"/>
            <p:cNvSpPr/>
            <p:nvPr/>
          </p:nvSpPr>
          <p:spPr>
            <a:xfrm flipH="false" flipV="false" rot="0">
              <a:off x="0" y="0"/>
              <a:ext cx="1470279" cy="187452"/>
            </a:xfrm>
            <a:custGeom>
              <a:avLst/>
              <a:gdLst/>
              <a:ahLst/>
              <a:cxnLst/>
              <a:rect r="r" b="b" t="t" l="l"/>
              <a:pathLst>
                <a:path h="187452" w="1470279">
                  <a:moveTo>
                    <a:pt x="0" y="0"/>
                  </a:moveTo>
                  <a:lnTo>
                    <a:pt x="1470279" y="0"/>
                  </a:lnTo>
                  <a:lnTo>
                    <a:pt x="1470279" y="187452"/>
                  </a:lnTo>
                  <a:lnTo>
                    <a:pt x="0" y="187452"/>
                  </a:lnTo>
                  <a:close/>
                </a:path>
              </a:pathLst>
            </a:custGeom>
            <a:solidFill>
              <a:srgbClr val="E3E9ED"/>
            </a:solidFill>
          </p:spPr>
        </p:sp>
      </p:grpSp>
      <p:grpSp>
        <p:nvGrpSpPr>
          <p:cNvPr name="Group 28" id="28"/>
          <p:cNvGrpSpPr/>
          <p:nvPr/>
        </p:nvGrpSpPr>
        <p:grpSpPr>
          <a:xfrm rot="0">
            <a:off x="13561107" y="7340902"/>
            <a:ext cx="1102664" cy="140597"/>
            <a:chOff x="0" y="0"/>
            <a:chExt cx="1470218" cy="187463"/>
          </a:xfrm>
        </p:grpSpPr>
        <p:sp>
          <p:nvSpPr>
            <p:cNvPr name="Freeform 29" id="29"/>
            <p:cNvSpPr/>
            <p:nvPr/>
          </p:nvSpPr>
          <p:spPr>
            <a:xfrm flipH="false" flipV="false" rot="0">
              <a:off x="0" y="0"/>
              <a:ext cx="1470279" cy="187452"/>
            </a:xfrm>
            <a:custGeom>
              <a:avLst/>
              <a:gdLst/>
              <a:ahLst/>
              <a:cxnLst/>
              <a:rect r="r" b="b" t="t" l="l"/>
              <a:pathLst>
                <a:path h="187452" w="1470279">
                  <a:moveTo>
                    <a:pt x="0" y="0"/>
                  </a:moveTo>
                  <a:lnTo>
                    <a:pt x="1470279" y="0"/>
                  </a:lnTo>
                  <a:lnTo>
                    <a:pt x="1470279" y="187452"/>
                  </a:lnTo>
                  <a:lnTo>
                    <a:pt x="0" y="187452"/>
                  </a:lnTo>
                  <a:close/>
                </a:path>
              </a:pathLst>
            </a:custGeom>
            <a:solidFill>
              <a:srgbClr val="869FB2"/>
            </a:solidFill>
          </p:spPr>
        </p:sp>
      </p:grpSp>
      <p:sp>
        <p:nvSpPr>
          <p:cNvPr name="TextBox 30" id="30"/>
          <p:cNvSpPr txBox="true"/>
          <p:nvPr/>
        </p:nvSpPr>
        <p:spPr>
          <a:xfrm rot="0">
            <a:off x="11945273" y="7258828"/>
            <a:ext cx="506188" cy="187693"/>
          </a:xfrm>
          <a:prstGeom prst="rect">
            <a:avLst/>
          </a:prstGeom>
        </p:spPr>
        <p:txBody>
          <a:bodyPr anchor="t" rtlCol="false" tIns="0" lIns="0" bIns="0" rIns="0">
            <a:spAutoFit/>
          </a:bodyPr>
          <a:lstStyle/>
          <a:p>
            <a:pPr algn="r">
              <a:lnSpc>
                <a:spcPts val="719"/>
              </a:lnSpc>
            </a:pPr>
            <a:r>
              <a:rPr lang="en-US" sz="600">
                <a:solidFill>
                  <a:srgbClr val="E3E9ED"/>
                </a:solidFill>
                <a:latin typeface="Arial"/>
                <a:ea typeface="Arial"/>
                <a:cs typeface="Arial"/>
                <a:sym typeface="Arial"/>
              </a:rPr>
              <a:t>PHASE 1</a:t>
            </a:r>
          </a:p>
        </p:txBody>
      </p:sp>
      <p:sp>
        <p:nvSpPr>
          <p:cNvPr name="TextBox 31" id="31"/>
          <p:cNvSpPr txBox="true"/>
          <p:nvPr/>
        </p:nvSpPr>
        <p:spPr>
          <a:xfrm rot="0">
            <a:off x="11991019" y="7893627"/>
            <a:ext cx="460455" cy="146722"/>
          </a:xfrm>
          <a:prstGeom prst="rect">
            <a:avLst/>
          </a:prstGeom>
        </p:spPr>
        <p:txBody>
          <a:bodyPr anchor="t" rtlCol="false" tIns="0" lIns="0" bIns="0" rIns="0">
            <a:spAutoFit/>
          </a:bodyPr>
          <a:lstStyle/>
          <a:p>
            <a:pPr algn="r">
              <a:lnSpc>
                <a:spcPts val="827"/>
              </a:lnSpc>
            </a:pPr>
            <a:r>
              <a:rPr lang="en-US" sz="600">
                <a:solidFill>
                  <a:srgbClr val="E3E9ED"/>
                </a:solidFill>
                <a:latin typeface="Arial"/>
                <a:ea typeface="Arial"/>
                <a:cs typeface="Arial"/>
                <a:sym typeface="Arial"/>
              </a:rPr>
              <a:t>Task 1</a:t>
            </a:r>
          </a:p>
        </p:txBody>
      </p:sp>
      <p:sp>
        <p:nvSpPr>
          <p:cNvPr name="TextBox 32" id="32"/>
          <p:cNvSpPr txBox="true"/>
          <p:nvPr/>
        </p:nvSpPr>
        <p:spPr>
          <a:xfrm rot="0">
            <a:off x="11945287" y="8524456"/>
            <a:ext cx="506188" cy="146722"/>
          </a:xfrm>
          <a:prstGeom prst="rect">
            <a:avLst/>
          </a:prstGeom>
        </p:spPr>
        <p:txBody>
          <a:bodyPr anchor="t" rtlCol="false" tIns="0" lIns="0" bIns="0" rIns="0">
            <a:spAutoFit/>
          </a:bodyPr>
          <a:lstStyle/>
          <a:p>
            <a:pPr algn="r">
              <a:lnSpc>
                <a:spcPts val="827"/>
              </a:lnSpc>
            </a:pPr>
            <a:r>
              <a:rPr lang="en-US" sz="600">
                <a:solidFill>
                  <a:srgbClr val="E3E9ED"/>
                </a:solidFill>
                <a:latin typeface="Arial"/>
                <a:ea typeface="Arial"/>
                <a:cs typeface="Arial"/>
                <a:sym typeface="Arial"/>
              </a:rPr>
              <a:t>Task 2</a:t>
            </a:r>
          </a:p>
        </p:txBody>
      </p:sp>
      <p:grpSp>
        <p:nvGrpSpPr>
          <p:cNvPr name="Group 33" id="33"/>
          <p:cNvGrpSpPr/>
          <p:nvPr/>
        </p:nvGrpSpPr>
        <p:grpSpPr>
          <a:xfrm rot="0">
            <a:off x="14715898" y="7340902"/>
            <a:ext cx="1102664" cy="140597"/>
            <a:chOff x="0" y="0"/>
            <a:chExt cx="1470218" cy="187463"/>
          </a:xfrm>
        </p:grpSpPr>
        <p:sp>
          <p:nvSpPr>
            <p:cNvPr name="Freeform 34" id="34"/>
            <p:cNvSpPr/>
            <p:nvPr/>
          </p:nvSpPr>
          <p:spPr>
            <a:xfrm flipH="false" flipV="false" rot="0">
              <a:off x="0" y="0"/>
              <a:ext cx="1470279" cy="187452"/>
            </a:xfrm>
            <a:custGeom>
              <a:avLst/>
              <a:gdLst/>
              <a:ahLst/>
              <a:cxnLst/>
              <a:rect r="r" b="b" t="t" l="l"/>
              <a:pathLst>
                <a:path h="187452" w="1470279">
                  <a:moveTo>
                    <a:pt x="0" y="0"/>
                  </a:moveTo>
                  <a:lnTo>
                    <a:pt x="1470279" y="0"/>
                  </a:lnTo>
                  <a:lnTo>
                    <a:pt x="1470279" y="187452"/>
                  </a:lnTo>
                  <a:lnTo>
                    <a:pt x="0" y="187452"/>
                  </a:lnTo>
                  <a:close/>
                </a:path>
              </a:pathLst>
            </a:custGeom>
            <a:solidFill>
              <a:srgbClr val="869FB2"/>
            </a:solidFill>
          </p:spPr>
        </p:sp>
      </p:grpSp>
      <p:grpSp>
        <p:nvGrpSpPr>
          <p:cNvPr name="Group 35" id="35"/>
          <p:cNvGrpSpPr/>
          <p:nvPr/>
        </p:nvGrpSpPr>
        <p:grpSpPr>
          <a:xfrm rot="0">
            <a:off x="6736616" y="3470215"/>
            <a:ext cx="686857" cy="868001"/>
            <a:chOff x="0" y="0"/>
            <a:chExt cx="915810" cy="1157335"/>
          </a:xfrm>
        </p:grpSpPr>
        <p:sp>
          <p:nvSpPr>
            <p:cNvPr name="Freeform 36" id="36"/>
            <p:cNvSpPr/>
            <p:nvPr/>
          </p:nvSpPr>
          <p:spPr>
            <a:xfrm flipH="false" flipV="false" rot="0">
              <a:off x="0" y="0"/>
              <a:ext cx="918210" cy="1160145"/>
            </a:xfrm>
            <a:custGeom>
              <a:avLst/>
              <a:gdLst/>
              <a:ahLst/>
              <a:cxnLst/>
              <a:rect r="r" b="b" t="t" l="l"/>
              <a:pathLst>
                <a:path h="1160145" w="918210">
                  <a:moveTo>
                    <a:pt x="161544" y="0"/>
                  </a:moveTo>
                  <a:lnTo>
                    <a:pt x="905510" y="0"/>
                  </a:lnTo>
                  <a:cubicBezTo>
                    <a:pt x="912495" y="0"/>
                    <a:pt x="918210" y="5715"/>
                    <a:pt x="918210" y="12700"/>
                  </a:cubicBezTo>
                  <a:lnTo>
                    <a:pt x="918210" y="997839"/>
                  </a:lnTo>
                  <a:lnTo>
                    <a:pt x="905510" y="997839"/>
                  </a:lnTo>
                  <a:lnTo>
                    <a:pt x="918210" y="997839"/>
                  </a:lnTo>
                  <a:cubicBezTo>
                    <a:pt x="918210" y="1087501"/>
                    <a:pt x="845947" y="1160145"/>
                    <a:pt x="756666" y="1160145"/>
                  </a:cubicBezTo>
                  <a:lnTo>
                    <a:pt x="756666" y="1147445"/>
                  </a:lnTo>
                  <a:lnTo>
                    <a:pt x="756666" y="1160145"/>
                  </a:lnTo>
                  <a:lnTo>
                    <a:pt x="12700" y="1160145"/>
                  </a:lnTo>
                  <a:cubicBezTo>
                    <a:pt x="5715" y="1160145"/>
                    <a:pt x="0" y="1154430"/>
                    <a:pt x="0" y="1147445"/>
                  </a:cubicBezTo>
                  <a:lnTo>
                    <a:pt x="0" y="162306"/>
                  </a:lnTo>
                  <a:lnTo>
                    <a:pt x="12700" y="162306"/>
                  </a:lnTo>
                  <a:lnTo>
                    <a:pt x="0" y="162306"/>
                  </a:lnTo>
                  <a:cubicBezTo>
                    <a:pt x="0" y="72771"/>
                    <a:pt x="72263" y="0"/>
                    <a:pt x="161544" y="0"/>
                  </a:cubicBezTo>
                  <a:cubicBezTo>
                    <a:pt x="165354" y="0"/>
                    <a:pt x="169037" y="1778"/>
                    <a:pt x="171450" y="4826"/>
                  </a:cubicBezTo>
                  <a:lnTo>
                    <a:pt x="161544" y="12700"/>
                  </a:lnTo>
                  <a:lnTo>
                    <a:pt x="161544" y="0"/>
                  </a:lnTo>
                  <a:moveTo>
                    <a:pt x="161544" y="25400"/>
                  </a:moveTo>
                  <a:cubicBezTo>
                    <a:pt x="157734" y="25400"/>
                    <a:pt x="154051" y="23622"/>
                    <a:pt x="151638" y="20574"/>
                  </a:cubicBezTo>
                  <a:lnTo>
                    <a:pt x="161544" y="12700"/>
                  </a:lnTo>
                  <a:lnTo>
                    <a:pt x="161544" y="25400"/>
                  </a:lnTo>
                  <a:cubicBezTo>
                    <a:pt x="86360" y="25400"/>
                    <a:pt x="25400" y="86614"/>
                    <a:pt x="25400" y="162306"/>
                  </a:cubicBezTo>
                  <a:lnTo>
                    <a:pt x="25400" y="1147445"/>
                  </a:lnTo>
                  <a:lnTo>
                    <a:pt x="12700" y="1147445"/>
                  </a:lnTo>
                  <a:lnTo>
                    <a:pt x="12700" y="1134745"/>
                  </a:lnTo>
                  <a:lnTo>
                    <a:pt x="756793" y="1134745"/>
                  </a:lnTo>
                  <a:cubicBezTo>
                    <a:pt x="831850" y="1134745"/>
                    <a:pt x="892937" y="1073531"/>
                    <a:pt x="892937" y="997839"/>
                  </a:cubicBezTo>
                  <a:lnTo>
                    <a:pt x="892937" y="12700"/>
                  </a:lnTo>
                  <a:lnTo>
                    <a:pt x="905637" y="12700"/>
                  </a:lnTo>
                  <a:lnTo>
                    <a:pt x="905637" y="25400"/>
                  </a:lnTo>
                  <a:lnTo>
                    <a:pt x="161544" y="25400"/>
                  </a:lnTo>
                  <a:close/>
                </a:path>
              </a:pathLst>
            </a:custGeom>
            <a:solidFill>
              <a:srgbClr val="ABBCC9"/>
            </a:solidFill>
          </p:spPr>
        </p:sp>
      </p:grpSp>
      <p:grpSp>
        <p:nvGrpSpPr>
          <p:cNvPr name="Group 37" id="37"/>
          <p:cNvGrpSpPr/>
          <p:nvPr/>
        </p:nvGrpSpPr>
        <p:grpSpPr>
          <a:xfrm rot="0">
            <a:off x="6736616" y="2525951"/>
            <a:ext cx="686857" cy="868001"/>
            <a:chOff x="0" y="0"/>
            <a:chExt cx="915810" cy="1157335"/>
          </a:xfrm>
        </p:grpSpPr>
        <p:sp>
          <p:nvSpPr>
            <p:cNvPr name="Freeform 38" id="38"/>
            <p:cNvSpPr/>
            <p:nvPr/>
          </p:nvSpPr>
          <p:spPr>
            <a:xfrm flipH="false" flipV="false" rot="0">
              <a:off x="0" y="0"/>
              <a:ext cx="918210" cy="1160145"/>
            </a:xfrm>
            <a:custGeom>
              <a:avLst/>
              <a:gdLst/>
              <a:ahLst/>
              <a:cxnLst/>
              <a:rect r="r" b="b" t="t" l="l"/>
              <a:pathLst>
                <a:path h="1160145" w="918210">
                  <a:moveTo>
                    <a:pt x="161544" y="0"/>
                  </a:moveTo>
                  <a:lnTo>
                    <a:pt x="905510" y="0"/>
                  </a:lnTo>
                  <a:cubicBezTo>
                    <a:pt x="912495" y="0"/>
                    <a:pt x="918210" y="5715"/>
                    <a:pt x="918210" y="12700"/>
                  </a:cubicBezTo>
                  <a:lnTo>
                    <a:pt x="918210" y="997839"/>
                  </a:lnTo>
                  <a:lnTo>
                    <a:pt x="905510" y="997839"/>
                  </a:lnTo>
                  <a:lnTo>
                    <a:pt x="918210" y="997839"/>
                  </a:lnTo>
                  <a:cubicBezTo>
                    <a:pt x="918210" y="1087501"/>
                    <a:pt x="845947" y="1160145"/>
                    <a:pt x="756666" y="1160145"/>
                  </a:cubicBezTo>
                  <a:lnTo>
                    <a:pt x="756666" y="1147445"/>
                  </a:lnTo>
                  <a:lnTo>
                    <a:pt x="756666" y="1160145"/>
                  </a:lnTo>
                  <a:lnTo>
                    <a:pt x="12700" y="1160145"/>
                  </a:lnTo>
                  <a:cubicBezTo>
                    <a:pt x="5715" y="1160145"/>
                    <a:pt x="0" y="1154430"/>
                    <a:pt x="0" y="1147445"/>
                  </a:cubicBezTo>
                  <a:lnTo>
                    <a:pt x="0" y="162306"/>
                  </a:lnTo>
                  <a:lnTo>
                    <a:pt x="12700" y="162306"/>
                  </a:lnTo>
                  <a:lnTo>
                    <a:pt x="0" y="162306"/>
                  </a:lnTo>
                  <a:cubicBezTo>
                    <a:pt x="0" y="72771"/>
                    <a:pt x="72263" y="0"/>
                    <a:pt x="161544" y="0"/>
                  </a:cubicBezTo>
                  <a:cubicBezTo>
                    <a:pt x="165354" y="0"/>
                    <a:pt x="169037" y="1778"/>
                    <a:pt x="171450" y="4826"/>
                  </a:cubicBezTo>
                  <a:lnTo>
                    <a:pt x="161544" y="12700"/>
                  </a:lnTo>
                  <a:lnTo>
                    <a:pt x="161544" y="0"/>
                  </a:lnTo>
                  <a:moveTo>
                    <a:pt x="161544" y="25400"/>
                  </a:moveTo>
                  <a:cubicBezTo>
                    <a:pt x="157734" y="25400"/>
                    <a:pt x="154051" y="23622"/>
                    <a:pt x="151638" y="20574"/>
                  </a:cubicBezTo>
                  <a:lnTo>
                    <a:pt x="161544" y="12700"/>
                  </a:lnTo>
                  <a:lnTo>
                    <a:pt x="161544" y="25400"/>
                  </a:lnTo>
                  <a:cubicBezTo>
                    <a:pt x="86360" y="25400"/>
                    <a:pt x="25400" y="86614"/>
                    <a:pt x="25400" y="162306"/>
                  </a:cubicBezTo>
                  <a:lnTo>
                    <a:pt x="25400" y="1147445"/>
                  </a:lnTo>
                  <a:lnTo>
                    <a:pt x="12700" y="1147445"/>
                  </a:lnTo>
                  <a:lnTo>
                    <a:pt x="12700" y="1134745"/>
                  </a:lnTo>
                  <a:lnTo>
                    <a:pt x="756793" y="1134745"/>
                  </a:lnTo>
                  <a:cubicBezTo>
                    <a:pt x="831850" y="1134745"/>
                    <a:pt x="892937" y="1073531"/>
                    <a:pt x="892937" y="997839"/>
                  </a:cubicBezTo>
                  <a:lnTo>
                    <a:pt x="892937" y="12700"/>
                  </a:lnTo>
                  <a:lnTo>
                    <a:pt x="905637" y="12700"/>
                  </a:lnTo>
                  <a:lnTo>
                    <a:pt x="905637" y="25400"/>
                  </a:lnTo>
                  <a:lnTo>
                    <a:pt x="161544" y="25400"/>
                  </a:lnTo>
                  <a:close/>
                </a:path>
              </a:pathLst>
            </a:custGeom>
            <a:solidFill>
              <a:srgbClr val="869FB1"/>
            </a:solidFill>
          </p:spPr>
        </p:sp>
      </p:grpSp>
      <p:sp>
        <p:nvSpPr>
          <p:cNvPr name="TextBox 39" id="39"/>
          <p:cNvSpPr txBox="true"/>
          <p:nvPr/>
        </p:nvSpPr>
        <p:spPr>
          <a:xfrm rot="0">
            <a:off x="7443593" y="2308511"/>
            <a:ext cx="669642" cy="159461"/>
          </a:xfrm>
          <a:prstGeom prst="rect">
            <a:avLst/>
          </a:prstGeom>
        </p:spPr>
        <p:txBody>
          <a:bodyPr anchor="t" rtlCol="false" tIns="0" lIns="0" bIns="0" rIns="0">
            <a:spAutoFit/>
          </a:bodyPr>
          <a:lstStyle/>
          <a:p>
            <a:pPr algn="ctr">
              <a:lnSpc>
                <a:spcPts val="480"/>
              </a:lnSpc>
            </a:pPr>
            <a:r>
              <a:rPr lang="en-US" sz="400">
                <a:solidFill>
                  <a:srgbClr val="FFFFFF"/>
                </a:solidFill>
                <a:latin typeface="Arial"/>
                <a:ea typeface="Arial"/>
                <a:cs typeface="Arial"/>
                <a:sym typeface="Arial"/>
              </a:rPr>
              <a:t>JANUARY</a:t>
            </a:r>
          </a:p>
        </p:txBody>
      </p:sp>
      <p:sp>
        <p:nvSpPr>
          <p:cNvPr name="TextBox 40" id="40"/>
          <p:cNvSpPr txBox="true"/>
          <p:nvPr/>
        </p:nvSpPr>
        <p:spPr>
          <a:xfrm rot="0">
            <a:off x="8117531" y="2308491"/>
            <a:ext cx="725491" cy="159461"/>
          </a:xfrm>
          <a:prstGeom prst="rect">
            <a:avLst/>
          </a:prstGeom>
        </p:spPr>
        <p:txBody>
          <a:bodyPr anchor="t" rtlCol="false" tIns="0" lIns="0" bIns="0" rIns="0">
            <a:spAutoFit/>
          </a:bodyPr>
          <a:lstStyle/>
          <a:p>
            <a:pPr algn="ctr">
              <a:lnSpc>
                <a:spcPts val="480"/>
              </a:lnSpc>
            </a:pPr>
            <a:r>
              <a:rPr lang="en-US" sz="400">
                <a:solidFill>
                  <a:srgbClr val="FFFFFF"/>
                </a:solidFill>
                <a:latin typeface="Arial"/>
                <a:ea typeface="Arial"/>
                <a:cs typeface="Arial"/>
                <a:sym typeface="Arial"/>
              </a:rPr>
              <a:t>FEBRUARY</a:t>
            </a:r>
          </a:p>
        </p:txBody>
      </p:sp>
      <p:sp>
        <p:nvSpPr>
          <p:cNvPr name="TextBox 41" id="41"/>
          <p:cNvSpPr txBox="true"/>
          <p:nvPr/>
        </p:nvSpPr>
        <p:spPr>
          <a:xfrm rot="0">
            <a:off x="8842996" y="2308491"/>
            <a:ext cx="628975" cy="159461"/>
          </a:xfrm>
          <a:prstGeom prst="rect">
            <a:avLst/>
          </a:prstGeom>
        </p:spPr>
        <p:txBody>
          <a:bodyPr anchor="t" rtlCol="false" tIns="0" lIns="0" bIns="0" rIns="0">
            <a:spAutoFit/>
          </a:bodyPr>
          <a:lstStyle/>
          <a:p>
            <a:pPr algn="ctr">
              <a:lnSpc>
                <a:spcPts val="480"/>
              </a:lnSpc>
            </a:pPr>
            <a:r>
              <a:rPr lang="en-US" sz="400">
                <a:solidFill>
                  <a:srgbClr val="FFFFFF"/>
                </a:solidFill>
                <a:latin typeface="Arial"/>
                <a:ea typeface="Arial"/>
                <a:cs typeface="Arial"/>
                <a:sym typeface="Arial"/>
              </a:rPr>
              <a:t>MARCH</a:t>
            </a:r>
          </a:p>
        </p:txBody>
      </p:sp>
      <p:sp>
        <p:nvSpPr>
          <p:cNvPr name="TextBox 42" id="42"/>
          <p:cNvSpPr txBox="true"/>
          <p:nvPr/>
        </p:nvSpPr>
        <p:spPr>
          <a:xfrm rot="0">
            <a:off x="9527518" y="2308507"/>
            <a:ext cx="566078" cy="159461"/>
          </a:xfrm>
          <a:prstGeom prst="rect">
            <a:avLst/>
          </a:prstGeom>
        </p:spPr>
        <p:txBody>
          <a:bodyPr anchor="t" rtlCol="false" tIns="0" lIns="0" bIns="0" rIns="0">
            <a:spAutoFit/>
          </a:bodyPr>
          <a:lstStyle/>
          <a:p>
            <a:pPr algn="ctr">
              <a:lnSpc>
                <a:spcPts val="480"/>
              </a:lnSpc>
            </a:pPr>
            <a:r>
              <a:rPr lang="en-US" sz="400">
                <a:solidFill>
                  <a:srgbClr val="FFFFFF"/>
                </a:solidFill>
                <a:latin typeface="Arial"/>
                <a:ea typeface="Arial"/>
                <a:cs typeface="Arial"/>
                <a:sym typeface="Arial"/>
              </a:rPr>
              <a:t>APRIL</a:t>
            </a:r>
          </a:p>
        </p:txBody>
      </p:sp>
      <p:sp>
        <p:nvSpPr>
          <p:cNvPr name="TextBox 43" id="43"/>
          <p:cNvSpPr txBox="true"/>
          <p:nvPr/>
        </p:nvSpPr>
        <p:spPr>
          <a:xfrm rot="0">
            <a:off x="10167960" y="2308507"/>
            <a:ext cx="566078" cy="159461"/>
          </a:xfrm>
          <a:prstGeom prst="rect">
            <a:avLst/>
          </a:prstGeom>
        </p:spPr>
        <p:txBody>
          <a:bodyPr anchor="t" rtlCol="false" tIns="0" lIns="0" bIns="0" rIns="0">
            <a:spAutoFit/>
          </a:bodyPr>
          <a:lstStyle/>
          <a:p>
            <a:pPr algn="ctr">
              <a:lnSpc>
                <a:spcPts val="480"/>
              </a:lnSpc>
            </a:pPr>
            <a:r>
              <a:rPr lang="en-US" sz="400">
                <a:solidFill>
                  <a:srgbClr val="FFFFFF"/>
                </a:solidFill>
                <a:latin typeface="Arial"/>
                <a:ea typeface="Arial"/>
                <a:cs typeface="Arial"/>
                <a:sym typeface="Arial"/>
              </a:rPr>
              <a:t>MAY</a:t>
            </a:r>
          </a:p>
        </p:txBody>
      </p:sp>
      <p:sp>
        <p:nvSpPr>
          <p:cNvPr name="TextBox 44" id="44"/>
          <p:cNvSpPr txBox="true"/>
          <p:nvPr/>
        </p:nvSpPr>
        <p:spPr>
          <a:xfrm rot="0">
            <a:off x="10847568" y="2308507"/>
            <a:ext cx="566078" cy="159461"/>
          </a:xfrm>
          <a:prstGeom prst="rect">
            <a:avLst/>
          </a:prstGeom>
        </p:spPr>
        <p:txBody>
          <a:bodyPr anchor="t" rtlCol="false" tIns="0" lIns="0" bIns="0" rIns="0">
            <a:spAutoFit/>
          </a:bodyPr>
          <a:lstStyle/>
          <a:p>
            <a:pPr algn="ctr">
              <a:lnSpc>
                <a:spcPts val="480"/>
              </a:lnSpc>
            </a:pPr>
            <a:r>
              <a:rPr lang="en-US" sz="400">
                <a:solidFill>
                  <a:srgbClr val="FFFFFF"/>
                </a:solidFill>
                <a:latin typeface="Arial"/>
                <a:ea typeface="Arial"/>
                <a:cs typeface="Arial"/>
                <a:sym typeface="Arial"/>
              </a:rPr>
              <a:t>JUNE</a:t>
            </a:r>
          </a:p>
        </p:txBody>
      </p:sp>
      <p:sp>
        <p:nvSpPr>
          <p:cNvPr name="TextBox 45" id="45"/>
          <p:cNvSpPr txBox="true"/>
          <p:nvPr/>
        </p:nvSpPr>
        <p:spPr>
          <a:xfrm rot="0">
            <a:off x="6848564" y="2627355"/>
            <a:ext cx="492878" cy="181338"/>
          </a:xfrm>
          <a:prstGeom prst="rect">
            <a:avLst/>
          </a:prstGeom>
        </p:spPr>
        <p:txBody>
          <a:bodyPr anchor="t" rtlCol="false" tIns="0" lIns="0" bIns="0" rIns="0">
            <a:spAutoFit/>
          </a:bodyPr>
          <a:lstStyle/>
          <a:p>
            <a:pPr algn="r">
              <a:lnSpc>
                <a:spcPts val="480"/>
              </a:lnSpc>
            </a:pPr>
            <a:r>
              <a:rPr lang="en-US" sz="400">
                <a:solidFill>
                  <a:srgbClr val="FFFFFF"/>
                </a:solidFill>
                <a:latin typeface="Arial"/>
                <a:ea typeface="Arial"/>
                <a:cs typeface="Arial"/>
                <a:sym typeface="Arial"/>
              </a:rPr>
              <a:t>PHASE 1</a:t>
            </a:r>
          </a:p>
        </p:txBody>
      </p:sp>
      <p:sp>
        <p:nvSpPr>
          <p:cNvPr name="TextBox 46" id="46"/>
          <p:cNvSpPr txBox="true"/>
          <p:nvPr/>
        </p:nvSpPr>
        <p:spPr>
          <a:xfrm rot="0">
            <a:off x="6848569" y="3557652"/>
            <a:ext cx="492878" cy="181338"/>
          </a:xfrm>
          <a:prstGeom prst="rect">
            <a:avLst/>
          </a:prstGeom>
        </p:spPr>
        <p:txBody>
          <a:bodyPr anchor="t" rtlCol="false" tIns="0" lIns="0" bIns="0" rIns="0">
            <a:spAutoFit/>
          </a:bodyPr>
          <a:lstStyle/>
          <a:p>
            <a:pPr algn="r">
              <a:lnSpc>
                <a:spcPts val="480"/>
              </a:lnSpc>
            </a:pPr>
            <a:r>
              <a:rPr lang="en-US" sz="400">
                <a:solidFill>
                  <a:srgbClr val="FFFFFF"/>
                </a:solidFill>
                <a:latin typeface="Arial"/>
                <a:ea typeface="Arial"/>
                <a:cs typeface="Arial"/>
                <a:sym typeface="Arial"/>
              </a:rPr>
              <a:t>PHASE 2</a:t>
            </a:r>
          </a:p>
        </p:txBody>
      </p:sp>
      <p:sp>
        <p:nvSpPr>
          <p:cNvPr name="TextBox 47" id="47"/>
          <p:cNvSpPr txBox="true"/>
          <p:nvPr/>
        </p:nvSpPr>
        <p:spPr>
          <a:xfrm rot="0">
            <a:off x="6859954" y="2922250"/>
            <a:ext cx="463056" cy="190863"/>
          </a:xfrm>
          <a:prstGeom prst="rect">
            <a:avLst/>
          </a:prstGeom>
        </p:spPr>
        <p:txBody>
          <a:bodyPr anchor="t" rtlCol="false" tIns="0" lIns="0" bIns="0" rIns="0">
            <a:spAutoFit/>
          </a:bodyPr>
          <a:lstStyle/>
          <a:p>
            <a:pPr algn="r">
              <a:lnSpc>
                <a:spcPts val="552"/>
              </a:lnSpc>
            </a:pPr>
            <a:r>
              <a:rPr lang="en-US" sz="400">
                <a:solidFill>
                  <a:srgbClr val="FFFFFF"/>
                </a:solidFill>
                <a:latin typeface="Arial"/>
                <a:ea typeface="Arial"/>
                <a:cs typeface="Arial"/>
                <a:sym typeface="Arial"/>
              </a:rPr>
              <a:t>Task 1</a:t>
            </a:r>
          </a:p>
        </p:txBody>
      </p:sp>
      <p:sp>
        <p:nvSpPr>
          <p:cNvPr name="TextBox 48" id="48"/>
          <p:cNvSpPr txBox="true"/>
          <p:nvPr/>
        </p:nvSpPr>
        <p:spPr>
          <a:xfrm rot="0">
            <a:off x="6859954" y="3236537"/>
            <a:ext cx="463056" cy="190863"/>
          </a:xfrm>
          <a:prstGeom prst="rect">
            <a:avLst/>
          </a:prstGeom>
        </p:spPr>
        <p:txBody>
          <a:bodyPr anchor="t" rtlCol="false" tIns="0" lIns="0" bIns="0" rIns="0">
            <a:spAutoFit/>
          </a:bodyPr>
          <a:lstStyle/>
          <a:p>
            <a:pPr algn="r">
              <a:lnSpc>
                <a:spcPts val="552"/>
              </a:lnSpc>
            </a:pPr>
            <a:r>
              <a:rPr lang="en-US" sz="400">
                <a:solidFill>
                  <a:srgbClr val="FFFFFF"/>
                </a:solidFill>
                <a:latin typeface="Arial"/>
                <a:ea typeface="Arial"/>
                <a:cs typeface="Arial"/>
                <a:sym typeface="Arial"/>
              </a:rPr>
              <a:t>Task 2</a:t>
            </a:r>
          </a:p>
        </p:txBody>
      </p:sp>
      <p:sp>
        <p:nvSpPr>
          <p:cNvPr name="TextBox 49" id="49"/>
          <p:cNvSpPr txBox="true"/>
          <p:nvPr/>
        </p:nvSpPr>
        <p:spPr>
          <a:xfrm rot="0">
            <a:off x="6859954" y="3862412"/>
            <a:ext cx="463056" cy="190863"/>
          </a:xfrm>
          <a:prstGeom prst="rect">
            <a:avLst/>
          </a:prstGeom>
        </p:spPr>
        <p:txBody>
          <a:bodyPr anchor="t" rtlCol="false" tIns="0" lIns="0" bIns="0" rIns="0">
            <a:spAutoFit/>
          </a:bodyPr>
          <a:lstStyle/>
          <a:p>
            <a:pPr algn="r">
              <a:lnSpc>
                <a:spcPts val="552"/>
              </a:lnSpc>
            </a:pPr>
            <a:r>
              <a:rPr lang="en-US" sz="400">
                <a:solidFill>
                  <a:srgbClr val="FFFFFF"/>
                </a:solidFill>
                <a:latin typeface="Arial"/>
                <a:ea typeface="Arial"/>
                <a:cs typeface="Arial"/>
                <a:sym typeface="Arial"/>
              </a:rPr>
              <a:t>Task 1</a:t>
            </a:r>
          </a:p>
        </p:txBody>
      </p:sp>
      <p:sp>
        <p:nvSpPr>
          <p:cNvPr name="TextBox 50" id="50"/>
          <p:cNvSpPr txBox="true"/>
          <p:nvPr/>
        </p:nvSpPr>
        <p:spPr>
          <a:xfrm rot="0">
            <a:off x="6859974" y="4176691"/>
            <a:ext cx="463056" cy="140706"/>
          </a:xfrm>
          <a:prstGeom prst="rect">
            <a:avLst/>
          </a:prstGeom>
        </p:spPr>
        <p:txBody>
          <a:bodyPr anchor="t" rtlCol="false" tIns="0" lIns="0" bIns="0" rIns="0">
            <a:spAutoFit/>
          </a:bodyPr>
          <a:lstStyle/>
          <a:p>
            <a:pPr algn="r">
              <a:lnSpc>
                <a:spcPts val="552"/>
              </a:lnSpc>
            </a:pPr>
            <a:r>
              <a:rPr lang="en-US" sz="400">
                <a:solidFill>
                  <a:srgbClr val="FFFFFF"/>
                </a:solidFill>
                <a:latin typeface="Arial"/>
                <a:ea typeface="Arial"/>
                <a:cs typeface="Arial"/>
                <a:sym typeface="Arial"/>
              </a:rPr>
              <a:t>Task 2</a:t>
            </a:r>
          </a:p>
        </p:txBody>
      </p:sp>
      <p:sp>
        <p:nvSpPr>
          <p:cNvPr name="Freeform 51" id="51"/>
          <p:cNvSpPr/>
          <p:nvPr/>
        </p:nvSpPr>
        <p:spPr>
          <a:xfrm flipH="false" flipV="false" rot="0">
            <a:off x="7569467" y="2647804"/>
            <a:ext cx="3902543" cy="1607803"/>
          </a:xfrm>
          <a:custGeom>
            <a:avLst/>
            <a:gdLst/>
            <a:ahLst/>
            <a:cxnLst/>
            <a:rect r="r" b="b" t="t" l="l"/>
            <a:pathLst>
              <a:path h="1607803" w="3902543">
                <a:moveTo>
                  <a:pt x="0" y="0"/>
                </a:moveTo>
                <a:lnTo>
                  <a:pt x="3902543" y="0"/>
                </a:lnTo>
                <a:lnTo>
                  <a:pt x="3902543" y="1607803"/>
                </a:lnTo>
                <a:lnTo>
                  <a:pt x="0" y="160780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9627088" y="2380602"/>
            <a:ext cx="1495421" cy="1440007"/>
          </a:xfrm>
          <a:custGeom>
            <a:avLst/>
            <a:gdLst/>
            <a:ahLst/>
            <a:cxnLst/>
            <a:rect r="r" b="b" t="t" l="l"/>
            <a:pathLst>
              <a:path h="1440007" w="1495421">
                <a:moveTo>
                  <a:pt x="0" y="0"/>
                </a:moveTo>
                <a:lnTo>
                  <a:pt x="1495421" y="0"/>
                </a:lnTo>
                <a:lnTo>
                  <a:pt x="1495421" y="1440007"/>
                </a:lnTo>
                <a:lnTo>
                  <a:pt x="0" y="14400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453403" y="4131069"/>
            <a:ext cx="1540955" cy="1477213"/>
          </a:xfrm>
          <a:custGeom>
            <a:avLst/>
            <a:gdLst/>
            <a:ahLst/>
            <a:cxnLst/>
            <a:rect r="r" b="b" t="t" l="l"/>
            <a:pathLst>
              <a:path h="1477213" w="1540955">
                <a:moveTo>
                  <a:pt x="0" y="0"/>
                </a:moveTo>
                <a:lnTo>
                  <a:pt x="1540956" y="0"/>
                </a:lnTo>
                <a:lnTo>
                  <a:pt x="1540956" y="1477214"/>
                </a:lnTo>
                <a:lnTo>
                  <a:pt x="0" y="147721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4" id="4"/>
          <p:cNvGrpSpPr/>
          <p:nvPr/>
        </p:nvGrpSpPr>
        <p:grpSpPr>
          <a:xfrm rot="0">
            <a:off x="6660551" y="4589548"/>
            <a:ext cx="446550" cy="446551"/>
            <a:chOff x="0" y="0"/>
            <a:chExt cx="595400" cy="595401"/>
          </a:xfrm>
        </p:grpSpPr>
        <p:sp>
          <p:nvSpPr>
            <p:cNvPr name="Freeform 5" id="5"/>
            <p:cNvSpPr/>
            <p:nvPr/>
          </p:nvSpPr>
          <p:spPr>
            <a:xfrm flipH="false" flipV="false" rot="0">
              <a:off x="0" y="0"/>
              <a:ext cx="596011" cy="596138"/>
            </a:xfrm>
            <a:custGeom>
              <a:avLst/>
              <a:gdLst/>
              <a:ahLst/>
              <a:cxnLst/>
              <a:rect r="r" b="b" t="t" l="l"/>
              <a:pathLst>
                <a:path h="596138" w="596011">
                  <a:moveTo>
                    <a:pt x="0" y="298069"/>
                  </a:moveTo>
                  <a:cubicBezTo>
                    <a:pt x="0" y="133477"/>
                    <a:pt x="133477" y="0"/>
                    <a:pt x="298069" y="0"/>
                  </a:cubicBezTo>
                  <a:lnTo>
                    <a:pt x="298069" y="12700"/>
                  </a:lnTo>
                  <a:lnTo>
                    <a:pt x="298069" y="0"/>
                  </a:lnTo>
                  <a:cubicBezTo>
                    <a:pt x="462661" y="0"/>
                    <a:pt x="596011" y="133477"/>
                    <a:pt x="596011" y="298069"/>
                  </a:cubicBezTo>
                  <a:lnTo>
                    <a:pt x="583311" y="298069"/>
                  </a:lnTo>
                  <a:lnTo>
                    <a:pt x="596011" y="298069"/>
                  </a:lnTo>
                  <a:cubicBezTo>
                    <a:pt x="596011" y="462661"/>
                    <a:pt x="462534" y="596138"/>
                    <a:pt x="297942" y="596138"/>
                  </a:cubicBezTo>
                  <a:lnTo>
                    <a:pt x="297942" y="583438"/>
                  </a:lnTo>
                  <a:lnTo>
                    <a:pt x="297942" y="596138"/>
                  </a:lnTo>
                  <a:cubicBezTo>
                    <a:pt x="133477" y="596011"/>
                    <a:pt x="0" y="462661"/>
                    <a:pt x="0" y="298069"/>
                  </a:cubicBezTo>
                  <a:lnTo>
                    <a:pt x="12700" y="298069"/>
                  </a:lnTo>
                  <a:lnTo>
                    <a:pt x="25400" y="298069"/>
                  </a:lnTo>
                  <a:lnTo>
                    <a:pt x="12700" y="298069"/>
                  </a:lnTo>
                  <a:lnTo>
                    <a:pt x="0" y="298069"/>
                  </a:lnTo>
                  <a:moveTo>
                    <a:pt x="25400" y="298069"/>
                  </a:moveTo>
                  <a:cubicBezTo>
                    <a:pt x="25400" y="305054"/>
                    <a:pt x="19685" y="310769"/>
                    <a:pt x="12700" y="310769"/>
                  </a:cubicBezTo>
                  <a:cubicBezTo>
                    <a:pt x="5715" y="310769"/>
                    <a:pt x="0" y="305054"/>
                    <a:pt x="0" y="298069"/>
                  </a:cubicBezTo>
                  <a:cubicBezTo>
                    <a:pt x="0" y="291084"/>
                    <a:pt x="5715" y="285369"/>
                    <a:pt x="12700" y="285369"/>
                  </a:cubicBezTo>
                  <a:cubicBezTo>
                    <a:pt x="19685" y="285369"/>
                    <a:pt x="25400" y="291084"/>
                    <a:pt x="25400" y="298069"/>
                  </a:cubicBezTo>
                  <a:cubicBezTo>
                    <a:pt x="25400" y="448691"/>
                    <a:pt x="147447" y="570738"/>
                    <a:pt x="298069" y="570738"/>
                  </a:cubicBezTo>
                  <a:cubicBezTo>
                    <a:pt x="448691" y="570738"/>
                    <a:pt x="570738" y="448691"/>
                    <a:pt x="570738" y="298069"/>
                  </a:cubicBezTo>
                  <a:cubicBezTo>
                    <a:pt x="570738" y="147447"/>
                    <a:pt x="448564" y="25400"/>
                    <a:pt x="298069" y="25400"/>
                  </a:cubicBezTo>
                  <a:lnTo>
                    <a:pt x="298069" y="12700"/>
                  </a:lnTo>
                  <a:lnTo>
                    <a:pt x="298069" y="25400"/>
                  </a:lnTo>
                  <a:cubicBezTo>
                    <a:pt x="147447" y="25400"/>
                    <a:pt x="25400" y="147447"/>
                    <a:pt x="25400" y="298069"/>
                  </a:cubicBezTo>
                  <a:close/>
                </a:path>
              </a:pathLst>
            </a:custGeom>
            <a:solidFill>
              <a:srgbClr val="435D74"/>
            </a:solidFill>
          </p:spPr>
        </p:sp>
      </p:grpSp>
      <p:sp>
        <p:nvSpPr>
          <p:cNvPr name="AutoShape 6" id="6"/>
          <p:cNvSpPr/>
          <p:nvPr/>
        </p:nvSpPr>
        <p:spPr>
          <a:xfrm rot="311222">
            <a:off x="6474349" y="4812823"/>
            <a:ext cx="205171" cy="0"/>
          </a:xfrm>
          <a:prstGeom prst="line">
            <a:avLst/>
          </a:prstGeom>
          <a:ln cap="rnd" w="9525">
            <a:solidFill>
              <a:srgbClr val="435D74"/>
            </a:solidFill>
            <a:prstDash val="solid"/>
            <a:headEnd type="none" len="sm" w="sm"/>
            <a:tailEnd type="none" len="sm" w="sm"/>
          </a:ln>
        </p:spPr>
      </p:sp>
      <p:grpSp>
        <p:nvGrpSpPr>
          <p:cNvPr name="Group 7" id="7"/>
          <p:cNvGrpSpPr/>
          <p:nvPr/>
        </p:nvGrpSpPr>
        <p:grpSpPr>
          <a:xfrm rot="0">
            <a:off x="6766274" y="4934579"/>
            <a:ext cx="446550" cy="446551"/>
            <a:chOff x="0" y="0"/>
            <a:chExt cx="595400" cy="595401"/>
          </a:xfrm>
        </p:grpSpPr>
        <p:sp>
          <p:nvSpPr>
            <p:cNvPr name="Freeform 8" id="8"/>
            <p:cNvSpPr/>
            <p:nvPr/>
          </p:nvSpPr>
          <p:spPr>
            <a:xfrm flipH="false" flipV="false" rot="0">
              <a:off x="0" y="0"/>
              <a:ext cx="596011" cy="596138"/>
            </a:xfrm>
            <a:custGeom>
              <a:avLst/>
              <a:gdLst/>
              <a:ahLst/>
              <a:cxnLst/>
              <a:rect r="r" b="b" t="t" l="l"/>
              <a:pathLst>
                <a:path h="596138" w="596011">
                  <a:moveTo>
                    <a:pt x="0" y="298069"/>
                  </a:moveTo>
                  <a:cubicBezTo>
                    <a:pt x="0" y="133477"/>
                    <a:pt x="133477" y="0"/>
                    <a:pt x="298069" y="0"/>
                  </a:cubicBezTo>
                  <a:lnTo>
                    <a:pt x="298069" y="12700"/>
                  </a:lnTo>
                  <a:lnTo>
                    <a:pt x="298069" y="0"/>
                  </a:lnTo>
                  <a:cubicBezTo>
                    <a:pt x="462661" y="0"/>
                    <a:pt x="596011" y="133477"/>
                    <a:pt x="596011" y="298069"/>
                  </a:cubicBezTo>
                  <a:lnTo>
                    <a:pt x="583311" y="298069"/>
                  </a:lnTo>
                  <a:lnTo>
                    <a:pt x="596011" y="298069"/>
                  </a:lnTo>
                  <a:cubicBezTo>
                    <a:pt x="596011" y="462661"/>
                    <a:pt x="462534" y="596138"/>
                    <a:pt x="297942" y="596138"/>
                  </a:cubicBezTo>
                  <a:lnTo>
                    <a:pt x="297942" y="583438"/>
                  </a:lnTo>
                  <a:lnTo>
                    <a:pt x="297942" y="596138"/>
                  </a:lnTo>
                  <a:cubicBezTo>
                    <a:pt x="133477" y="596011"/>
                    <a:pt x="0" y="462661"/>
                    <a:pt x="0" y="298069"/>
                  </a:cubicBezTo>
                  <a:lnTo>
                    <a:pt x="12700" y="298069"/>
                  </a:lnTo>
                  <a:lnTo>
                    <a:pt x="25400" y="298069"/>
                  </a:lnTo>
                  <a:lnTo>
                    <a:pt x="12700" y="298069"/>
                  </a:lnTo>
                  <a:lnTo>
                    <a:pt x="0" y="298069"/>
                  </a:lnTo>
                  <a:moveTo>
                    <a:pt x="25400" y="298069"/>
                  </a:moveTo>
                  <a:cubicBezTo>
                    <a:pt x="25400" y="305054"/>
                    <a:pt x="19685" y="310769"/>
                    <a:pt x="12700" y="310769"/>
                  </a:cubicBezTo>
                  <a:cubicBezTo>
                    <a:pt x="5715" y="310769"/>
                    <a:pt x="0" y="305054"/>
                    <a:pt x="0" y="298069"/>
                  </a:cubicBezTo>
                  <a:cubicBezTo>
                    <a:pt x="0" y="291084"/>
                    <a:pt x="5715" y="285369"/>
                    <a:pt x="12700" y="285369"/>
                  </a:cubicBezTo>
                  <a:cubicBezTo>
                    <a:pt x="19685" y="285369"/>
                    <a:pt x="25400" y="291084"/>
                    <a:pt x="25400" y="298069"/>
                  </a:cubicBezTo>
                  <a:cubicBezTo>
                    <a:pt x="25400" y="448691"/>
                    <a:pt x="147447" y="570738"/>
                    <a:pt x="298069" y="570738"/>
                  </a:cubicBezTo>
                  <a:cubicBezTo>
                    <a:pt x="448691" y="570738"/>
                    <a:pt x="570738" y="448691"/>
                    <a:pt x="570738" y="298069"/>
                  </a:cubicBezTo>
                  <a:cubicBezTo>
                    <a:pt x="570738" y="147447"/>
                    <a:pt x="448564" y="25400"/>
                    <a:pt x="298069" y="25400"/>
                  </a:cubicBezTo>
                  <a:lnTo>
                    <a:pt x="298069" y="12700"/>
                  </a:lnTo>
                  <a:lnTo>
                    <a:pt x="298069" y="25400"/>
                  </a:lnTo>
                  <a:cubicBezTo>
                    <a:pt x="147447" y="25400"/>
                    <a:pt x="25400" y="147447"/>
                    <a:pt x="25400" y="298069"/>
                  </a:cubicBezTo>
                  <a:close/>
                </a:path>
              </a:pathLst>
            </a:custGeom>
            <a:solidFill>
              <a:srgbClr val="5F7D95"/>
            </a:solidFill>
          </p:spPr>
        </p:sp>
      </p:grpSp>
      <p:sp>
        <p:nvSpPr>
          <p:cNvPr name="AutoShape 9" id="9"/>
          <p:cNvSpPr/>
          <p:nvPr/>
        </p:nvSpPr>
        <p:spPr>
          <a:xfrm rot="5135022">
            <a:off x="6869080" y="5482552"/>
            <a:ext cx="240888" cy="0"/>
          </a:xfrm>
          <a:prstGeom prst="line">
            <a:avLst/>
          </a:prstGeom>
          <a:ln cap="rnd" w="9525">
            <a:solidFill>
              <a:srgbClr val="5F7D95"/>
            </a:solidFill>
            <a:prstDash val="solid"/>
            <a:headEnd type="none" len="sm" w="sm"/>
            <a:tailEnd type="none" len="sm" w="sm"/>
          </a:ln>
        </p:spPr>
      </p:sp>
      <p:grpSp>
        <p:nvGrpSpPr>
          <p:cNvPr name="Group 10" id="10"/>
          <p:cNvGrpSpPr/>
          <p:nvPr/>
        </p:nvGrpSpPr>
        <p:grpSpPr>
          <a:xfrm rot="0">
            <a:off x="7129103" y="4934579"/>
            <a:ext cx="446550" cy="446551"/>
            <a:chOff x="0" y="0"/>
            <a:chExt cx="595400" cy="595401"/>
          </a:xfrm>
        </p:grpSpPr>
        <p:sp>
          <p:nvSpPr>
            <p:cNvPr name="Freeform 11" id="11"/>
            <p:cNvSpPr/>
            <p:nvPr/>
          </p:nvSpPr>
          <p:spPr>
            <a:xfrm flipH="false" flipV="false" rot="0">
              <a:off x="0" y="0"/>
              <a:ext cx="596011" cy="596138"/>
            </a:xfrm>
            <a:custGeom>
              <a:avLst/>
              <a:gdLst/>
              <a:ahLst/>
              <a:cxnLst/>
              <a:rect r="r" b="b" t="t" l="l"/>
              <a:pathLst>
                <a:path h="596138" w="596011">
                  <a:moveTo>
                    <a:pt x="0" y="298069"/>
                  </a:moveTo>
                  <a:cubicBezTo>
                    <a:pt x="0" y="133477"/>
                    <a:pt x="133477" y="0"/>
                    <a:pt x="298069" y="0"/>
                  </a:cubicBezTo>
                  <a:lnTo>
                    <a:pt x="298069" y="12700"/>
                  </a:lnTo>
                  <a:lnTo>
                    <a:pt x="298069" y="0"/>
                  </a:lnTo>
                  <a:cubicBezTo>
                    <a:pt x="462661" y="0"/>
                    <a:pt x="596011" y="133477"/>
                    <a:pt x="596011" y="298069"/>
                  </a:cubicBezTo>
                  <a:lnTo>
                    <a:pt x="583311" y="298069"/>
                  </a:lnTo>
                  <a:lnTo>
                    <a:pt x="596011" y="298069"/>
                  </a:lnTo>
                  <a:cubicBezTo>
                    <a:pt x="596011" y="462661"/>
                    <a:pt x="462534" y="596138"/>
                    <a:pt x="297942" y="596138"/>
                  </a:cubicBezTo>
                  <a:lnTo>
                    <a:pt x="297942" y="583438"/>
                  </a:lnTo>
                  <a:lnTo>
                    <a:pt x="297942" y="596138"/>
                  </a:lnTo>
                  <a:cubicBezTo>
                    <a:pt x="133477" y="596011"/>
                    <a:pt x="0" y="462661"/>
                    <a:pt x="0" y="298069"/>
                  </a:cubicBezTo>
                  <a:lnTo>
                    <a:pt x="12700" y="298069"/>
                  </a:lnTo>
                  <a:lnTo>
                    <a:pt x="25400" y="298069"/>
                  </a:lnTo>
                  <a:lnTo>
                    <a:pt x="12700" y="298069"/>
                  </a:lnTo>
                  <a:lnTo>
                    <a:pt x="0" y="298069"/>
                  </a:lnTo>
                  <a:moveTo>
                    <a:pt x="25400" y="298069"/>
                  </a:moveTo>
                  <a:cubicBezTo>
                    <a:pt x="25400" y="305054"/>
                    <a:pt x="19685" y="310769"/>
                    <a:pt x="12700" y="310769"/>
                  </a:cubicBezTo>
                  <a:cubicBezTo>
                    <a:pt x="5715" y="310769"/>
                    <a:pt x="0" y="305054"/>
                    <a:pt x="0" y="298069"/>
                  </a:cubicBezTo>
                  <a:cubicBezTo>
                    <a:pt x="0" y="291084"/>
                    <a:pt x="5715" y="285369"/>
                    <a:pt x="12700" y="285369"/>
                  </a:cubicBezTo>
                  <a:cubicBezTo>
                    <a:pt x="19685" y="285369"/>
                    <a:pt x="25400" y="291084"/>
                    <a:pt x="25400" y="298069"/>
                  </a:cubicBezTo>
                  <a:cubicBezTo>
                    <a:pt x="25400" y="448691"/>
                    <a:pt x="147447" y="570738"/>
                    <a:pt x="298069" y="570738"/>
                  </a:cubicBezTo>
                  <a:cubicBezTo>
                    <a:pt x="448691" y="570738"/>
                    <a:pt x="570738" y="448691"/>
                    <a:pt x="570738" y="298069"/>
                  </a:cubicBezTo>
                  <a:cubicBezTo>
                    <a:pt x="570738" y="147447"/>
                    <a:pt x="448564" y="25400"/>
                    <a:pt x="298069" y="25400"/>
                  </a:cubicBezTo>
                  <a:lnTo>
                    <a:pt x="298069" y="12700"/>
                  </a:lnTo>
                  <a:lnTo>
                    <a:pt x="298069" y="25400"/>
                  </a:lnTo>
                  <a:cubicBezTo>
                    <a:pt x="147447" y="25400"/>
                    <a:pt x="25400" y="147447"/>
                    <a:pt x="25400" y="298069"/>
                  </a:cubicBezTo>
                  <a:close/>
                </a:path>
              </a:pathLst>
            </a:custGeom>
            <a:solidFill>
              <a:srgbClr val="869FB2"/>
            </a:solidFill>
          </p:spPr>
        </p:sp>
      </p:grpSp>
      <p:sp>
        <p:nvSpPr>
          <p:cNvPr name="AutoShape 12" id="12"/>
          <p:cNvSpPr/>
          <p:nvPr/>
        </p:nvSpPr>
        <p:spPr>
          <a:xfrm rot="5135022">
            <a:off x="7231918" y="5482552"/>
            <a:ext cx="240888" cy="0"/>
          </a:xfrm>
          <a:prstGeom prst="line">
            <a:avLst/>
          </a:prstGeom>
          <a:ln cap="rnd" w="9525">
            <a:solidFill>
              <a:srgbClr val="869FB2"/>
            </a:solidFill>
            <a:prstDash val="solid"/>
            <a:headEnd type="none" len="sm" w="sm"/>
            <a:tailEnd type="none" len="sm" w="sm"/>
          </a:ln>
        </p:spPr>
      </p:sp>
      <p:grpSp>
        <p:nvGrpSpPr>
          <p:cNvPr name="Group 13" id="13"/>
          <p:cNvGrpSpPr/>
          <p:nvPr/>
        </p:nvGrpSpPr>
        <p:grpSpPr>
          <a:xfrm rot="0">
            <a:off x="7233137" y="4585319"/>
            <a:ext cx="446550" cy="446551"/>
            <a:chOff x="0" y="0"/>
            <a:chExt cx="595400" cy="595401"/>
          </a:xfrm>
        </p:grpSpPr>
        <p:sp>
          <p:nvSpPr>
            <p:cNvPr name="Freeform 14" id="14"/>
            <p:cNvSpPr/>
            <p:nvPr/>
          </p:nvSpPr>
          <p:spPr>
            <a:xfrm flipH="false" flipV="false" rot="0">
              <a:off x="0" y="0"/>
              <a:ext cx="596011" cy="596138"/>
            </a:xfrm>
            <a:custGeom>
              <a:avLst/>
              <a:gdLst/>
              <a:ahLst/>
              <a:cxnLst/>
              <a:rect r="r" b="b" t="t" l="l"/>
              <a:pathLst>
                <a:path h="596138" w="596011">
                  <a:moveTo>
                    <a:pt x="0" y="298069"/>
                  </a:moveTo>
                  <a:cubicBezTo>
                    <a:pt x="0" y="133477"/>
                    <a:pt x="133477" y="0"/>
                    <a:pt x="298069" y="0"/>
                  </a:cubicBezTo>
                  <a:lnTo>
                    <a:pt x="298069" y="12700"/>
                  </a:lnTo>
                  <a:lnTo>
                    <a:pt x="298069" y="0"/>
                  </a:lnTo>
                  <a:cubicBezTo>
                    <a:pt x="462661" y="0"/>
                    <a:pt x="596011" y="133477"/>
                    <a:pt x="596011" y="298069"/>
                  </a:cubicBezTo>
                  <a:lnTo>
                    <a:pt x="583311" y="298069"/>
                  </a:lnTo>
                  <a:lnTo>
                    <a:pt x="596011" y="298069"/>
                  </a:lnTo>
                  <a:cubicBezTo>
                    <a:pt x="596011" y="462661"/>
                    <a:pt x="462534" y="596138"/>
                    <a:pt x="297942" y="596138"/>
                  </a:cubicBezTo>
                  <a:lnTo>
                    <a:pt x="297942" y="583438"/>
                  </a:lnTo>
                  <a:lnTo>
                    <a:pt x="297942" y="596138"/>
                  </a:lnTo>
                  <a:cubicBezTo>
                    <a:pt x="133477" y="596011"/>
                    <a:pt x="0" y="462661"/>
                    <a:pt x="0" y="298069"/>
                  </a:cubicBezTo>
                  <a:lnTo>
                    <a:pt x="12700" y="298069"/>
                  </a:lnTo>
                  <a:lnTo>
                    <a:pt x="25400" y="298069"/>
                  </a:lnTo>
                  <a:lnTo>
                    <a:pt x="12700" y="298069"/>
                  </a:lnTo>
                  <a:lnTo>
                    <a:pt x="0" y="298069"/>
                  </a:lnTo>
                  <a:moveTo>
                    <a:pt x="25400" y="298069"/>
                  </a:moveTo>
                  <a:cubicBezTo>
                    <a:pt x="25400" y="305054"/>
                    <a:pt x="19685" y="310769"/>
                    <a:pt x="12700" y="310769"/>
                  </a:cubicBezTo>
                  <a:cubicBezTo>
                    <a:pt x="5715" y="310769"/>
                    <a:pt x="0" y="305054"/>
                    <a:pt x="0" y="298069"/>
                  </a:cubicBezTo>
                  <a:cubicBezTo>
                    <a:pt x="0" y="291084"/>
                    <a:pt x="5715" y="285369"/>
                    <a:pt x="12700" y="285369"/>
                  </a:cubicBezTo>
                  <a:cubicBezTo>
                    <a:pt x="19685" y="285369"/>
                    <a:pt x="25400" y="291084"/>
                    <a:pt x="25400" y="298069"/>
                  </a:cubicBezTo>
                  <a:cubicBezTo>
                    <a:pt x="25400" y="448691"/>
                    <a:pt x="147447" y="570738"/>
                    <a:pt x="298069" y="570738"/>
                  </a:cubicBezTo>
                  <a:cubicBezTo>
                    <a:pt x="448691" y="570738"/>
                    <a:pt x="570738" y="448691"/>
                    <a:pt x="570738" y="298069"/>
                  </a:cubicBezTo>
                  <a:cubicBezTo>
                    <a:pt x="570738" y="147447"/>
                    <a:pt x="448564" y="25400"/>
                    <a:pt x="298069" y="25400"/>
                  </a:cubicBezTo>
                  <a:lnTo>
                    <a:pt x="298069" y="12700"/>
                  </a:lnTo>
                  <a:lnTo>
                    <a:pt x="298069" y="25400"/>
                  </a:lnTo>
                  <a:cubicBezTo>
                    <a:pt x="147447" y="25400"/>
                    <a:pt x="25400" y="147447"/>
                    <a:pt x="25400" y="298069"/>
                  </a:cubicBezTo>
                  <a:close/>
                </a:path>
              </a:pathLst>
            </a:custGeom>
            <a:solidFill>
              <a:srgbClr val="A5B7C6"/>
            </a:solidFill>
          </p:spPr>
        </p:sp>
      </p:grpSp>
      <p:sp>
        <p:nvSpPr>
          <p:cNvPr name="AutoShape 15" id="15"/>
          <p:cNvSpPr/>
          <p:nvPr/>
        </p:nvSpPr>
        <p:spPr>
          <a:xfrm rot="312579">
            <a:off x="7660596" y="4812805"/>
            <a:ext cx="204283" cy="0"/>
          </a:xfrm>
          <a:prstGeom prst="line">
            <a:avLst/>
          </a:prstGeom>
          <a:ln cap="rnd" w="9525">
            <a:solidFill>
              <a:srgbClr val="A5B7C6"/>
            </a:solidFill>
            <a:prstDash val="solid"/>
            <a:headEnd type="none" len="sm" w="sm"/>
            <a:tailEnd type="none" len="sm" w="sm"/>
          </a:ln>
        </p:spPr>
      </p:sp>
      <p:grpSp>
        <p:nvGrpSpPr>
          <p:cNvPr name="Group 16" id="16"/>
          <p:cNvGrpSpPr/>
          <p:nvPr/>
        </p:nvGrpSpPr>
        <p:grpSpPr>
          <a:xfrm rot="0">
            <a:off x="6940502" y="4362036"/>
            <a:ext cx="446550" cy="446551"/>
            <a:chOff x="0" y="0"/>
            <a:chExt cx="595400" cy="595401"/>
          </a:xfrm>
        </p:grpSpPr>
        <p:sp>
          <p:nvSpPr>
            <p:cNvPr name="Freeform 17" id="17"/>
            <p:cNvSpPr/>
            <p:nvPr/>
          </p:nvSpPr>
          <p:spPr>
            <a:xfrm flipH="false" flipV="false" rot="0">
              <a:off x="0" y="0"/>
              <a:ext cx="596011" cy="596138"/>
            </a:xfrm>
            <a:custGeom>
              <a:avLst/>
              <a:gdLst/>
              <a:ahLst/>
              <a:cxnLst/>
              <a:rect r="r" b="b" t="t" l="l"/>
              <a:pathLst>
                <a:path h="596138" w="596011">
                  <a:moveTo>
                    <a:pt x="0" y="298069"/>
                  </a:moveTo>
                  <a:cubicBezTo>
                    <a:pt x="0" y="133477"/>
                    <a:pt x="133477" y="0"/>
                    <a:pt x="298069" y="0"/>
                  </a:cubicBezTo>
                  <a:lnTo>
                    <a:pt x="298069" y="12700"/>
                  </a:lnTo>
                  <a:lnTo>
                    <a:pt x="298069" y="0"/>
                  </a:lnTo>
                  <a:cubicBezTo>
                    <a:pt x="462661" y="0"/>
                    <a:pt x="596011" y="133477"/>
                    <a:pt x="596011" y="298069"/>
                  </a:cubicBezTo>
                  <a:lnTo>
                    <a:pt x="583311" y="298069"/>
                  </a:lnTo>
                  <a:lnTo>
                    <a:pt x="596011" y="298069"/>
                  </a:lnTo>
                  <a:cubicBezTo>
                    <a:pt x="596011" y="462661"/>
                    <a:pt x="462534" y="596138"/>
                    <a:pt x="297942" y="596138"/>
                  </a:cubicBezTo>
                  <a:lnTo>
                    <a:pt x="297942" y="583438"/>
                  </a:lnTo>
                  <a:lnTo>
                    <a:pt x="297942" y="596138"/>
                  </a:lnTo>
                  <a:cubicBezTo>
                    <a:pt x="133477" y="596011"/>
                    <a:pt x="0" y="462661"/>
                    <a:pt x="0" y="298069"/>
                  </a:cubicBezTo>
                  <a:lnTo>
                    <a:pt x="12700" y="298069"/>
                  </a:lnTo>
                  <a:lnTo>
                    <a:pt x="25400" y="298069"/>
                  </a:lnTo>
                  <a:lnTo>
                    <a:pt x="12700" y="298069"/>
                  </a:lnTo>
                  <a:lnTo>
                    <a:pt x="0" y="298069"/>
                  </a:lnTo>
                  <a:moveTo>
                    <a:pt x="25400" y="298069"/>
                  </a:moveTo>
                  <a:cubicBezTo>
                    <a:pt x="25400" y="305054"/>
                    <a:pt x="19685" y="310769"/>
                    <a:pt x="12700" y="310769"/>
                  </a:cubicBezTo>
                  <a:cubicBezTo>
                    <a:pt x="5715" y="310769"/>
                    <a:pt x="0" y="305054"/>
                    <a:pt x="0" y="298069"/>
                  </a:cubicBezTo>
                  <a:cubicBezTo>
                    <a:pt x="0" y="291084"/>
                    <a:pt x="5715" y="285369"/>
                    <a:pt x="12700" y="285369"/>
                  </a:cubicBezTo>
                  <a:cubicBezTo>
                    <a:pt x="19685" y="285369"/>
                    <a:pt x="25400" y="291084"/>
                    <a:pt x="25400" y="298069"/>
                  </a:cubicBezTo>
                  <a:cubicBezTo>
                    <a:pt x="25400" y="448691"/>
                    <a:pt x="147447" y="570738"/>
                    <a:pt x="298069" y="570738"/>
                  </a:cubicBezTo>
                  <a:cubicBezTo>
                    <a:pt x="448691" y="570738"/>
                    <a:pt x="570738" y="448691"/>
                    <a:pt x="570738" y="298069"/>
                  </a:cubicBezTo>
                  <a:cubicBezTo>
                    <a:pt x="570738" y="147447"/>
                    <a:pt x="448564" y="25400"/>
                    <a:pt x="298069" y="25400"/>
                  </a:cubicBezTo>
                  <a:lnTo>
                    <a:pt x="298069" y="12700"/>
                  </a:lnTo>
                  <a:lnTo>
                    <a:pt x="298069" y="25400"/>
                  </a:lnTo>
                  <a:cubicBezTo>
                    <a:pt x="147447" y="25400"/>
                    <a:pt x="25400" y="147447"/>
                    <a:pt x="25400" y="298069"/>
                  </a:cubicBezTo>
                  <a:close/>
                </a:path>
              </a:pathLst>
            </a:custGeom>
            <a:solidFill>
              <a:srgbClr val="BAC8D3"/>
            </a:solidFill>
          </p:spPr>
        </p:sp>
      </p:grpSp>
      <p:sp>
        <p:nvSpPr>
          <p:cNvPr name="AutoShape 18" id="18"/>
          <p:cNvSpPr/>
          <p:nvPr/>
        </p:nvSpPr>
        <p:spPr>
          <a:xfrm rot="5135022">
            <a:off x="7043310" y="4256800"/>
            <a:ext cx="240888" cy="0"/>
          </a:xfrm>
          <a:prstGeom prst="line">
            <a:avLst/>
          </a:prstGeom>
          <a:ln cap="rnd" w="9525">
            <a:solidFill>
              <a:srgbClr val="BAC8D3"/>
            </a:solidFill>
            <a:prstDash val="solid"/>
            <a:headEnd type="none" len="sm" w="sm"/>
            <a:tailEnd type="none" len="sm" w="sm"/>
          </a:ln>
        </p:spPr>
      </p:sp>
      <p:sp>
        <p:nvSpPr>
          <p:cNvPr name="Freeform 19" id="19"/>
          <p:cNvSpPr/>
          <p:nvPr/>
        </p:nvSpPr>
        <p:spPr>
          <a:xfrm flipH="false" flipV="false" rot="0">
            <a:off x="9824651" y="4149747"/>
            <a:ext cx="1440185" cy="1439859"/>
          </a:xfrm>
          <a:custGeom>
            <a:avLst/>
            <a:gdLst/>
            <a:ahLst/>
            <a:cxnLst/>
            <a:rect r="r" b="b" t="t" l="l"/>
            <a:pathLst>
              <a:path h="1439859" w="1440185">
                <a:moveTo>
                  <a:pt x="0" y="0"/>
                </a:moveTo>
                <a:lnTo>
                  <a:pt x="1440184" y="0"/>
                </a:lnTo>
                <a:lnTo>
                  <a:pt x="1440184" y="1439858"/>
                </a:lnTo>
                <a:lnTo>
                  <a:pt x="0" y="143985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0">
            <a:off x="11443525" y="4138761"/>
            <a:ext cx="1461833" cy="1461833"/>
          </a:xfrm>
          <a:custGeom>
            <a:avLst/>
            <a:gdLst/>
            <a:ahLst/>
            <a:cxnLst/>
            <a:rect r="r" b="b" t="t" l="l"/>
            <a:pathLst>
              <a:path h="1461833" w="1461833">
                <a:moveTo>
                  <a:pt x="0" y="0"/>
                </a:moveTo>
                <a:lnTo>
                  <a:pt x="1461832" y="0"/>
                </a:lnTo>
                <a:lnTo>
                  <a:pt x="1461832" y="1461832"/>
                </a:lnTo>
                <a:lnTo>
                  <a:pt x="0" y="14618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0">
            <a:off x="16333200" y="7429351"/>
            <a:ext cx="582063" cy="1367233"/>
          </a:xfrm>
          <a:custGeom>
            <a:avLst/>
            <a:gdLst/>
            <a:ahLst/>
            <a:cxnLst/>
            <a:rect r="r" b="b" t="t" l="l"/>
            <a:pathLst>
              <a:path h="1367233" w="582063">
                <a:moveTo>
                  <a:pt x="0" y="0"/>
                </a:moveTo>
                <a:lnTo>
                  <a:pt x="582064" y="0"/>
                </a:lnTo>
                <a:lnTo>
                  <a:pt x="582064" y="1367234"/>
                </a:lnTo>
                <a:lnTo>
                  <a:pt x="0" y="136723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2" id="22"/>
          <p:cNvSpPr/>
          <p:nvPr/>
        </p:nvSpPr>
        <p:spPr>
          <a:xfrm flipH="false" flipV="false" rot="0">
            <a:off x="10572089" y="7411717"/>
            <a:ext cx="952073" cy="1378855"/>
          </a:xfrm>
          <a:custGeom>
            <a:avLst/>
            <a:gdLst/>
            <a:ahLst/>
            <a:cxnLst/>
            <a:rect r="r" b="b" t="t" l="l"/>
            <a:pathLst>
              <a:path h="1378855" w="952073">
                <a:moveTo>
                  <a:pt x="0" y="0"/>
                </a:moveTo>
                <a:lnTo>
                  <a:pt x="952074" y="0"/>
                </a:lnTo>
                <a:lnTo>
                  <a:pt x="952074" y="1378856"/>
                </a:lnTo>
                <a:lnTo>
                  <a:pt x="0" y="13788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23" id="23"/>
          <p:cNvGrpSpPr/>
          <p:nvPr/>
        </p:nvGrpSpPr>
        <p:grpSpPr>
          <a:xfrm rot="0">
            <a:off x="16292702" y="7245406"/>
            <a:ext cx="408" cy="8"/>
            <a:chOff x="0" y="0"/>
            <a:chExt cx="544" cy="11"/>
          </a:xfrm>
        </p:grpSpPr>
        <p:sp>
          <p:nvSpPr>
            <p:cNvPr name="Freeform 24" id="24"/>
            <p:cNvSpPr/>
            <p:nvPr/>
          </p:nvSpPr>
          <p:spPr>
            <a:xfrm flipH="false" flipV="false" rot="0">
              <a:off x="0" y="0"/>
              <a:ext cx="508" cy="0"/>
            </a:xfrm>
            <a:custGeom>
              <a:avLst/>
              <a:gdLst/>
              <a:ahLst/>
              <a:cxnLst/>
              <a:rect r="r" b="b" t="t" l="l"/>
              <a:pathLst>
                <a:path h="0" w="508">
                  <a:moveTo>
                    <a:pt x="508" y="0"/>
                  </a:moveTo>
                  <a:lnTo>
                    <a:pt x="0" y="0"/>
                  </a:lnTo>
                  <a:close/>
                </a:path>
              </a:pathLst>
            </a:custGeom>
            <a:solidFill>
              <a:srgbClr val="FFFFFF"/>
            </a:solidFill>
          </p:spPr>
        </p:sp>
      </p:grpSp>
      <p:sp>
        <p:nvSpPr>
          <p:cNvPr name="Freeform 25" id="25"/>
          <p:cNvSpPr/>
          <p:nvPr/>
        </p:nvSpPr>
        <p:spPr>
          <a:xfrm flipH="false" flipV="false" rot="0">
            <a:off x="11810549" y="7430279"/>
            <a:ext cx="606832" cy="606740"/>
          </a:xfrm>
          <a:custGeom>
            <a:avLst/>
            <a:gdLst/>
            <a:ahLst/>
            <a:cxnLst/>
            <a:rect r="r" b="b" t="t" l="l"/>
            <a:pathLst>
              <a:path h="606740" w="606832">
                <a:moveTo>
                  <a:pt x="0" y="0"/>
                </a:moveTo>
                <a:lnTo>
                  <a:pt x="606832" y="0"/>
                </a:lnTo>
                <a:lnTo>
                  <a:pt x="606832" y="606740"/>
                </a:lnTo>
                <a:lnTo>
                  <a:pt x="0" y="60674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6" id="26"/>
          <p:cNvSpPr/>
          <p:nvPr/>
        </p:nvSpPr>
        <p:spPr>
          <a:xfrm flipH="false" flipV="false" rot="0">
            <a:off x="11810549" y="8187623"/>
            <a:ext cx="606832" cy="606832"/>
          </a:xfrm>
          <a:custGeom>
            <a:avLst/>
            <a:gdLst/>
            <a:ahLst/>
            <a:cxnLst/>
            <a:rect r="r" b="b" t="t" l="l"/>
            <a:pathLst>
              <a:path h="606832" w="606832">
                <a:moveTo>
                  <a:pt x="0" y="0"/>
                </a:moveTo>
                <a:lnTo>
                  <a:pt x="606832" y="0"/>
                </a:lnTo>
                <a:lnTo>
                  <a:pt x="606832" y="606832"/>
                </a:lnTo>
                <a:lnTo>
                  <a:pt x="0" y="60683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7" id="27"/>
          <p:cNvSpPr/>
          <p:nvPr/>
        </p:nvSpPr>
        <p:spPr>
          <a:xfrm flipH="false" flipV="false" rot="0">
            <a:off x="13887403" y="7428675"/>
            <a:ext cx="1238436" cy="1365350"/>
          </a:xfrm>
          <a:custGeom>
            <a:avLst/>
            <a:gdLst/>
            <a:ahLst/>
            <a:cxnLst/>
            <a:rect r="r" b="b" t="t" l="l"/>
            <a:pathLst>
              <a:path h="1365350" w="1238436">
                <a:moveTo>
                  <a:pt x="0" y="0"/>
                </a:moveTo>
                <a:lnTo>
                  <a:pt x="1238436" y="0"/>
                </a:lnTo>
                <a:lnTo>
                  <a:pt x="1238436" y="1365350"/>
                </a:lnTo>
                <a:lnTo>
                  <a:pt x="0" y="136535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8" id="28"/>
          <p:cNvSpPr/>
          <p:nvPr/>
        </p:nvSpPr>
        <p:spPr>
          <a:xfrm flipH="false" flipV="false" rot="0">
            <a:off x="12699929" y="7424149"/>
            <a:ext cx="904928" cy="1370326"/>
          </a:xfrm>
          <a:custGeom>
            <a:avLst/>
            <a:gdLst/>
            <a:ahLst/>
            <a:cxnLst/>
            <a:rect r="r" b="b" t="t" l="l"/>
            <a:pathLst>
              <a:path h="1370326" w="904928">
                <a:moveTo>
                  <a:pt x="0" y="0"/>
                </a:moveTo>
                <a:lnTo>
                  <a:pt x="904928" y="0"/>
                </a:lnTo>
                <a:lnTo>
                  <a:pt x="904928" y="1370326"/>
                </a:lnTo>
                <a:lnTo>
                  <a:pt x="0" y="1370326"/>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9" id="29"/>
          <p:cNvSpPr/>
          <p:nvPr/>
        </p:nvSpPr>
        <p:spPr>
          <a:xfrm flipH="false" flipV="false" rot="0">
            <a:off x="15668897" y="5853403"/>
            <a:ext cx="1248023" cy="1246145"/>
          </a:xfrm>
          <a:custGeom>
            <a:avLst/>
            <a:gdLst/>
            <a:ahLst/>
            <a:cxnLst/>
            <a:rect r="r" b="b" t="t" l="l"/>
            <a:pathLst>
              <a:path h="1246145" w="1248023">
                <a:moveTo>
                  <a:pt x="0" y="0"/>
                </a:moveTo>
                <a:lnTo>
                  <a:pt x="1248024" y="0"/>
                </a:lnTo>
                <a:lnTo>
                  <a:pt x="1248024" y="1246146"/>
                </a:lnTo>
                <a:lnTo>
                  <a:pt x="0" y="124614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30" id="30"/>
          <p:cNvSpPr/>
          <p:nvPr/>
        </p:nvSpPr>
        <p:spPr>
          <a:xfrm flipH="false" flipV="false" rot="0">
            <a:off x="4582487" y="5872001"/>
            <a:ext cx="2625472" cy="1228312"/>
          </a:xfrm>
          <a:custGeom>
            <a:avLst/>
            <a:gdLst/>
            <a:ahLst/>
            <a:cxnLst/>
            <a:rect r="r" b="b" t="t" l="l"/>
            <a:pathLst>
              <a:path h="1228312" w="2625472">
                <a:moveTo>
                  <a:pt x="0" y="0"/>
                </a:moveTo>
                <a:lnTo>
                  <a:pt x="2625472" y="0"/>
                </a:lnTo>
                <a:lnTo>
                  <a:pt x="2625472" y="1228312"/>
                </a:lnTo>
                <a:lnTo>
                  <a:pt x="0" y="1228312"/>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31" id="31"/>
          <p:cNvSpPr/>
          <p:nvPr/>
        </p:nvSpPr>
        <p:spPr>
          <a:xfrm flipH="false" flipV="false" rot="0">
            <a:off x="13234028" y="5852908"/>
            <a:ext cx="2224501" cy="1247307"/>
          </a:xfrm>
          <a:custGeom>
            <a:avLst/>
            <a:gdLst/>
            <a:ahLst/>
            <a:cxnLst/>
            <a:rect r="r" b="b" t="t" l="l"/>
            <a:pathLst>
              <a:path h="1247307" w="2224501">
                <a:moveTo>
                  <a:pt x="0" y="0"/>
                </a:moveTo>
                <a:lnTo>
                  <a:pt x="2224502" y="0"/>
                </a:lnTo>
                <a:lnTo>
                  <a:pt x="2224502" y="1247308"/>
                </a:lnTo>
                <a:lnTo>
                  <a:pt x="0" y="124730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32" id="32"/>
          <p:cNvSpPr/>
          <p:nvPr/>
        </p:nvSpPr>
        <p:spPr>
          <a:xfrm flipH="false" flipV="false" rot="0">
            <a:off x="10859647" y="5839332"/>
            <a:ext cx="2172208" cy="1268096"/>
          </a:xfrm>
          <a:custGeom>
            <a:avLst/>
            <a:gdLst/>
            <a:ahLst/>
            <a:cxnLst/>
            <a:rect r="r" b="b" t="t" l="l"/>
            <a:pathLst>
              <a:path h="1268096" w="2172208">
                <a:moveTo>
                  <a:pt x="0" y="0"/>
                </a:moveTo>
                <a:lnTo>
                  <a:pt x="2172208" y="0"/>
                </a:lnTo>
                <a:lnTo>
                  <a:pt x="2172208" y="1268096"/>
                </a:lnTo>
                <a:lnTo>
                  <a:pt x="0" y="1268096"/>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AutoShape 33" id="33"/>
          <p:cNvSpPr/>
          <p:nvPr/>
        </p:nvSpPr>
        <p:spPr>
          <a:xfrm rot="8345275">
            <a:off x="15139407" y="4361941"/>
            <a:ext cx="395038" cy="0"/>
          </a:xfrm>
          <a:prstGeom prst="line">
            <a:avLst/>
          </a:prstGeom>
          <a:ln cap="rnd" w="9525">
            <a:solidFill>
              <a:srgbClr val="667E92"/>
            </a:solidFill>
            <a:prstDash val="solid"/>
            <a:headEnd type="none" len="sm" w="sm"/>
            <a:tailEnd type="none" len="sm" w="sm"/>
          </a:ln>
        </p:spPr>
      </p:sp>
      <p:sp>
        <p:nvSpPr>
          <p:cNvPr name="AutoShape 34" id="34"/>
          <p:cNvSpPr/>
          <p:nvPr/>
        </p:nvSpPr>
        <p:spPr>
          <a:xfrm rot="2454724">
            <a:off x="16563012" y="4361941"/>
            <a:ext cx="395038" cy="0"/>
          </a:xfrm>
          <a:prstGeom prst="line">
            <a:avLst/>
          </a:prstGeom>
          <a:ln cap="rnd" w="9525">
            <a:solidFill>
              <a:srgbClr val="667E92"/>
            </a:solidFill>
            <a:prstDash val="solid"/>
            <a:headEnd type="none" len="sm" w="sm"/>
            <a:tailEnd type="none" len="sm" w="sm"/>
          </a:ln>
        </p:spPr>
      </p:sp>
      <p:sp>
        <p:nvSpPr>
          <p:cNvPr name="AutoShape 35" id="35"/>
          <p:cNvSpPr/>
          <p:nvPr/>
        </p:nvSpPr>
        <p:spPr>
          <a:xfrm rot="2454724">
            <a:off x="15139407" y="5450205"/>
            <a:ext cx="395038" cy="0"/>
          </a:xfrm>
          <a:prstGeom prst="line">
            <a:avLst/>
          </a:prstGeom>
          <a:ln cap="rnd" w="9525">
            <a:solidFill>
              <a:srgbClr val="667E92"/>
            </a:solidFill>
            <a:prstDash val="solid"/>
            <a:headEnd type="none" len="sm" w="sm"/>
            <a:tailEnd type="none" len="sm" w="sm"/>
          </a:ln>
        </p:spPr>
      </p:sp>
      <p:sp>
        <p:nvSpPr>
          <p:cNvPr name="AutoShape 36" id="36"/>
          <p:cNvSpPr/>
          <p:nvPr/>
        </p:nvSpPr>
        <p:spPr>
          <a:xfrm rot="8345275">
            <a:off x="16563012" y="5450205"/>
            <a:ext cx="395038" cy="0"/>
          </a:xfrm>
          <a:prstGeom prst="line">
            <a:avLst/>
          </a:prstGeom>
          <a:ln cap="rnd" w="9525">
            <a:solidFill>
              <a:srgbClr val="667E92"/>
            </a:solidFill>
            <a:prstDash val="solid"/>
            <a:headEnd type="none" len="sm" w="sm"/>
            <a:tailEnd type="none" len="sm" w="sm"/>
          </a:ln>
        </p:spPr>
      </p:sp>
      <p:sp>
        <p:nvSpPr>
          <p:cNvPr name="AutoShape 37" id="37"/>
          <p:cNvSpPr/>
          <p:nvPr/>
        </p:nvSpPr>
        <p:spPr>
          <a:xfrm rot="351149">
            <a:off x="15163007" y="4860821"/>
            <a:ext cx="200014" cy="0"/>
          </a:xfrm>
          <a:prstGeom prst="line">
            <a:avLst/>
          </a:prstGeom>
          <a:ln cap="rnd" w="9525">
            <a:solidFill>
              <a:srgbClr val="667E92"/>
            </a:solidFill>
            <a:prstDash val="solid"/>
            <a:headEnd type="none" len="sm" w="sm"/>
            <a:tailEnd type="none" len="sm" w="sm"/>
          </a:ln>
        </p:spPr>
      </p:sp>
      <p:sp>
        <p:nvSpPr>
          <p:cNvPr name="AutoShape 38" id="38"/>
          <p:cNvSpPr/>
          <p:nvPr/>
        </p:nvSpPr>
        <p:spPr>
          <a:xfrm rot="351149">
            <a:off x="16734385" y="4860821"/>
            <a:ext cx="200014" cy="0"/>
          </a:xfrm>
          <a:prstGeom prst="line">
            <a:avLst/>
          </a:prstGeom>
          <a:ln cap="rnd" w="9525">
            <a:solidFill>
              <a:srgbClr val="667E92"/>
            </a:solidFill>
            <a:prstDash val="solid"/>
            <a:headEnd type="none" len="sm" w="sm"/>
            <a:tailEnd type="none" len="sm" w="sm"/>
          </a:ln>
        </p:spPr>
      </p:sp>
      <p:sp>
        <p:nvSpPr>
          <p:cNvPr name="Freeform 39" id="39"/>
          <p:cNvSpPr/>
          <p:nvPr/>
        </p:nvSpPr>
        <p:spPr>
          <a:xfrm flipH="false" flipV="false" rot="0">
            <a:off x="15413941" y="4150076"/>
            <a:ext cx="1283836" cy="1335778"/>
          </a:xfrm>
          <a:custGeom>
            <a:avLst/>
            <a:gdLst/>
            <a:ahLst/>
            <a:cxnLst/>
            <a:rect r="r" b="b" t="t" l="l"/>
            <a:pathLst>
              <a:path h="1335778" w="1283836">
                <a:moveTo>
                  <a:pt x="0" y="0"/>
                </a:moveTo>
                <a:lnTo>
                  <a:pt x="1283836" y="0"/>
                </a:lnTo>
                <a:lnTo>
                  <a:pt x="1283836" y="1335778"/>
                </a:lnTo>
                <a:lnTo>
                  <a:pt x="0" y="1335778"/>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40" id="40"/>
          <p:cNvSpPr/>
          <p:nvPr/>
        </p:nvSpPr>
        <p:spPr>
          <a:xfrm flipH="false" flipV="false" rot="0">
            <a:off x="8062598" y="2382882"/>
            <a:ext cx="1425112" cy="1571802"/>
          </a:xfrm>
          <a:custGeom>
            <a:avLst/>
            <a:gdLst/>
            <a:ahLst/>
            <a:cxnLst/>
            <a:rect r="r" b="b" t="t" l="l"/>
            <a:pathLst>
              <a:path h="1571802" w="1425112">
                <a:moveTo>
                  <a:pt x="0" y="0"/>
                </a:moveTo>
                <a:lnTo>
                  <a:pt x="1425112" y="0"/>
                </a:lnTo>
                <a:lnTo>
                  <a:pt x="1425112" y="1571802"/>
                </a:lnTo>
                <a:lnTo>
                  <a:pt x="0" y="1571802"/>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Freeform 41" id="41"/>
          <p:cNvSpPr/>
          <p:nvPr/>
        </p:nvSpPr>
        <p:spPr>
          <a:xfrm flipH="false" flipV="false" rot="0">
            <a:off x="8037529" y="4133317"/>
            <a:ext cx="1614612" cy="1472721"/>
          </a:xfrm>
          <a:custGeom>
            <a:avLst/>
            <a:gdLst/>
            <a:ahLst/>
            <a:cxnLst/>
            <a:rect r="r" b="b" t="t" l="l"/>
            <a:pathLst>
              <a:path h="1472721" w="1614612">
                <a:moveTo>
                  <a:pt x="0" y="0"/>
                </a:moveTo>
                <a:lnTo>
                  <a:pt x="1614612" y="0"/>
                </a:lnTo>
                <a:lnTo>
                  <a:pt x="1614612" y="1472722"/>
                </a:lnTo>
                <a:lnTo>
                  <a:pt x="0" y="1472722"/>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p:spPr>
      </p:sp>
      <p:sp>
        <p:nvSpPr>
          <p:cNvPr name="Freeform 42" id="42"/>
          <p:cNvSpPr/>
          <p:nvPr/>
        </p:nvSpPr>
        <p:spPr>
          <a:xfrm flipH="false" flipV="false" rot="0">
            <a:off x="1445354" y="7429404"/>
            <a:ext cx="2835258" cy="1364700"/>
          </a:xfrm>
          <a:custGeom>
            <a:avLst/>
            <a:gdLst/>
            <a:ahLst/>
            <a:cxnLst/>
            <a:rect r="r" b="b" t="t" l="l"/>
            <a:pathLst>
              <a:path h="1364700" w="2835258">
                <a:moveTo>
                  <a:pt x="0" y="0"/>
                </a:moveTo>
                <a:lnTo>
                  <a:pt x="2835258" y="0"/>
                </a:lnTo>
                <a:lnTo>
                  <a:pt x="2835258" y="1364700"/>
                </a:lnTo>
                <a:lnTo>
                  <a:pt x="0" y="1364700"/>
                </a:lnTo>
                <a:lnTo>
                  <a:pt x="0" y="0"/>
                </a:lnTo>
                <a:close/>
              </a:path>
            </a:pathLst>
          </a:custGeom>
          <a:blipFill>
            <a:blip r:embed="rId37">
              <a:extLst>
                <a:ext uri="{96DAC541-7B7A-43D3-8B79-37D633B846F1}">
                  <asvg:svgBlip xmlns:asvg="http://schemas.microsoft.com/office/drawing/2016/SVG/main" r:embed="rId38"/>
                </a:ext>
              </a:extLst>
            </a:blip>
            <a:stretch>
              <a:fillRect l="0" t="0" r="0" b="0"/>
            </a:stretch>
          </a:blipFill>
        </p:spPr>
      </p:sp>
      <p:sp>
        <p:nvSpPr>
          <p:cNvPr name="Freeform 43" id="43"/>
          <p:cNvSpPr/>
          <p:nvPr/>
        </p:nvSpPr>
        <p:spPr>
          <a:xfrm flipH="false" flipV="false" rot="0">
            <a:off x="6310107" y="2363021"/>
            <a:ext cx="1630697" cy="1517385"/>
          </a:xfrm>
          <a:custGeom>
            <a:avLst/>
            <a:gdLst/>
            <a:ahLst/>
            <a:cxnLst/>
            <a:rect r="r" b="b" t="t" l="l"/>
            <a:pathLst>
              <a:path h="1517385" w="1630697">
                <a:moveTo>
                  <a:pt x="0" y="0"/>
                </a:moveTo>
                <a:lnTo>
                  <a:pt x="1630696" y="0"/>
                </a:lnTo>
                <a:lnTo>
                  <a:pt x="1630696" y="1517384"/>
                </a:lnTo>
                <a:lnTo>
                  <a:pt x="0" y="1517384"/>
                </a:lnTo>
                <a:lnTo>
                  <a:pt x="0" y="0"/>
                </a:lnTo>
                <a:close/>
              </a:path>
            </a:pathLst>
          </a:custGeom>
          <a:blipFill>
            <a:blip r:embed="rId39">
              <a:extLst>
                <a:ext uri="{96DAC541-7B7A-43D3-8B79-37D633B846F1}">
                  <asvg:svgBlip xmlns:asvg="http://schemas.microsoft.com/office/drawing/2016/SVG/main" r:embed="rId40"/>
                </a:ext>
              </a:extLst>
            </a:blip>
            <a:stretch>
              <a:fillRect l="0" t="0" r="0" b="0"/>
            </a:stretch>
          </a:blipFill>
        </p:spPr>
      </p:sp>
      <p:grpSp>
        <p:nvGrpSpPr>
          <p:cNvPr name="Group 44" id="44"/>
          <p:cNvGrpSpPr/>
          <p:nvPr/>
        </p:nvGrpSpPr>
        <p:grpSpPr>
          <a:xfrm rot="0">
            <a:off x="4709653" y="7652048"/>
            <a:ext cx="2374200" cy="1132872"/>
            <a:chOff x="0" y="0"/>
            <a:chExt cx="3165601" cy="1510496"/>
          </a:xfrm>
        </p:grpSpPr>
        <p:sp>
          <p:nvSpPr>
            <p:cNvPr name="Freeform 45" id="45"/>
            <p:cNvSpPr/>
            <p:nvPr/>
          </p:nvSpPr>
          <p:spPr>
            <a:xfrm flipH="false" flipV="false" rot="0">
              <a:off x="0" y="0"/>
              <a:ext cx="3165602" cy="1510411"/>
            </a:xfrm>
            <a:custGeom>
              <a:avLst/>
              <a:gdLst/>
              <a:ahLst/>
              <a:cxnLst/>
              <a:rect r="r" b="b" t="t" l="l"/>
              <a:pathLst>
                <a:path h="1510411" w="3165602">
                  <a:moveTo>
                    <a:pt x="1581658" y="0"/>
                  </a:moveTo>
                  <a:cubicBezTo>
                    <a:pt x="709803" y="0"/>
                    <a:pt x="0" y="677418"/>
                    <a:pt x="0" y="1510411"/>
                  </a:cubicBezTo>
                  <a:lnTo>
                    <a:pt x="79502" y="1510411"/>
                  </a:lnTo>
                  <a:cubicBezTo>
                    <a:pt x="79502" y="719074"/>
                    <a:pt x="752856" y="75946"/>
                    <a:pt x="1581658" y="75946"/>
                  </a:cubicBezTo>
                  <a:cubicBezTo>
                    <a:pt x="2410460" y="75946"/>
                    <a:pt x="3086100" y="719074"/>
                    <a:pt x="3086100" y="1510411"/>
                  </a:cubicBezTo>
                  <a:lnTo>
                    <a:pt x="3165602" y="1510411"/>
                  </a:lnTo>
                  <a:cubicBezTo>
                    <a:pt x="3165602" y="677418"/>
                    <a:pt x="2455799" y="0"/>
                    <a:pt x="1581658" y="0"/>
                  </a:cubicBezTo>
                  <a:close/>
                </a:path>
              </a:pathLst>
            </a:custGeom>
            <a:solidFill>
              <a:srgbClr val="5F7D95"/>
            </a:solidFill>
          </p:spPr>
        </p:sp>
      </p:grpSp>
      <p:grpSp>
        <p:nvGrpSpPr>
          <p:cNvPr name="Group 46" id="46"/>
          <p:cNvGrpSpPr/>
          <p:nvPr/>
        </p:nvGrpSpPr>
        <p:grpSpPr>
          <a:xfrm rot="0">
            <a:off x="5255614" y="7753413"/>
            <a:ext cx="128794" cy="128794"/>
            <a:chOff x="0" y="0"/>
            <a:chExt cx="171725" cy="171725"/>
          </a:xfrm>
        </p:grpSpPr>
        <p:sp>
          <p:nvSpPr>
            <p:cNvPr name="Freeform 47" id="47"/>
            <p:cNvSpPr/>
            <p:nvPr/>
          </p:nvSpPr>
          <p:spPr>
            <a:xfrm flipH="false" flipV="false" rot="0">
              <a:off x="0" y="0"/>
              <a:ext cx="171704" cy="171704"/>
            </a:xfrm>
            <a:custGeom>
              <a:avLst/>
              <a:gdLst/>
              <a:ahLst/>
              <a:cxnLst/>
              <a:rect r="r" b="b" t="t" l="l"/>
              <a:pathLst>
                <a:path h="171704" w="171704">
                  <a:moveTo>
                    <a:pt x="0" y="85852"/>
                  </a:moveTo>
                  <a:cubicBezTo>
                    <a:pt x="0" y="38481"/>
                    <a:pt x="38481" y="0"/>
                    <a:pt x="85852" y="0"/>
                  </a:cubicBezTo>
                  <a:cubicBezTo>
                    <a:pt x="133223" y="0"/>
                    <a:pt x="171704" y="38481"/>
                    <a:pt x="171704" y="85852"/>
                  </a:cubicBezTo>
                  <a:cubicBezTo>
                    <a:pt x="171704" y="133223"/>
                    <a:pt x="133223" y="171704"/>
                    <a:pt x="85852" y="171704"/>
                  </a:cubicBezTo>
                  <a:cubicBezTo>
                    <a:pt x="38481" y="171704"/>
                    <a:pt x="0" y="133223"/>
                    <a:pt x="0" y="85852"/>
                  </a:cubicBezTo>
                  <a:close/>
                </a:path>
              </a:pathLst>
            </a:custGeom>
            <a:solidFill>
              <a:srgbClr val="869FB2"/>
            </a:solidFill>
          </p:spPr>
        </p:sp>
      </p:grpSp>
      <p:sp>
        <p:nvSpPr>
          <p:cNvPr name="AutoShape 48" id="48"/>
          <p:cNvSpPr/>
          <p:nvPr/>
        </p:nvSpPr>
        <p:spPr>
          <a:xfrm rot="1352696">
            <a:off x="4896479" y="7676471"/>
            <a:ext cx="459457" cy="0"/>
          </a:xfrm>
          <a:prstGeom prst="line">
            <a:avLst/>
          </a:prstGeom>
          <a:ln cap="rnd" w="19050">
            <a:solidFill>
              <a:srgbClr val="869FB2"/>
            </a:solidFill>
            <a:prstDash val="solid"/>
            <a:headEnd type="none" len="sm" w="sm"/>
            <a:tailEnd type="none" len="sm" w="sm"/>
          </a:ln>
        </p:spPr>
      </p:sp>
      <p:grpSp>
        <p:nvGrpSpPr>
          <p:cNvPr name="Group 49" id="49"/>
          <p:cNvGrpSpPr/>
          <p:nvPr/>
        </p:nvGrpSpPr>
        <p:grpSpPr>
          <a:xfrm rot="0">
            <a:off x="6396782" y="7753413"/>
            <a:ext cx="128794" cy="128794"/>
            <a:chOff x="0" y="0"/>
            <a:chExt cx="171725" cy="171725"/>
          </a:xfrm>
        </p:grpSpPr>
        <p:sp>
          <p:nvSpPr>
            <p:cNvPr name="Freeform 50" id="50"/>
            <p:cNvSpPr/>
            <p:nvPr/>
          </p:nvSpPr>
          <p:spPr>
            <a:xfrm flipH="false" flipV="false" rot="0">
              <a:off x="0" y="0"/>
              <a:ext cx="171704" cy="171704"/>
            </a:xfrm>
            <a:custGeom>
              <a:avLst/>
              <a:gdLst/>
              <a:ahLst/>
              <a:cxnLst/>
              <a:rect r="r" b="b" t="t" l="l"/>
              <a:pathLst>
                <a:path h="171704" w="171704">
                  <a:moveTo>
                    <a:pt x="0" y="85852"/>
                  </a:moveTo>
                  <a:cubicBezTo>
                    <a:pt x="0" y="38481"/>
                    <a:pt x="38481" y="0"/>
                    <a:pt x="85852" y="0"/>
                  </a:cubicBezTo>
                  <a:cubicBezTo>
                    <a:pt x="133223" y="0"/>
                    <a:pt x="171704" y="38481"/>
                    <a:pt x="171704" y="85852"/>
                  </a:cubicBezTo>
                  <a:cubicBezTo>
                    <a:pt x="171704" y="133223"/>
                    <a:pt x="133223" y="171704"/>
                    <a:pt x="85852" y="171704"/>
                  </a:cubicBezTo>
                  <a:cubicBezTo>
                    <a:pt x="38481" y="171704"/>
                    <a:pt x="0" y="133223"/>
                    <a:pt x="0" y="85852"/>
                  </a:cubicBezTo>
                  <a:close/>
                </a:path>
              </a:pathLst>
            </a:custGeom>
            <a:solidFill>
              <a:srgbClr val="869FB2"/>
            </a:solidFill>
          </p:spPr>
        </p:sp>
      </p:grpSp>
      <p:sp>
        <p:nvSpPr>
          <p:cNvPr name="AutoShape 51" id="51"/>
          <p:cNvSpPr/>
          <p:nvPr/>
        </p:nvSpPr>
        <p:spPr>
          <a:xfrm rot="9359836">
            <a:off x="6422918" y="7676201"/>
            <a:ext cx="460080" cy="0"/>
          </a:xfrm>
          <a:prstGeom prst="line">
            <a:avLst/>
          </a:prstGeom>
          <a:ln cap="rnd" w="19050">
            <a:solidFill>
              <a:srgbClr val="869FB2"/>
            </a:solidFill>
            <a:prstDash val="solid"/>
            <a:headEnd type="none" len="sm" w="sm"/>
            <a:tailEnd type="none" len="sm" w="sm"/>
          </a:ln>
        </p:spPr>
      </p:sp>
      <p:grpSp>
        <p:nvGrpSpPr>
          <p:cNvPr name="Group 52" id="52"/>
          <p:cNvGrpSpPr/>
          <p:nvPr/>
        </p:nvGrpSpPr>
        <p:grpSpPr>
          <a:xfrm rot="0">
            <a:off x="5833027" y="7621340"/>
            <a:ext cx="128794" cy="128794"/>
            <a:chOff x="0" y="0"/>
            <a:chExt cx="171725" cy="171725"/>
          </a:xfrm>
        </p:grpSpPr>
        <p:sp>
          <p:nvSpPr>
            <p:cNvPr name="Freeform 53" id="53"/>
            <p:cNvSpPr/>
            <p:nvPr/>
          </p:nvSpPr>
          <p:spPr>
            <a:xfrm flipH="false" flipV="false" rot="0">
              <a:off x="0" y="0"/>
              <a:ext cx="171704" cy="171704"/>
            </a:xfrm>
            <a:custGeom>
              <a:avLst/>
              <a:gdLst/>
              <a:ahLst/>
              <a:cxnLst/>
              <a:rect r="r" b="b" t="t" l="l"/>
              <a:pathLst>
                <a:path h="171704" w="171704">
                  <a:moveTo>
                    <a:pt x="0" y="85852"/>
                  </a:moveTo>
                  <a:cubicBezTo>
                    <a:pt x="0" y="38481"/>
                    <a:pt x="38481" y="0"/>
                    <a:pt x="85852" y="0"/>
                  </a:cubicBezTo>
                  <a:cubicBezTo>
                    <a:pt x="133223" y="0"/>
                    <a:pt x="171704" y="38481"/>
                    <a:pt x="171704" y="85852"/>
                  </a:cubicBezTo>
                  <a:cubicBezTo>
                    <a:pt x="171704" y="133223"/>
                    <a:pt x="133223" y="171704"/>
                    <a:pt x="85852" y="171704"/>
                  </a:cubicBezTo>
                  <a:cubicBezTo>
                    <a:pt x="38481" y="171704"/>
                    <a:pt x="0" y="133223"/>
                    <a:pt x="0" y="85852"/>
                  </a:cubicBezTo>
                  <a:close/>
                </a:path>
              </a:pathLst>
            </a:custGeom>
            <a:solidFill>
              <a:srgbClr val="869FB2"/>
            </a:solidFill>
          </p:spPr>
        </p:sp>
      </p:grpSp>
      <p:sp>
        <p:nvSpPr>
          <p:cNvPr name="AutoShape 54" id="54"/>
          <p:cNvSpPr/>
          <p:nvPr/>
        </p:nvSpPr>
        <p:spPr>
          <a:xfrm rot="557294">
            <a:off x="5780615" y="7516630"/>
            <a:ext cx="234775" cy="0"/>
          </a:xfrm>
          <a:prstGeom prst="line">
            <a:avLst/>
          </a:prstGeom>
          <a:ln cap="rnd" w="19050">
            <a:solidFill>
              <a:srgbClr val="869FB2"/>
            </a:solidFill>
            <a:prstDash val="solid"/>
            <a:headEnd type="none" len="sm" w="sm"/>
            <a:tailEnd type="none" len="sm" w="sm"/>
          </a:ln>
        </p:spPr>
      </p:sp>
      <p:grpSp>
        <p:nvGrpSpPr>
          <p:cNvPr name="Group 55" id="55"/>
          <p:cNvGrpSpPr/>
          <p:nvPr/>
        </p:nvGrpSpPr>
        <p:grpSpPr>
          <a:xfrm rot="0">
            <a:off x="4876205" y="8098407"/>
            <a:ext cx="128794" cy="128794"/>
            <a:chOff x="0" y="0"/>
            <a:chExt cx="171725" cy="171725"/>
          </a:xfrm>
        </p:grpSpPr>
        <p:sp>
          <p:nvSpPr>
            <p:cNvPr name="Freeform 56" id="56"/>
            <p:cNvSpPr/>
            <p:nvPr/>
          </p:nvSpPr>
          <p:spPr>
            <a:xfrm flipH="false" flipV="false" rot="0">
              <a:off x="0" y="0"/>
              <a:ext cx="171704" cy="171704"/>
            </a:xfrm>
            <a:custGeom>
              <a:avLst/>
              <a:gdLst/>
              <a:ahLst/>
              <a:cxnLst/>
              <a:rect r="r" b="b" t="t" l="l"/>
              <a:pathLst>
                <a:path h="171704" w="171704">
                  <a:moveTo>
                    <a:pt x="0" y="85852"/>
                  </a:moveTo>
                  <a:cubicBezTo>
                    <a:pt x="0" y="38481"/>
                    <a:pt x="38481" y="0"/>
                    <a:pt x="85852" y="0"/>
                  </a:cubicBezTo>
                  <a:cubicBezTo>
                    <a:pt x="133223" y="0"/>
                    <a:pt x="171704" y="38481"/>
                    <a:pt x="171704" y="85852"/>
                  </a:cubicBezTo>
                  <a:cubicBezTo>
                    <a:pt x="171704" y="133223"/>
                    <a:pt x="133223" y="171704"/>
                    <a:pt x="85852" y="171704"/>
                  </a:cubicBezTo>
                  <a:cubicBezTo>
                    <a:pt x="38481" y="171704"/>
                    <a:pt x="0" y="133223"/>
                    <a:pt x="0" y="85852"/>
                  </a:cubicBezTo>
                  <a:close/>
                </a:path>
              </a:pathLst>
            </a:custGeom>
            <a:solidFill>
              <a:srgbClr val="869FB2"/>
            </a:solidFill>
          </p:spPr>
        </p:sp>
      </p:grpSp>
      <p:sp>
        <p:nvSpPr>
          <p:cNvPr name="AutoShape 57" id="57"/>
          <p:cNvSpPr/>
          <p:nvPr/>
        </p:nvSpPr>
        <p:spPr>
          <a:xfrm rot="10423390">
            <a:off x="4553617" y="8153858"/>
            <a:ext cx="346586" cy="0"/>
          </a:xfrm>
          <a:prstGeom prst="line">
            <a:avLst/>
          </a:prstGeom>
          <a:ln cap="rnd" w="19050">
            <a:solidFill>
              <a:srgbClr val="869FB2"/>
            </a:solidFill>
            <a:prstDash val="solid"/>
            <a:headEnd type="none" len="sm" w="sm"/>
            <a:tailEnd type="none" len="sm" w="sm"/>
          </a:ln>
        </p:spPr>
      </p:sp>
      <p:grpSp>
        <p:nvGrpSpPr>
          <p:cNvPr name="Group 58" id="58"/>
          <p:cNvGrpSpPr/>
          <p:nvPr/>
        </p:nvGrpSpPr>
        <p:grpSpPr>
          <a:xfrm rot="0">
            <a:off x="6792073" y="8098407"/>
            <a:ext cx="128794" cy="128794"/>
            <a:chOff x="0" y="0"/>
            <a:chExt cx="171725" cy="171725"/>
          </a:xfrm>
        </p:grpSpPr>
        <p:sp>
          <p:nvSpPr>
            <p:cNvPr name="Freeform 59" id="59"/>
            <p:cNvSpPr/>
            <p:nvPr/>
          </p:nvSpPr>
          <p:spPr>
            <a:xfrm flipH="false" flipV="false" rot="0">
              <a:off x="0" y="0"/>
              <a:ext cx="171704" cy="171704"/>
            </a:xfrm>
            <a:custGeom>
              <a:avLst/>
              <a:gdLst/>
              <a:ahLst/>
              <a:cxnLst/>
              <a:rect r="r" b="b" t="t" l="l"/>
              <a:pathLst>
                <a:path h="171704" w="171704">
                  <a:moveTo>
                    <a:pt x="0" y="85852"/>
                  </a:moveTo>
                  <a:cubicBezTo>
                    <a:pt x="0" y="38481"/>
                    <a:pt x="38481" y="0"/>
                    <a:pt x="85852" y="0"/>
                  </a:cubicBezTo>
                  <a:cubicBezTo>
                    <a:pt x="133223" y="0"/>
                    <a:pt x="171704" y="38481"/>
                    <a:pt x="171704" y="85852"/>
                  </a:cubicBezTo>
                  <a:cubicBezTo>
                    <a:pt x="171704" y="133223"/>
                    <a:pt x="133223" y="171704"/>
                    <a:pt x="85852" y="171704"/>
                  </a:cubicBezTo>
                  <a:cubicBezTo>
                    <a:pt x="38481" y="171704"/>
                    <a:pt x="0" y="133223"/>
                    <a:pt x="0" y="85852"/>
                  </a:cubicBezTo>
                  <a:close/>
                </a:path>
              </a:pathLst>
            </a:custGeom>
            <a:solidFill>
              <a:srgbClr val="869FB2"/>
            </a:solidFill>
          </p:spPr>
        </p:sp>
      </p:grpSp>
      <p:sp>
        <p:nvSpPr>
          <p:cNvPr name="AutoShape 60" id="60"/>
          <p:cNvSpPr/>
          <p:nvPr/>
        </p:nvSpPr>
        <p:spPr>
          <a:xfrm rot="380411">
            <a:off x="6899153" y="8153858"/>
            <a:ext cx="343136" cy="0"/>
          </a:xfrm>
          <a:prstGeom prst="line">
            <a:avLst/>
          </a:prstGeom>
          <a:ln cap="rnd" w="19050">
            <a:solidFill>
              <a:srgbClr val="869FB2"/>
            </a:solidFill>
            <a:prstDash val="solid"/>
            <a:headEnd type="none" len="sm" w="sm"/>
            <a:tailEnd type="none" len="sm" w="sm"/>
          </a:ln>
        </p:spPr>
      </p:sp>
      <p:sp>
        <p:nvSpPr>
          <p:cNvPr name="Freeform 61" id="61"/>
          <p:cNvSpPr/>
          <p:nvPr/>
        </p:nvSpPr>
        <p:spPr>
          <a:xfrm flipH="false" flipV="false" rot="0">
            <a:off x="4996173" y="7919253"/>
            <a:ext cx="1801159" cy="859451"/>
          </a:xfrm>
          <a:custGeom>
            <a:avLst/>
            <a:gdLst/>
            <a:ahLst/>
            <a:cxnLst/>
            <a:rect r="r" b="b" t="t" l="l"/>
            <a:pathLst>
              <a:path h="859451" w="1801159">
                <a:moveTo>
                  <a:pt x="0" y="0"/>
                </a:moveTo>
                <a:lnTo>
                  <a:pt x="1801159" y="0"/>
                </a:lnTo>
                <a:lnTo>
                  <a:pt x="1801159" y="859452"/>
                </a:lnTo>
                <a:lnTo>
                  <a:pt x="0" y="859452"/>
                </a:lnTo>
                <a:lnTo>
                  <a:pt x="0" y="0"/>
                </a:lnTo>
                <a:close/>
              </a:path>
            </a:pathLst>
          </a:custGeom>
          <a:blipFill>
            <a:blip r:embed="rId41">
              <a:extLst>
                <a:ext uri="{96DAC541-7B7A-43D3-8B79-37D633B846F1}">
                  <asvg:svgBlip xmlns:asvg="http://schemas.microsoft.com/office/drawing/2016/SVG/main" r:embed="rId42"/>
                </a:ext>
              </a:extLst>
            </a:blip>
            <a:stretch>
              <a:fillRect l="0" t="0" r="0" b="0"/>
            </a:stretch>
          </a:blipFill>
        </p:spPr>
      </p:sp>
      <p:sp>
        <p:nvSpPr>
          <p:cNvPr name="Freeform 62" id="62"/>
          <p:cNvSpPr/>
          <p:nvPr/>
        </p:nvSpPr>
        <p:spPr>
          <a:xfrm flipH="false" flipV="false" rot="0">
            <a:off x="12820059" y="2528259"/>
            <a:ext cx="2265192" cy="1177784"/>
          </a:xfrm>
          <a:custGeom>
            <a:avLst/>
            <a:gdLst/>
            <a:ahLst/>
            <a:cxnLst/>
            <a:rect r="r" b="b" t="t" l="l"/>
            <a:pathLst>
              <a:path h="1177784" w="2265192">
                <a:moveTo>
                  <a:pt x="0" y="0"/>
                </a:moveTo>
                <a:lnTo>
                  <a:pt x="2265192" y="0"/>
                </a:lnTo>
                <a:lnTo>
                  <a:pt x="2265192" y="1177784"/>
                </a:lnTo>
                <a:lnTo>
                  <a:pt x="0" y="1177784"/>
                </a:lnTo>
                <a:lnTo>
                  <a:pt x="0" y="0"/>
                </a:lnTo>
                <a:close/>
              </a:path>
            </a:pathLst>
          </a:custGeom>
          <a:blipFill>
            <a:blip r:embed="rId43">
              <a:extLst>
                <a:ext uri="{96DAC541-7B7A-43D3-8B79-37D633B846F1}">
                  <asvg:svgBlip xmlns:asvg="http://schemas.microsoft.com/office/drawing/2016/SVG/main" r:embed="rId44"/>
                </a:ext>
              </a:extLst>
            </a:blip>
            <a:stretch>
              <a:fillRect l="0" t="0" r="0" b="0"/>
            </a:stretch>
          </a:blipFill>
        </p:spPr>
      </p:sp>
      <p:sp>
        <p:nvSpPr>
          <p:cNvPr name="Freeform 63" id="63"/>
          <p:cNvSpPr/>
          <p:nvPr/>
        </p:nvSpPr>
        <p:spPr>
          <a:xfrm flipH="false" flipV="false" rot="0">
            <a:off x="7515862" y="7426919"/>
            <a:ext cx="2768918" cy="1366707"/>
          </a:xfrm>
          <a:custGeom>
            <a:avLst/>
            <a:gdLst/>
            <a:ahLst/>
            <a:cxnLst/>
            <a:rect r="r" b="b" t="t" l="l"/>
            <a:pathLst>
              <a:path h="1366707" w="2768918">
                <a:moveTo>
                  <a:pt x="0" y="0"/>
                </a:moveTo>
                <a:lnTo>
                  <a:pt x="2768918" y="0"/>
                </a:lnTo>
                <a:lnTo>
                  <a:pt x="2768918" y="1366707"/>
                </a:lnTo>
                <a:lnTo>
                  <a:pt x="0" y="1366707"/>
                </a:lnTo>
                <a:lnTo>
                  <a:pt x="0" y="0"/>
                </a:lnTo>
                <a:close/>
              </a:path>
            </a:pathLst>
          </a:custGeom>
          <a:blipFill>
            <a:blip r:embed="rId45">
              <a:extLst>
                <a:ext uri="{96DAC541-7B7A-43D3-8B79-37D633B846F1}">
                  <asvg:svgBlip xmlns:asvg="http://schemas.microsoft.com/office/drawing/2016/SVG/main" r:embed="rId46"/>
                </a:ext>
              </a:extLst>
            </a:blip>
            <a:stretch>
              <a:fillRect l="0" t="0" r="0" b="0"/>
            </a:stretch>
          </a:blipFill>
        </p:spPr>
      </p:sp>
      <p:sp>
        <p:nvSpPr>
          <p:cNvPr name="Freeform 64" id="64"/>
          <p:cNvSpPr/>
          <p:nvPr/>
        </p:nvSpPr>
        <p:spPr>
          <a:xfrm flipH="false" flipV="false" rot="0">
            <a:off x="13084361" y="4139085"/>
            <a:ext cx="1900524" cy="1461184"/>
          </a:xfrm>
          <a:custGeom>
            <a:avLst/>
            <a:gdLst/>
            <a:ahLst/>
            <a:cxnLst/>
            <a:rect r="r" b="b" t="t" l="l"/>
            <a:pathLst>
              <a:path h="1461184" w="1900524">
                <a:moveTo>
                  <a:pt x="0" y="0"/>
                </a:moveTo>
                <a:lnTo>
                  <a:pt x="1900524" y="0"/>
                </a:lnTo>
                <a:lnTo>
                  <a:pt x="1900524" y="1461184"/>
                </a:lnTo>
                <a:lnTo>
                  <a:pt x="0" y="1461184"/>
                </a:lnTo>
                <a:lnTo>
                  <a:pt x="0" y="0"/>
                </a:lnTo>
                <a:close/>
              </a:path>
            </a:pathLst>
          </a:custGeom>
          <a:blipFill>
            <a:blip r:embed="rId47">
              <a:extLst>
                <a:ext uri="{96DAC541-7B7A-43D3-8B79-37D633B846F1}">
                  <asvg:svgBlip xmlns:asvg="http://schemas.microsoft.com/office/drawing/2016/SVG/main" r:embed="rId48"/>
                </a:ext>
              </a:extLst>
            </a:blip>
            <a:stretch>
              <a:fillRect l="0" t="0" r="0" b="0"/>
            </a:stretch>
          </a:blipFill>
        </p:spPr>
      </p:sp>
      <p:sp>
        <p:nvSpPr>
          <p:cNvPr name="Freeform 65" id="65"/>
          <p:cNvSpPr/>
          <p:nvPr/>
        </p:nvSpPr>
        <p:spPr>
          <a:xfrm flipH="false" flipV="false" rot="0">
            <a:off x="4850624" y="4147408"/>
            <a:ext cx="1444952" cy="1444543"/>
          </a:xfrm>
          <a:custGeom>
            <a:avLst/>
            <a:gdLst/>
            <a:ahLst/>
            <a:cxnLst/>
            <a:rect r="r" b="b" t="t" l="l"/>
            <a:pathLst>
              <a:path h="1444543" w="1444952">
                <a:moveTo>
                  <a:pt x="0" y="0"/>
                </a:moveTo>
                <a:lnTo>
                  <a:pt x="1444952" y="0"/>
                </a:lnTo>
                <a:lnTo>
                  <a:pt x="1444952" y="1444543"/>
                </a:lnTo>
                <a:lnTo>
                  <a:pt x="0" y="1444543"/>
                </a:lnTo>
                <a:lnTo>
                  <a:pt x="0" y="0"/>
                </a:lnTo>
                <a:close/>
              </a:path>
            </a:pathLst>
          </a:custGeom>
          <a:blipFill>
            <a:blip r:embed="rId49">
              <a:extLst>
                <a:ext uri="{96DAC541-7B7A-43D3-8B79-37D633B846F1}">
                  <asvg:svgBlip xmlns:asvg="http://schemas.microsoft.com/office/drawing/2016/SVG/main" r:embed="rId50"/>
                </a:ext>
              </a:extLst>
            </a:blip>
            <a:stretch>
              <a:fillRect l="0" t="0" r="0" b="0"/>
            </a:stretch>
          </a:blipFill>
        </p:spPr>
      </p:sp>
      <p:sp>
        <p:nvSpPr>
          <p:cNvPr name="Freeform 66" id="66"/>
          <p:cNvSpPr/>
          <p:nvPr/>
        </p:nvSpPr>
        <p:spPr>
          <a:xfrm flipH="false" flipV="false" rot="0">
            <a:off x="15224024" y="2381508"/>
            <a:ext cx="1694039" cy="1426571"/>
          </a:xfrm>
          <a:custGeom>
            <a:avLst/>
            <a:gdLst/>
            <a:ahLst/>
            <a:cxnLst/>
            <a:rect r="r" b="b" t="t" l="l"/>
            <a:pathLst>
              <a:path h="1426571" w="1694039">
                <a:moveTo>
                  <a:pt x="0" y="0"/>
                </a:moveTo>
                <a:lnTo>
                  <a:pt x="1694038" y="0"/>
                </a:lnTo>
                <a:lnTo>
                  <a:pt x="1694038" y="1426570"/>
                </a:lnTo>
                <a:lnTo>
                  <a:pt x="0" y="1426570"/>
                </a:lnTo>
                <a:lnTo>
                  <a:pt x="0" y="0"/>
                </a:lnTo>
                <a:close/>
              </a:path>
            </a:pathLst>
          </a:custGeom>
          <a:blipFill>
            <a:blip r:embed="rId51">
              <a:extLst>
                <a:ext uri="{96DAC541-7B7A-43D3-8B79-37D633B846F1}">
                  <asvg:svgBlip xmlns:asvg="http://schemas.microsoft.com/office/drawing/2016/SVG/main" r:embed="rId52"/>
                </a:ext>
              </a:extLst>
            </a:blip>
            <a:stretch>
              <a:fillRect l="0" t="0" r="0" b="0"/>
            </a:stretch>
          </a:blipFill>
        </p:spPr>
      </p:sp>
      <p:sp>
        <p:nvSpPr>
          <p:cNvPr name="Freeform 67" id="67"/>
          <p:cNvSpPr/>
          <p:nvPr/>
        </p:nvSpPr>
        <p:spPr>
          <a:xfrm flipH="false" flipV="false" rot="0">
            <a:off x="7408060" y="5843504"/>
            <a:ext cx="3259055" cy="1266593"/>
          </a:xfrm>
          <a:custGeom>
            <a:avLst/>
            <a:gdLst/>
            <a:ahLst/>
            <a:cxnLst/>
            <a:rect r="r" b="b" t="t" l="l"/>
            <a:pathLst>
              <a:path h="1266593" w="3259055">
                <a:moveTo>
                  <a:pt x="0" y="0"/>
                </a:moveTo>
                <a:lnTo>
                  <a:pt x="3259056" y="0"/>
                </a:lnTo>
                <a:lnTo>
                  <a:pt x="3259056" y="1266594"/>
                </a:lnTo>
                <a:lnTo>
                  <a:pt x="0" y="1266594"/>
                </a:lnTo>
                <a:lnTo>
                  <a:pt x="0" y="0"/>
                </a:lnTo>
                <a:close/>
              </a:path>
            </a:pathLst>
          </a:custGeom>
          <a:blipFill>
            <a:blip r:embed="rId53">
              <a:extLst>
                <a:ext uri="{96DAC541-7B7A-43D3-8B79-37D633B846F1}">
                  <asvg:svgBlip xmlns:asvg="http://schemas.microsoft.com/office/drawing/2016/SVG/main" r:embed="rId54"/>
                </a:ext>
              </a:extLst>
            </a:blip>
            <a:stretch>
              <a:fillRect l="0" t="0" r="0" b="0"/>
            </a:stretch>
          </a:blipFill>
        </p:spPr>
      </p:sp>
      <p:sp>
        <p:nvSpPr>
          <p:cNvPr name="Freeform 68" id="68"/>
          <p:cNvSpPr/>
          <p:nvPr/>
        </p:nvSpPr>
        <p:spPr>
          <a:xfrm flipH="false" flipV="false" rot="0">
            <a:off x="1434946" y="2381528"/>
            <a:ext cx="1769117" cy="1553059"/>
          </a:xfrm>
          <a:custGeom>
            <a:avLst/>
            <a:gdLst/>
            <a:ahLst/>
            <a:cxnLst/>
            <a:rect r="r" b="b" t="t" l="l"/>
            <a:pathLst>
              <a:path h="1553059" w="1769117">
                <a:moveTo>
                  <a:pt x="0" y="0"/>
                </a:moveTo>
                <a:lnTo>
                  <a:pt x="1769118" y="0"/>
                </a:lnTo>
                <a:lnTo>
                  <a:pt x="1769118" y="1553060"/>
                </a:lnTo>
                <a:lnTo>
                  <a:pt x="0" y="1553060"/>
                </a:lnTo>
                <a:lnTo>
                  <a:pt x="0" y="0"/>
                </a:lnTo>
                <a:close/>
              </a:path>
            </a:pathLst>
          </a:custGeom>
          <a:blipFill>
            <a:blip r:embed="rId55">
              <a:extLst>
                <a:ext uri="{96DAC541-7B7A-43D3-8B79-37D633B846F1}">
                  <asvg:svgBlip xmlns:asvg="http://schemas.microsoft.com/office/drawing/2016/SVG/main" r:embed="rId56"/>
                </a:ext>
              </a:extLst>
            </a:blip>
            <a:stretch>
              <a:fillRect l="0" t="0" r="0" b="0"/>
            </a:stretch>
          </a:blipFill>
        </p:spPr>
      </p:sp>
      <p:sp>
        <p:nvSpPr>
          <p:cNvPr name="Freeform 69" id="69"/>
          <p:cNvSpPr/>
          <p:nvPr/>
        </p:nvSpPr>
        <p:spPr>
          <a:xfrm flipH="false" flipV="false" rot="0">
            <a:off x="4642920" y="2372898"/>
            <a:ext cx="1555376" cy="1640961"/>
          </a:xfrm>
          <a:custGeom>
            <a:avLst/>
            <a:gdLst/>
            <a:ahLst/>
            <a:cxnLst/>
            <a:rect r="r" b="b" t="t" l="l"/>
            <a:pathLst>
              <a:path h="1640961" w="1555376">
                <a:moveTo>
                  <a:pt x="0" y="0"/>
                </a:moveTo>
                <a:lnTo>
                  <a:pt x="1555376" y="0"/>
                </a:lnTo>
                <a:lnTo>
                  <a:pt x="1555376" y="1640961"/>
                </a:lnTo>
                <a:lnTo>
                  <a:pt x="0" y="1640961"/>
                </a:lnTo>
                <a:lnTo>
                  <a:pt x="0" y="0"/>
                </a:lnTo>
                <a:close/>
              </a:path>
            </a:pathLst>
          </a:custGeom>
          <a:blipFill>
            <a:blip r:embed="rId57">
              <a:extLst>
                <a:ext uri="{96DAC541-7B7A-43D3-8B79-37D633B846F1}">
                  <asvg:svgBlip xmlns:asvg="http://schemas.microsoft.com/office/drawing/2016/SVG/main" r:embed="rId58"/>
                </a:ext>
              </a:extLst>
            </a:blip>
            <a:stretch>
              <a:fillRect l="0" t="0" r="0" b="0"/>
            </a:stretch>
          </a:blipFill>
        </p:spPr>
      </p:sp>
      <p:sp>
        <p:nvSpPr>
          <p:cNvPr name="AutoShape 70" id="70"/>
          <p:cNvSpPr/>
          <p:nvPr/>
        </p:nvSpPr>
        <p:spPr>
          <a:xfrm rot="5298283">
            <a:off x="3488527" y="3830777"/>
            <a:ext cx="603235" cy="0"/>
          </a:xfrm>
          <a:prstGeom prst="line">
            <a:avLst/>
          </a:prstGeom>
          <a:ln cap="rnd" w="9525">
            <a:solidFill>
              <a:srgbClr val="213B55"/>
            </a:solidFill>
            <a:prstDash val="solid"/>
            <a:headEnd type="none" len="sm" w="sm"/>
            <a:tailEnd type="none" len="sm" w="sm"/>
          </a:ln>
        </p:spPr>
      </p:sp>
      <p:grpSp>
        <p:nvGrpSpPr>
          <p:cNvPr name="Group 71" id="71"/>
          <p:cNvGrpSpPr/>
          <p:nvPr/>
        </p:nvGrpSpPr>
        <p:grpSpPr>
          <a:xfrm rot="0">
            <a:off x="3335445" y="2373959"/>
            <a:ext cx="1184724" cy="1184724"/>
            <a:chOff x="0" y="0"/>
            <a:chExt cx="1579632" cy="1579632"/>
          </a:xfrm>
        </p:grpSpPr>
        <p:sp>
          <p:nvSpPr>
            <p:cNvPr name="Freeform 72" id="72"/>
            <p:cNvSpPr/>
            <p:nvPr/>
          </p:nvSpPr>
          <p:spPr>
            <a:xfrm flipH="false" flipV="false" rot="0">
              <a:off x="0" y="0"/>
              <a:ext cx="1581150" cy="1581277"/>
            </a:xfrm>
            <a:custGeom>
              <a:avLst/>
              <a:gdLst/>
              <a:ahLst/>
              <a:cxnLst/>
              <a:rect r="r" b="b" t="t" l="l"/>
              <a:pathLst>
                <a:path h="1581277" w="1581150">
                  <a:moveTo>
                    <a:pt x="0" y="790575"/>
                  </a:moveTo>
                  <a:cubicBezTo>
                    <a:pt x="0" y="353949"/>
                    <a:pt x="353949" y="0"/>
                    <a:pt x="790575" y="0"/>
                  </a:cubicBezTo>
                  <a:lnTo>
                    <a:pt x="790575" y="12700"/>
                  </a:lnTo>
                  <a:lnTo>
                    <a:pt x="790575" y="0"/>
                  </a:lnTo>
                  <a:cubicBezTo>
                    <a:pt x="1227201" y="0"/>
                    <a:pt x="1581150" y="353949"/>
                    <a:pt x="1581150" y="790575"/>
                  </a:cubicBezTo>
                  <a:cubicBezTo>
                    <a:pt x="1581150" y="1227201"/>
                    <a:pt x="1227201" y="1581150"/>
                    <a:pt x="790575" y="1581150"/>
                  </a:cubicBezTo>
                  <a:lnTo>
                    <a:pt x="790575" y="1568450"/>
                  </a:lnTo>
                  <a:lnTo>
                    <a:pt x="790575" y="1581150"/>
                  </a:lnTo>
                  <a:cubicBezTo>
                    <a:pt x="353949" y="1581277"/>
                    <a:pt x="0" y="1227328"/>
                    <a:pt x="0" y="790575"/>
                  </a:cubicBezTo>
                  <a:lnTo>
                    <a:pt x="12700" y="790575"/>
                  </a:lnTo>
                  <a:lnTo>
                    <a:pt x="23495" y="797306"/>
                  </a:lnTo>
                  <a:cubicBezTo>
                    <a:pt x="20447" y="802132"/>
                    <a:pt x="14605" y="804291"/>
                    <a:pt x="9271" y="802767"/>
                  </a:cubicBezTo>
                  <a:cubicBezTo>
                    <a:pt x="3937" y="801243"/>
                    <a:pt x="0" y="796290"/>
                    <a:pt x="0" y="790575"/>
                  </a:cubicBezTo>
                  <a:moveTo>
                    <a:pt x="25400" y="790575"/>
                  </a:moveTo>
                  <a:lnTo>
                    <a:pt x="12700" y="790575"/>
                  </a:lnTo>
                  <a:lnTo>
                    <a:pt x="1905" y="783844"/>
                  </a:lnTo>
                  <a:cubicBezTo>
                    <a:pt x="4953" y="779018"/>
                    <a:pt x="10795" y="776859"/>
                    <a:pt x="16129" y="778383"/>
                  </a:cubicBezTo>
                  <a:cubicBezTo>
                    <a:pt x="21463" y="779907"/>
                    <a:pt x="25273" y="784987"/>
                    <a:pt x="25273" y="790575"/>
                  </a:cubicBezTo>
                  <a:cubicBezTo>
                    <a:pt x="25273" y="1213231"/>
                    <a:pt x="367919" y="1555750"/>
                    <a:pt x="790448" y="1555750"/>
                  </a:cubicBezTo>
                  <a:cubicBezTo>
                    <a:pt x="1212977" y="1555750"/>
                    <a:pt x="1555623" y="1213104"/>
                    <a:pt x="1555623" y="790575"/>
                  </a:cubicBezTo>
                  <a:lnTo>
                    <a:pt x="1568323" y="790575"/>
                  </a:lnTo>
                  <a:lnTo>
                    <a:pt x="1555623" y="790575"/>
                  </a:lnTo>
                  <a:cubicBezTo>
                    <a:pt x="1555877" y="368046"/>
                    <a:pt x="1213231" y="25400"/>
                    <a:pt x="790575" y="25400"/>
                  </a:cubicBezTo>
                  <a:lnTo>
                    <a:pt x="790575" y="12700"/>
                  </a:lnTo>
                  <a:lnTo>
                    <a:pt x="790575" y="25400"/>
                  </a:lnTo>
                  <a:cubicBezTo>
                    <a:pt x="368046" y="25400"/>
                    <a:pt x="25400" y="368046"/>
                    <a:pt x="25400" y="790575"/>
                  </a:cubicBezTo>
                  <a:close/>
                </a:path>
              </a:pathLst>
            </a:custGeom>
            <a:solidFill>
              <a:srgbClr val="213B55"/>
            </a:solidFill>
          </p:spPr>
        </p:sp>
      </p:grpSp>
      <p:sp>
        <p:nvSpPr>
          <p:cNvPr name="AutoShape 73" id="73"/>
          <p:cNvSpPr/>
          <p:nvPr/>
        </p:nvSpPr>
        <p:spPr>
          <a:xfrm rot="5298283">
            <a:off x="3578975" y="3745130"/>
            <a:ext cx="603235" cy="0"/>
          </a:xfrm>
          <a:prstGeom prst="line">
            <a:avLst/>
          </a:prstGeom>
          <a:ln cap="rnd" w="9525">
            <a:solidFill>
              <a:srgbClr val="667E92"/>
            </a:solidFill>
            <a:prstDash val="solid"/>
            <a:headEnd type="none" len="sm" w="sm"/>
            <a:tailEnd type="none" len="sm" w="sm"/>
          </a:ln>
        </p:spPr>
      </p:sp>
      <p:grpSp>
        <p:nvGrpSpPr>
          <p:cNvPr name="Group 74" id="74"/>
          <p:cNvGrpSpPr/>
          <p:nvPr/>
        </p:nvGrpSpPr>
        <p:grpSpPr>
          <a:xfrm rot="0">
            <a:off x="3431420" y="2469934"/>
            <a:ext cx="992493" cy="992493"/>
            <a:chOff x="0" y="0"/>
            <a:chExt cx="1323324" cy="1323323"/>
          </a:xfrm>
        </p:grpSpPr>
        <p:sp>
          <p:nvSpPr>
            <p:cNvPr name="Freeform 75" id="75"/>
            <p:cNvSpPr/>
            <p:nvPr/>
          </p:nvSpPr>
          <p:spPr>
            <a:xfrm flipH="false" flipV="false" rot="0">
              <a:off x="0" y="0"/>
              <a:ext cx="1324864" cy="1324991"/>
            </a:xfrm>
            <a:custGeom>
              <a:avLst/>
              <a:gdLst/>
              <a:ahLst/>
              <a:cxnLst/>
              <a:rect r="r" b="b" t="t" l="l"/>
              <a:pathLst>
                <a:path h="1324991" w="1324864">
                  <a:moveTo>
                    <a:pt x="0" y="662432"/>
                  </a:moveTo>
                  <a:cubicBezTo>
                    <a:pt x="0" y="296545"/>
                    <a:pt x="296545" y="0"/>
                    <a:pt x="662432" y="0"/>
                  </a:cubicBezTo>
                  <a:lnTo>
                    <a:pt x="662432" y="12700"/>
                  </a:lnTo>
                  <a:lnTo>
                    <a:pt x="662432" y="0"/>
                  </a:lnTo>
                  <a:cubicBezTo>
                    <a:pt x="1028319" y="0"/>
                    <a:pt x="1324864" y="296545"/>
                    <a:pt x="1324864" y="662432"/>
                  </a:cubicBezTo>
                  <a:lnTo>
                    <a:pt x="1312164" y="662432"/>
                  </a:lnTo>
                  <a:lnTo>
                    <a:pt x="1324864" y="662432"/>
                  </a:lnTo>
                  <a:cubicBezTo>
                    <a:pt x="1324864" y="1028319"/>
                    <a:pt x="1028319" y="1324864"/>
                    <a:pt x="662432" y="1324864"/>
                  </a:cubicBezTo>
                  <a:lnTo>
                    <a:pt x="662432" y="1312164"/>
                  </a:lnTo>
                  <a:lnTo>
                    <a:pt x="662432" y="1324864"/>
                  </a:lnTo>
                  <a:cubicBezTo>
                    <a:pt x="296545" y="1324991"/>
                    <a:pt x="0" y="1028319"/>
                    <a:pt x="0" y="662432"/>
                  </a:cubicBezTo>
                  <a:lnTo>
                    <a:pt x="12700" y="662432"/>
                  </a:lnTo>
                  <a:lnTo>
                    <a:pt x="25400" y="662432"/>
                  </a:lnTo>
                  <a:lnTo>
                    <a:pt x="12700" y="662432"/>
                  </a:lnTo>
                  <a:lnTo>
                    <a:pt x="0" y="662432"/>
                  </a:lnTo>
                  <a:moveTo>
                    <a:pt x="25400" y="662432"/>
                  </a:moveTo>
                  <a:cubicBezTo>
                    <a:pt x="25400" y="669417"/>
                    <a:pt x="19685" y="675132"/>
                    <a:pt x="12700" y="675132"/>
                  </a:cubicBezTo>
                  <a:cubicBezTo>
                    <a:pt x="5715" y="675132"/>
                    <a:pt x="0" y="669417"/>
                    <a:pt x="0" y="662432"/>
                  </a:cubicBezTo>
                  <a:cubicBezTo>
                    <a:pt x="0" y="655447"/>
                    <a:pt x="5715" y="649732"/>
                    <a:pt x="12700" y="649732"/>
                  </a:cubicBezTo>
                  <a:cubicBezTo>
                    <a:pt x="19685" y="649732"/>
                    <a:pt x="25400" y="655447"/>
                    <a:pt x="25400" y="662432"/>
                  </a:cubicBezTo>
                  <a:cubicBezTo>
                    <a:pt x="25400" y="1014222"/>
                    <a:pt x="310642" y="1299464"/>
                    <a:pt x="662432" y="1299464"/>
                  </a:cubicBezTo>
                  <a:cubicBezTo>
                    <a:pt x="1014222" y="1299464"/>
                    <a:pt x="1299464" y="1014222"/>
                    <a:pt x="1299464" y="662432"/>
                  </a:cubicBezTo>
                  <a:cubicBezTo>
                    <a:pt x="1299464" y="310642"/>
                    <a:pt x="1014349" y="25400"/>
                    <a:pt x="662432" y="25400"/>
                  </a:cubicBezTo>
                  <a:lnTo>
                    <a:pt x="662432" y="12700"/>
                  </a:lnTo>
                  <a:lnTo>
                    <a:pt x="662432" y="25400"/>
                  </a:lnTo>
                  <a:cubicBezTo>
                    <a:pt x="310642" y="25400"/>
                    <a:pt x="25400" y="310642"/>
                    <a:pt x="25400" y="662432"/>
                  </a:cubicBezTo>
                  <a:close/>
                </a:path>
              </a:pathLst>
            </a:custGeom>
            <a:solidFill>
              <a:srgbClr val="667E92"/>
            </a:solidFill>
          </p:spPr>
        </p:sp>
      </p:grpSp>
      <p:sp>
        <p:nvSpPr>
          <p:cNvPr name="AutoShape 76" id="76"/>
          <p:cNvSpPr/>
          <p:nvPr/>
        </p:nvSpPr>
        <p:spPr>
          <a:xfrm rot="5298283">
            <a:off x="3669423" y="3651965"/>
            <a:ext cx="603235" cy="0"/>
          </a:xfrm>
          <a:prstGeom prst="line">
            <a:avLst/>
          </a:prstGeom>
          <a:ln cap="rnd" w="9525">
            <a:solidFill>
              <a:srgbClr val="445D73"/>
            </a:solidFill>
            <a:prstDash val="solid"/>
            <a:headEnd type="none" len="sm" w="sm"/>
            <a:tailEnd type="none" len="sm" w="sm"/>
          </a:ln>
        </p:spPr>
      </p:sp>
      <p:grpSp>
        <p:nvGrpSpPr>
          <p:cNvPr name="Group 77" id="77"/>
          <p:cNvGrpSpPr/>
          <p:nvPr/>
        </p:nvGrpSpPr>
        <p:grpSpPr>
          <a:xfrm rot="0">
            <a:off x="3528941" y="2568673"/>
            <a:ext cx="798013" cy="798013"/>
            <a:chOff x="0" y="0"/>
            <a:chExt cx="1064017" cy="1064017"/>
          </a:xfrm>
        </p:grpSpPr>
        <p:sp>
          <p:nvSpPr>
            <p:cNvPr name="Freeform 78" id="78"/>
            <p:cNvSpPr/>
            <p:nvPr/>
          </p:nvSpPr>
          <p:spPr>
            <a:xfrm flipH="false" flipV="false" rot="0">
              <a:off x="0" y="0"/>
              <a:ext cx="1065657" cy="1065657"/>
            </a:xfrm>
            <a:custGeom>
              <a:avLst/>
              <a:gdLst/>
              <a:ahLst/>
              <a:cxnLst/>
              <a:rect r="r" b="b" t="t" l="l"/>
              <a:pathLst>
                <a:path h="1065657" w="1065657">
                  <a:moveTo>
                    <a:pt x="0" y="532765"/>
                  </a:moveTo>
                  <a:cubicBezTo>
                    <a:pt x="0" y="238506"/>
                    <a:pt x="238506" y="0"/>
                    <a:pt x="532765" y="0"/>
                  </a:cubicBezTo>
                  <a:lnTo>
                    <a:pt x="532765" y="12700"/>
                  </a:lnTo>
                  <a:lnTo>
                    <a:pt x="532765" y="0"/>
                  </a:lnTo>
                  <a:cubicBezTo>
                    <a:pt x="827024" y="0"/>
                    <a:pt x="1065657" y="238506"/>
                    <a:pt x="1065657" y="532765"/>
                  </a:cubicBezTo>
                  <a:lnTo>
                    <a:pt x="1052957" y="532765"/>
                  </a:lnTo>
                  <a:lnTo>
                    <a:pt x="1065657" y="532765"/>
                  </a:lnTo>
                  <a:cubicBezTo>
                    <a:pt x="1065657" y="827024"/>
                    <a:pt x="827151" y="1065530"/>
                    <a:pt x="532892" y="1065530"/>
                  </a:cubicBezTo>
                  <a:lnTo>
                    <a:pt x="532892" y="1052830"/>
                  </a:lnTo>
                  <a:lnTo>
                    <a:pt x="532892" y="1065530"/>
                  </a:lnTo>
                  <a:cubicBezTo>
                    <a:pt x="238506" y="1065657"/>
                    <a:pt x="0" y="827024"/>
                    <a:pt x="0" y="532765"/>
                  </a:cubicBezTo>
                  <a:lnTo>
                    <a:pt x="12700" y="532765"/>
                  </a:lnTo>
                  <a:lnTo>
                    <a:pt x="25400" y="532765"/>
                  </a:lnTo>
                  <a:lnTo>
                    <a:pt x="12700" y="532765"/>
                  </a:lnTo>
                  <a:lnTo>
                    <a:pt x="0" y="532765"/>
                  </a:lnTo>
                  <a:moveTo>
                    <a:pt x="25400" y="532765"/>
                  </a:moveTo>
                  <a:cubicBezTo>
                    <a:pt x="25400" y="539750"/>
                    <a:pt x="19685" y="545465"/>
                    <a:pt x="12700" y="545465"/>
                  </a:cubicBezTo>
                  <a:cubicBezTo>
                    <a:pt x="5715" y="545465"/>
                    <a:pt x="0" y="539750"/>
                    <a:pt x="0" y="532765"/>
                  </a:cubicBezTo>
                  <a:cubicBezTo>
                    <a:pt x="0" y="525780"/>
                    <a:pt x="5715" y="520065"/>
                    <a:pt x="12700" y="520065"/>
                  </a:cubicBezTo>
                  <a:cubicBezTo>
                    <a:pt x="19685" y="520065"/>
                    <a:pt x="25400" y="525780"/>
                    <a:pt x="25400" y="532765"/>
                  </a:cubicBezTo>
                  <a:cubicBezTo>
                    <a:pt x="25400" y="813054"/>
                    <a:pt x="252603" y="1040257"/>
                    <a:pt x="532765" y="1040257"/>
                  </a:cubicBezTo>
                  <a:cubicBezTo>
                    <a:pt x="812927" y="1040257"/>
                    <a:pt x="1040257" y="813054"/>
                    <a:pt x="1040257" y="532765"/>
                  </a:cubicBezTo>
                  <a:cubicBezTo>
                    <a:pt x="1040257" y="252476"/>
                    <a:pt x="813054" y="25400"/>
                    <a:pt x="532765" y="25400"/>
                  </a:cubicBezTo>
                  <a:lnTo>
                    <a:pt x="532765" y="12700"/>
                  </a:lnTo>
                  <a:lnTo>
                    <a:pt x="532765" y="25400"/>
                  </a:lnTo>
                  <a:cubicBezTo>
                    <a:pt x="252603" y="25400"/>
                    <a:pt x="25400" y="252603"/>
                    <a:pt x="25400" y="532765"/>
                  </a:cubicBezTo>
                  <a:close/>
                </a:path>
              </a:pathLst>
            </a:custGeom>
            <a:solidFill>
              <a:srgbClr val="445D73"/>
            </a:solidFill>
          </p:spPr>
        </p:sp>
      </p:grpSp>
      <p:sp>
        <p:nvSpPr>
          <p:cNvPr name="AutoShape 79" id="79"/>
          <p:cNvSpPr/>
          <p:nvPr/>
        </p:nvSpPr>
        <p:spPr>
          <a:xfrm rot="5298283">
            <a:off x="3759871" y="3519033"/>
            <a:ext cx="603235" cy="0"/>
          </a:xfrm>
          <a:prstGeom prst="line">
            <a:avLst/>
          </a:prstGeom>
          <a:ln cap="rnd" w="9525">
            <a:solidFill>
              <a:srgbClr val="E3E9ED"/>
            </a:solidFill>
            <a:prstDash val="solid"/>
            <a:headEnd type="none" len="sm" w="sm"/>
            <a:tailEnd type="none" len="sm" w="sm"/>
          </a:ln>
        </p:spPr>
      </p:sp>
      <p:grpSp>
        <p:nvGrpSpPr>
          <p:cNvPr name="Group 80" id="80"/>
          <p:cNvGrpSpPr/>
          <p:nvPr/>
        </p:nvGrpSpPr>
        <p:grpSpPr>
          <a:xfrm rot="0">
            <a:off x="3630396" y="2668629"/>
            <a:ext cx="595102" cy="595102"/>
            <a:chOff x="0" y="0"/>
            <a:chExt cx="793470" cy="793469"/>
          </a:xfrm>
        </p:grpSpPr>
        <p:sp>
          <p:nvSpPr>
            <p:cNvPr name="Freeform 81" id="81"/>
            <p:cNvSpPr/>
            <p:nvPr/>
          </p:nvSpPr>
          <p:spPr>
            <a:xfrm flipH="false" flipV="false" rot="0">
              <a:off x="0" y="0"/>
              <a:ext cx="795020" cy="795020"/>
            </a:xfrm>
            <a:custGeom>
              <a:avLst/>
              <a:gdLst/>
              <a:ahLst/>
              <a:cxnLst/>
              <a:rect r="r" b="b" t="t" l="l"/>
              <a:pathLst>
                <a:path h="795020" w="795020">
                  <a:moveTo>
                    <a:pt x="0" y="397510"/>
                  </a:moveTo>
                  <a:cubicBezTo>
                    <a:pt x="0" y="177927"/>
                    <a:pt x="177927" y="0"/>
                    <a:pt x="397510" y="0"/>
                  </a:cubicBezTo>
                  <a:lnTo>
                    <a:pt x="397510" y="12700"/>
                  </a:lnTo>
                  <a:lnTo>
                    <a:pt x="397510" y="0"/>
                  </a:lnTo>
                  <a:cubicBezTo>
                    <a:pt x="617093" y="0"/>
                    <a:pt x="795020" y="177927"/>
                    <a:pt x="795020" y="397510"/>
                  </a:cubicBezTo>
                  <a:cubicBezTo>
                    <a:pt x="795020" y="617093"/>
                    <a:pt x="617093" y="795020"/>
                    <a:pt x="397510" y="795020"/>
                  </a:cubicBezTo>
                  <a:lnTo>
                    <a:pt x="397510" y="782320"/>
                  </a:lnTo>
                  <a:lnTo>
                    <a:pt x="397510" y="795020"/>
                  </a:lnTo>
                  <a:cubicBezTo>
                    <a:pt x="177927" y="795020"/>
                    <a:pt x="0" y="617093"/>
                    <a:pt x="0" y="397510"/>
                  </a:cubicBezTo>
                  <a:lnTo>
                    <a:pt x="12700" y="397510"/>
                  </a:lnTo>
                  <a:lnTo>
                    <a:pt x="23495" y="404241"/>
                  </a:lnTo>
                  <a:cubicBezTo>
                    <a:pt x="20447" y="409067"/>
                    <a:pt x="14732" y="411226"/>
                    <a:pt x="9271" y="409702"/>
                  </a:cubicBezTo>
                  <a:cubicBezTo>
                    <a:pt x="3810" y="408178"/>
                    <a:pt x="0" y="403225"/>
                    <a:pt x="0" y="397510"/>
                  </a:cubicBezTo>
                  <a:moveTo>
                    <a:pt x="25400" y="397510"/>
                  </a:moveTo>
                  <a:lnTo>
                    <a:pt x="12700" y="397510"/>
                  </a:lnTo>
                  <a:lnTo>
                    <a:pt x="1905" y="390779"/>
                  </a:lnTo>
                  <a:cubicBezTo>
                    <a:pt x="4953" y="385953"/>
                    <a:pt x="10668" y="383794"/>
                    <a:pt x="16129" y="385318"/>
                  </a:cubicBezTo>
                  <a:cubicBezTo>
                    <a:pt x="21590" y="386842"/>
                    <a:pt x="25273" y="391922"/>
                    <a:pt x="25273" y="397510"/>
                  </a:cubicBezTo>
                  <a:cubicBezTo>
                    <a:pt x="25400" y="603123"/>
                    <a:pt x="192024" y="769620"/>
                    <a:pt x="397510" y="769620"/>
                  </a:cubicBezTo>
                  <a:cubicBezTo>
                    <a:pt x="602996" y="769620"/>
                    <a:pt x="769620" y="603123"/>
                    <a:pt x="769620" y="397510"/>
                  </a:cubicBezTo>
                  <a:lnTo>
                    <a:pt x="782320" y="397510"/>
                  </a:lnTo>
                  <a:lnTo>
                    <a:pt x="769620" y="397510"/>
                  </a:lnTo>
                  <a:cubicBezTo>
                    <a:pt x="769620" y="192024"/>
                    <a:pt x="603123" y="25400"/>
                    <a:pt x="397510" y="25400"/>
                  </a:cubicBezTo>
                  <a:lnTo>
                    <a:pt x="397510" y="12700"/>
                  </a:lnTo>
                  <a:lnTo>
                    <a:pt x="397510" y="25400"/>
                  </a:lnTo>
                  <a:cubicBezTo>
                    <a:pt x="192024" y="25400"/>
                    <a:pt x="25400" y="192024"/>
                    <a:pt x="25400" y="397510"/>
                  </a:cubicBezTo>
                  <a:close/>
                </a:path>
              </a:pathLst>
            </a:custGeom>
            <a:solidFill>
              <a:srgbClr val="E3E9ED"/>
            </a:solidFill>
          </p:spPr>
        </p:sp>
      </p:grpSp>
      <p:grpSp>
        <p:nvGrpSpPr>
          <p:cNvPr name="Group 82" id="82"/>
          <p:cNvGrpSpPr/>
          <p:nvPr/>
        </p:nvGrpSpPr>
        <p:grpSpPr>
          <a:xfrm rot="0">
            <a:off x="3717285" y="2757016"/>
            <a:ext cx="421419" cy="421419"/>
            <a:chOff x="0" y="0"/>
            <a:chExt cx="561893" cy="561893"/>
          </a:xfrm>
        </p:grpSpPr>
        <p:sp>
          <p:nvSpPr>
            <p:cNvPr name="Freeform 83" id="83"/>
            <p:cNvSpPr/>
            <p:nvPr/>
          </p:nvSpPr>
          <p:spPr>
            <a:xfrm flipH="false" flipV="false" rot="0">
              <a:off x="0" y="0"/>
              <a:ext cx="563499" cy="563499"/>
            </a:xfrm>
            <a:custGeom>
              <a:avLst/>
              <a:gdLst/>
              <a:ahLst/>
              <a:cxnLst/>
              <a:rect r="r" b="b" t="t" l="l"/>
              <a:pathLst>
                <a:path h="563499" w="563499">
                  <a:moveTo>
                    <a:pt x="0" y="281686"/>
                  </a:moveTo>
                  <a:cubicBezTo>
                    <a:pt x="0" y="126111"/>
                    <a:pt x="126111" y="0"/>
                    <a:pt x="281686" y="0"/>
                  </a:cubicBezTo>
                  <a:lnTo>
                    <a:pt x="281686" y="12700"/>
                  </a:lnTo>
                  <a:lnTo>
                    <a:pt x="281686" y="0"/>
                  </a:lnTo>
                  <a:cubicBezTo>
                    <a:pt x="437388" y="0"/>
                    <a:pt x="563499" y="126111"/>
                    <a:pt x="563499" y="281686"/>
                  </a:cubicBezTo>
                  <a:lnTo>
                    <a:pt x="550799" y="281686"/>
                  </a:lnTo>
                  <a:lnTo>
                    <a:pt x="563499" y="281686"/>
                  </a:lnTo>
                  <a:cubicBezTo>
                    <a:pt x="563499" y="437261"/>
                    <a:pt x="437388" y="563372"/>
                    <a:pt x="281813" y="563372"/>
                  </a:cubicBezTo>
                  <a:lnTo>
                    <a:pt x="281813" y="550672"/>
                  </a:lnTo>
                  <a:lnTo>
                    <a:pt x="281813" y="563372"/>
                  </a:lnTo>
                  <a:cubicBezTo>
                    <a:pt x="126111" y="563499"/>
                    <a:pt x="0" y="437388"/>
                    <a:pt x="0" y="281686"/>
                  </a:cubicBezTo>
                  <a:lnTo>
                    <a:pt x="12700" y="281686"/>
                  </a:lnTo>
                  <a:lnTo>
                    <a:pt x="25400" y="281686"/>
                  </a:lnTo>
                  <a:lnTo>
                    <a:pt x="12700" y="281686"/>
                  </a:lnTo>
                  <a:lnTo>
                    <a:pt x="0" y="281686"/>
                  </a:lnTo>
                  <a:moveTo>
                    <a:pt x="25400" y="281686"/>
                  </a:moveTo>
                  <a:cubicBezTo>
                    <a:pt x="25400" y="288671"/>
                    <a:pt x="19685" y="294386"/>
                    <a:pt x="12700" y="294386"/>
                  </a:cubicBezTo>
                  <a:cubicBezTo>
                    <a:pt x="5715" y="294386"/>
                    <a:pt x="0" y="288671"/>
                    <a:pt x="0" y="281686"/>
                  </a:cubicBezTo>
                  <a:cubicBezTo>
                    <a:pt x="0" y="274701"/>
                    <a:pt x="5715" y="268986"/>
                    <a:pt x="12700" y="268986"/>
                  </a:cubicBezTo>
                  <a:cubicBezTo>
                    <a:pt x="19685" y="268986"/>
                    <a:pt x="25400" y="274701"/>
                    <a:pt x="25400" y="281686"/>
                  </a:cubicBezTo>
                  <a:cubicBezTo>
                    <a:pt x="25400" y="423291"/>
                    <a:pt x="140208" y="537972"/>
                    <a:pt x="281686" y="537972"/>
                  </a:cubicBezTo>
                  <a:cubicBezTo>
                    <a:pt x="423164" y="537972"/>
                    <a:pt x="537972" y="423164"/>
                    <a:pt x="537972" y="281686"/>
                  </a:cubicBezTo>
                  <a:cubicBezTo>
                    <a:pt x="537972" y="140208"/>
                    <a:pt x="423291" y="25400"/>
                    <a:pt x="281686" y="25400"/>
                  </a:cubicBezTo>
                  <a:lnTo>
                    <a:pt x="281686" y="12700"/>
                  </a:lnTo>
                  <a:lnTo>
                    <a:pt x="281686" y="25400"/>
                  </a:lnTo>
                  <a:cubicBezTo>
                    <a:pt x="140208" y="25400"/>
                    <a:pt x="25400" y="140208"/>
                    <a:pt x="25400" y="281686"/>
                  </a:cubicBezTo>
                  <a:close/>
                </a:path>
              </a:pathLst>
            </a:custGeom>
            <a:solidFill>
              <a:srgbClr val="F2F2F2"/>
            </a:solidFill>
          </p:spPr>
        </p:sp>
      </p:grpSp>
      <p:sp>
        <p:nvSpPr>
          <p:cNvPr name="Freeform 84" id="84"/>
          <p:cNvSpPr/>
          <p:nvPr/>
        </p:nvSpPr>
        <p:spPr>
          <a:xfrm flipH="false" flipV="false" rot="0">
            <a:off x="3181748" y="4153260"/>
            <a:ext cx="1482676" cy="1432836"/>
          </a:xfrm>
          <a:custGeom>
            <a:avLst/>
            <a:gdLst/>
            <a:ahLst/>
            <a:cxnLst/>
            <a:rect r="r" b="b" t="t" l="l"/>
            <a:pathLst>
              <a:path h="1432836" w="1482676">
                <a:moveTo>
                  <a:pt x="0" y="0"/>
                </a:moveTo>
                <a:lnTo>
                  <a:pt x="1482676" y="0"/>
                </a:lnTo>
                <a:lnTo>
                  <a:pt x="1482676" y="1432836"/>
                </a:lnTo>
                <a:lnTo>
                  <a:pt x="0" y="1432836"/>
                </a:lnTo>
                <a:lnTo>
                  <a:pt x="0" y="0"/>
                </a:lnTo>
                <a:close/>
              </a:path>
            </a:pathLst>
          </a:custGeom>
          <a:blipFill>
            <a:blip r:embed="rId59">
              <a:extLst>
                <a:ext uri="{96DAC541-7B7A-43D3-8B79-37D633B846F1}">
                  <asvg:svgBlip xmlns:asvg="http://schemas.microsoft.com/office/drawing/2016/SVG/main" r:embed="rId60"/>
                </a:ext>
              </a:extLst>
            </a:blip>
            <a:stretch>
              <a:fillRect l="0" t="0" r="0" b="0"/>
            </a:stretch>
          </a:blipFill>
        </p:spPr>
      </p:sp>
      <p:sp>
        <p:nvSpPr>
          <p:cNvPr name="Freeform 85" id="85"/>
          <p:cNvSpPr/>
          <p:nvPr/>
        </p:nvSpPr>
        <p:spPr>
          <a:xfrm flipH="false" flipV="false" rot="0">
            <a:off x="15407796" y="7406951"/>
            <a:ext cx="644379" cy="1388579"/>
          </a:xfrm>
          <a:custGeom>
            <a:avLst/>
            <a:gdLst/>
            <a:ahLst/>
            <a:cxnLst/>
            <a:rect r="r" b="b" t="t" l="l"/>
            <a:pathLst>
              <a:path h="1388579" w="644379">
                <a:moveTo>
                  <a:pt x="0" y="0"/>
                </a:moveTo>
                <a:lnTo>
                  <a:pt x="644380" y="0"/>
                </a:lnTo>
                <a:lnTo>
                  <a:pt x="644380" y="1388580"/>
                </a:lnTo>
                <a:lnTo>
                  <a:pt x="0" y="1388580"/>
                </a:lnTo>
                <a:lnTo>
                  <a:pt x="0" y="0"/>
                </a:lnTo>
                <a:close/>
              </a:path>
            </a:pathLst>
          </a:custGeom>
          <a:blipFill>
            <a:blip r:embed="rId61">
              <a:extLst>
                <a:ext uri="{96DAC541-7B7A-43D3-8B79-37D633B846F1}">
                  <asvg:svgBlip xmlns:asvg="http://schemas.microsoft.com/office/drawing/2016/SVG/main" r:embed="rId62"/>
                </a:ext>
              </a:extLst>
            </a:blip>
            <a:stretch>
              <a:fillRect l="0" t="0" r="0" b="0"/>
            </a:stretch>
          </a:blipFill>
        </p:spPr>
      </p:sp>
      <p:sp>
        <p:nvSpPr>
          <p:cNvPr name="Freeform 86" id="86"/>
          <p:cNvSpPr/>
          <p:nvPr/>
        </p:nvSpPr>
        <p:spPr>
          <a:xfrm flipH="false" flipV="false" rot="0">
            <a:off x="11249154" y="2370148"/>
            <a:ext cx="1443490" cy="1504186"/>
          </a:xfrm>
          <a:custGeom>
            <a:avLst/>
            <a:gdLst/>
            <a:ahLst/>
            <a:cxnLst/>
            <a:rect r="r" b="b" t="t" l="l"/>
            <a:pathLst>
              <a:path h="1504186" w="1443490">
                <a:moveTo>
                  <a:pt x="0" y="0"/>
                </a:moveTo>
                <a:lnTo>
                  <a:pt x="1443490" y="0"/>
                </a:lnTo>
                <a:lnTo>
                  <a:pt x="1443490" y="1504186"/>
                </a:lnTo>
                <a:lnTo>
                  <a:pt x="0" y="1504186"/>
                </a:lnTo>
                <a:lnTo>
                  <a:pt x="0" y="0"/>
                </a:lnTo>
                <a:close/>
              </a:path>
            </a:pathLst>
          </a:custGeom>
          <a:blipFill>
            <a:blip r:embed="rId63">
              <a:extLst>
                <a:ext uri="{96DAC541-7B7A-43D3-8B79-37D633B846F1}">
                  <asvg:svgBlip xmlns:asvg="http://schemas.microsoft.com/office/drawing/2016/SVG/main" r:embed="rId64"/>
                </a:ext>
              </a:extLst>
            </a:blip>
            <a:stretch>
              <a:fillRect l="0" t="0" r="0" b="0"/>
            </a:stretch>
          </a:blipFill>
        </p:spPr>
      </p:sp>
      <p:sp>
        <p:nvSpPr>
          <p:cNvPr name="Freeform 87" id="87"/>
          <p:cNvSpPr/>
          <p:nvPr/>
        </p:nvSpPr>
        <p:spPr>
          <a:xfrm flipH="false" flipV="false" rot="0">
            <a:off x="1454531" y="5844769"/>
            <a:ext cx="2926600" cy="1263412"/>
          </a:xfrm>
          <a:custGeom>
            <a:avLst/>
            <a:gdLst/>
            <a:ahLst/>
            <a:cxnLst/>
            <a:rect r="r" b="b" t="t" l="l"/>
            <a:pathLst>
              <a:path h="1263412" w="2926600">
                <a:moveTo>
                  <a:pt x="0" y="0"/>
                </a:moveTo>
                <a:lnTo>
                  <a:pt x="2926600" y="0"/>
                </a:lnTo>
                <a:lnTo>
                  <a:pt x="2926600" y="1263412"/>
                </a:lnTo>
                <a:lnTo>
                  <a:pt x="0" y="1263412"/>
                </a:lnTo>
                <a:lnTo>
                  <a:pt x="0" y="0"/>
                </a:lnTo>
                <a:close/>
              </a:path>
            </a:pathLst>
          </a:custGeom>
          <a:blipFill>
            <a:blip r:embed="rId65">
              <a:extLst>
                <a:ext uri="{96DAC541-7B7A-43D3-8B79-37D633B846F1}">
                  <asvg:svgBlip xmlns:asvg="http://schemas.microsoft.com/office/drawing/2016/SVG/main" r:embed="rId66"/>
                </a:ext>
              </a:extLst>
            </a:blip>
            <a:stretch>
              <a:fillRect l="0" t="0" r="0" b="0"/>
            </a:stretch>
          </a:blipFill>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1448951" y="2349805"/>
            <a:ext cx="3291426" cy="3061955"/>
          </a:xfrm>
          <a:custGeom>
            <a:avLst/>
            <a:gdLst/>
            <a:ahLst/>
            <a:cxnLst/>
            <a:rect r="r" b="b" t="t" l="l"/>
            <a:pathLst>
              <a:path h="3061955" w="3291426">
                <a:moveTo>
                  <a:pt x="0" y="0"/>
                </a:moveTo>
                <a:lnTo>
                  <a:pt x="3291426" y="0"/>
                </a:lnTo>
                <a:lnTo>
                  <a:pt x="3291426" y="3061955"/>
                </a:lnTo>
                <a:lnTo>
                  <a:pt x="0" y="30619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5247808" y="2388081"/>
            <a:ext cx="2737819" cy="2213589"/>
          </a:xfrm>
          <a:custGeom>
            <a:avLst/>
            <a:gdLst/>
            <a:ahLst/>
            <a:cxnLst/>
            <a:rect r="r" b="b" t="t" l="l"/>
            <a:pathLst>
              <a:path h="2213589" w="2737819">
                <a:moveTo>
                  <a:pt x="0" y="0"/>
                </a:moveTo>
                <a:lnTo>
                  <a:pt x="2737819" y="0"/>
                </a:lnTo>
                <a:lnTo>
                  <a:pt x="2737819" y="2213589"/>
                </a:lnTo>
                <a:lnTo>
                  <a:pt x="0" y="22135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5221575" y="5311965"/>
            <a:ext cx="2785391" cy="326262"/>
          </a:xfrm>
          <a:custGeom>
            <a:avLst/>
            <a:gdLst/>
            <a:ahLst/>
            <a:cxnLst/>
            <a:rect r="r" b="b" t="t" l="l"/>
            <a:pathLst>
              <a:path h="326262" w="2785391">
                <a:moveTo>
                  <a:pt x="0" y="0"/>
                </a:moveTo>
                <a:lnTo>
                  <a:pt x="2785391" y="0"/>
                </a:lnTo>
                <a:lnTo>
                  <a:pt x="2785391" y="326262"/>
                </a:lnTo>
                <a:lnTo>
                  <a:pt x="0" y="3262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5213032" y="5864874"/>
            <a:ext cx="2794501" cy="332747"/>
          </a:xfrm>
          <a:custGeom>
            <a:avLst/>
            <a:gdLst/>
            <a:ahLst/>
            <a:cxnLst/>
            <a:rect r="r" b="b" t="t" l="l"/>
            <a:pathLst>
              <a:path h="332747" w="2794501">
                <a:moveTo>
                  <a:pt x="0" y="0"/>
                </a:moveTo>
                <a:lnTo>
                  <a:pt x="2794500" y="0"/>
                </a:lnTo>
                <a:lnTo>
                  <a:pt x="2794500" y="332746"/>
                </a:lnTo>
                <a:lnTo>
                  <a:pt x="0" y="3327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5213880" y="6415115"/>
            <a:ext cx="2837669" cy="333840"/>
          </a:xfrm>
          <a:custGeom>
            <a:avLst/>
            <a:gdLst/>
            <a:ahLst/>
            <a:cxnLst/>
            <a:rect r="r" b="b" t="t" l="l"/>
            <a:pathLst>
              <a:path h="333840" w="2837669">
                <a:moveTo>
                  <a:pt x="0" y="0"/>
                </a:moveTo>
                <a:lnTo>
                  <a:pt x="2837670" y="0"/>
                </a:lnTo>
                <a:lnTo>
                  <a:pt x="2837670" y="333840"/>
                </a:lnTo>
                <a:lnTo>
                  <a:pt x="0" y="33384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5207202" y="4825844"/>
            <a:ext cx="2786910" cy="265994"/>
          </a:xfrm>
          <a:custGeom>
            <a:avLst/>
            <a:gdLst/>
            <a:ahLst/>
            <a:cxnLst/>
            <a:rect r="r" b="b" t="t" l="l"/>
            <a:pathLst>
              <a:path h="265994" w="2786910">
                <a:moveTo>
                  <a:pt x="0" y="0"/>
                </a:moveTo>
                <a:lnTo>
                  <a:pt x="2786910" y="0"/>
                </a:lnTo>
                <a:lnTo>
                  <a:pt x="2786910" y="265994"/>
                </a:lnTo>
                <a:lnTo>
                  <a:pt x="0" y="26599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5242486" y="7560644"/>
            <a:ext cx="2744792" cy="402380"/>
          </a:xfrm>
          <a:custGeom>
            <a:avLst/>
            <a:gdLst/>
            <a:ahLst/>
            <a:cxnLst/>
            <a:rect r="r" b="b" t="t" l="l"/>
            <a:pathLst>
              <a:path h="402380" w="2744792">
                <a:moveTo>
                  <a:pt x="0" y="0"/>
                </a:moveTo>
                <a:lnTo>
                  <a:pt x="2744792" y="0"/>
                </a:lnTo>
                <a:lnTo>
                  <a:pt x="2744792" y="402380"/>
                </a:lnTo>
                <a:lnTo>
                  <a:pt x="0" y="40238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9" id="9"/>
          <p:cNvSpPr/>
          <p:nvPr/>
        </p:nvSpPr>
        <p:spPr>
          <a:xfrm flipH="false" flipV="false" rot="0">
            <a:off x="5221606" y="6963004"/>
            <a:ext cx="2783861" cy="371698"/>
          </a:xfrm>
          <a:custGeom>
            <a:avLst/>
            <a:gdLst/>
            <a:ahLst/>
            <a:cxnLst/>
            <a:rect r="r" b="b" t="t" l="l"/>
            <a:pathLst>
              <a:path h="371698" w="2783861">
                <a:moveTo>
                  <a:pt x="0" y="0"/>
                </a:moveTo>
                <a:lnTo>
                  <a:pt x="2783861" y="0"/>
                </a:lnTo>
                <a:lnTo>
                  <a:pt x="2783861" y="371698"/>
                </a:lnTo>
                <a:lnTo>
                  <a:pt x="0" y="37169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0" id="10"/>
          <p:cNvSpPr/>
          <p:nvPr/>
        </p:nvSpPr>
        <p:spPr>
          <a:xfrm flipH="false" flipV="false" rot="0">
            <a:off x="5317482" y="8187933"/>
            <a:ext cx="2618061" cy="601668"/>
          </a:xfrm>
          <a:custGeom>
            <a:avLst/>
            <a:gdLst/>
            <a:ahLst/>
            <a:cxnLst/>
            <a:rect r="r" b="b" t="t" l="l"/>
            <a:pathLst>
              <a:path h="601668" w="2618061">
                <a:moveTo>
                  <a:pt x="0" y="0"/>
                </a:moveTo>
                <a:lnTo>
                  <a:pt x="2618061" y="0"/>
                </a:lnTo>
                <a:lnTo>
                  <a:pt x="2618061" y="601668"/>
                </a:lnTo>
                <a:lnTo>
                  <a:pt x="0" y="60166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AutoShape 11" id="11"/>
          <p:cNvSpPr/>
          <p:nvPr/>
        </p:nvSpPr>
        <p:spPr>
          <a:xfrm rot="21071">
            <a:off x="10448838" y="5924500"/>
            <a:ext cx="3107908" cy="0"/>
          </a:xfrm>
          <a:prstGeom prst="line">
            <a:avLst/>
          </a:prstGeom>
          <a:ln cap="rnd" w="9525">
            <a:solidFill>
              <a:srgbClr val="E3E9ED"/>
            </a:solidFill>
            <a:prstDash val="solid"/>
            <a:headEnd type="none" len="sm" w="sm"/>
            <a:tailEnd type="none" len="sm" w="sm"/>
          </a:ln>
        </p:spPr>
      </p:sp>
      <p:sp>
        <p:nvSpPr>
          <p:cNvPr name="AutoShape 12" id="12"/>
          <p:cNvSpPr/>
          <p:nvPr/>
        </p:nvSpPr>
        <p:spPr>
          <a:xfrm rot="70739">
            <a:off x="10449119" y="5924500"/>
            <a:ext cx="925846" cy="0"/>
          </a:xfrm>
          <a:prstGeom prst="line">
            <a:avLst/>
          </a:prstGeom>
          <a:ln cap="rnd" w="9525">
            <a:solidFill>
              <a:srgbClr val="7994A9"/>
            </a:solidFill>
            <a:prstDash val="solid"/>
            <a:headEnd type="none" len="sm" w="sm"/>
            <a:tailEnd type="oval" len="lg" w="lg"/>
          </a:ln>
        </p:spPr>
      </p:sp>
      <p:sp>
        <p:nvSpPr>
          <p:cNvPr name="AutoShape 13" id="13"/>
          <p:cNvSpPr/>
          <p:nvPr/>
        </p:nvSpPr>
        <p:spPr>
          <a:xfrm rot="21071">
            <a:off x="10448838" y="5924500"/>
            <a:ext cx="3107908" cy="0"/>
          </a:xfrm>
          <a:prstGeom prst="line">
            <a:avLst/>
          </a:prstGeom>
          <a:ln cap="rnd" w="9525">
            <a:solidFill>
              <a:srgbClr val="E3E9ED"/>
            </a:solidFill>
            <a:prstDash val="solid"/>
            <a:headEnd type="none" len="sm" w="sm"/>
            <a:tailEnd type="none" len="sm" w="sm"/>
          </a:ln>
        </p:spPr>
      </p:sp>
      <p:sp>
        <p:nvSpPr>
          <p:cNvPr name="AutoShape 14" id="14"/>
          <p:cNvSpPr/>
          <p:nvPr/>
        </p:nvSpPr>
        <p:spPr>
          <a:xfrm rot="32476">
            <a:off x="10449172" y="5924500"/>
            <a:ext cx="2016540" cy="0"/>
          </a:xfrm>
          <a:prstGeom prst="line">
            <a:avLst/>
          </a:prstGeom>
          <a:ln cap="rnd" w="9525">
            <a:solidFill>
              <a:srgbClr val="7994A9"/>
            </a:solidFill>
            <a:prstDash val="solid"/>
            <a:headEnd type="none" len="sm" w="sm"/>
            <a:tailEnd type="oval" len="lg" w="lg"/>
          </a:ln>
        </p:spPr>
      </p:sp>
      <p:sp>
        <p:nvSpPr>
          <p:cNvPr name="Freeform 15" id="15"/>
          <p:cNvSpPr/>
          <p:nvPr/>
        </p:nvSpPr>
        <p:spPr>
          <a:xfrm flipH="false" flipV="false" rot="0">
            <a:off x="8646337" y="2591128"/>
            <a:ext cx="2703260" cy="1067550"/>
          </a:xfrm>
          <a:custGeom>
            <a:avLst/>
            <a:gdLst/>
            <a:ahLst/>
            <a:cxnLst/>
            <a:rect r="r" b="b" t="t" l="l"/>
            <a:pathLst>
              <a:path h="1067550" w="2703260">
                <a:moveTo>
                  <a:pt x="0" y="0"/>
                </a:moveTo>
                <a:lnTo>
                  <a:pt x="2703260" y="0"/>
                </a:lnTo>
                <a:lnTo>
                  <a:pt x="2703260" y="1067550"/>
                </a:lnTo>
                <a:lnTo>
                  <a:pt x="0" y="106755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AutoShape 16" id="16"/>
          <p:cNvSpPr/>
          <p:nvPr/>
        </p:nvSpPr>
        <p:spPr>
          <a:xfrm rot="5359554">
            <a:off x="7806601" y="3109461"/>
            <a:ext cx="1503301" cy="0"/>
          </a:xfrm>
          <a:prstGeom prst="line">
            <a:avLst/>
          </a:prstGeom>
          <a:ln cap="rnd" w="9525">
            <a:solidFill>
              <a:srgbClr val="E3E9ED"/>
            </a:solidFill>
            <a:prstDash val="solid"/>
            <a:headEnd type="none" len="sm" w="sm"/>
            <a:tailEnd type="none" len="sm" w="sm"/>
          </a:ln>
        </p:spPr>
      </p:sp>
      <p:sp>
        <p:nvSpPr>
          <p:cNvPr name="AutoShape 17" id="17"/>
          <p:cNvSpPr/>
          <p:nvPr/>
        </p:nvSpPr>
        <p:spPr>
          <a:xfrm rot="19626">
            <a:off x="8552635" y="3846860"/>
            <a:ext cx="2875905" cy="0"/>
          </a:xfrm>
          <a:prstGeom prst="line">
            <a:avLst/>
          </a:prstGeom>
          <a:ln cap="rnd" w="9525">
            <a:solidFill>
              <a:srgbClr val="E3E9ED"/>
            </a:solidFill>
            <a:prstDash val="solid"/>
            <a:headEnd type="none" len="sm" w="sm"/>
            <a:tailEnd type="none" len="sm" w="sm"/>
          </a:ln>
        </p:spPr>
      </p:sp>
      <p:sp>
        <p:nvSpPr>
          <p:cNvPr name="Freeform 18" id="18"/>
          <p:cNvSpPr/>
          <p:nvPr/>
        </p:nvSpPr>
        <p:spPr>
          <a:xfrm flipH="false" flipV="false" rot="0">
            <a:off x="8532013" y="4806263"/>
            <a:ext cx="2913897" cy="2117103"/>
          </a:xfrm>
          <a:custGeom>
            <a:avLst/>
            <a:gdLst/>
            <a:ahLst/>
            <a:cxnLst/>
            <a:rect r="r" b="b" t="t" l="l"/>
            <a:pathLst>
              <a:path h="2117103" w="2913897">
                <a:moveTo>
                  <a:pt x="0" y="0"/>
                </a:moveTo>
                <a:lnTo>
                  <a:pt x="2913898" y="0"/>
                </a:lnTo>
                <a:lnTo>
                  <a:pt x="2913898" y="2117104"/>
                </a:lnTo>
                <a:lnTo>
                  <a:pt x="0" y="2117104"/>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grpSp>
        <p:nvGrpSpPr>
          <p:cNvPr name="Group 19" id="19"/>
          <p:cNvGrpSpPr/>
          <p:nvPr/>
        </p:nvGrpSpPr>
        <p:grpSpPr>
          <a:xfrm rot="-10800000">
            <a:off x="8566487" y="8387003"/>
            <a:ext cx="2708604" cy="389874"/>
            <a:chOff x="0" y="0"/>
            <a:chExt cx="3611471" cy="519832"/>
          </a:xfrm>
        </p:grpSpPr>
        <p:sp>
          <p:nvSpPr>
            <p:cNvPr name="Freeform 20" id="20"/>
            <p:cNvSpPr/>
            <p:nvPr/>
          </p:nvSpPr>
          <p:spPr>
            <a:xfrm flipH="false" flipV="false" rot="0">
              <a:off x="0" y="0"/>
              <a:ext cx="3623310" cy="534924"/>
            </a:xfrm>
            <a:custGeom>
              <a:avLst/>
              <a:gdLst/>
              <a:ahLst/>
              <a:cxnLst/>
              <a:rect r="r" b="b" t="t" l="l"/>
              <a:pathLst>
                <a:path h="534924" w="3623310">
                  <a:moveTo>
                    <a:pt x="12700" y="0"/>
                  </a:moveTo>
                  <a:lnTo>
                    <a:pt x="3610610" y="0"/>
                  </a:lnTo>
                  <a:cubicBezTo>
                    <a:pt x="3617595" y="0"/>
                    <a:pt x="3623310" y="5715"/>
                    <a:pt x="3623310" y="12700"/>
                  </a:cubicBezTo>
                  <a:lnTo>
                    <a:pt x="3623310" y="522224"/>
                  </a:lnTo>
                  <a:cubicBezTo>
                    <a:pt x="3623310" y="529209"/>
                    <a:pt x="3617595" y="534924"/>
                    <a:pt x="3610610" y="534924"/>
                  </a:cubicBezTo>
                  <a:lnTo>
                    <a:pt x="12700" y="534924"/>
                  </a:lnTo>
                  <a:cubicBezTo>
                    <a:pt x="5715" y="534924"/>
                    <a:pt x="0" y="529209"/>
                    <a:pt x="0" y="522224"/>
                  </a:cubicBezTo>
                  <a:lnTo>
                    <a:pt x="0" y="12700"/>
                  </a:lnTo>
                  <a:cubicBezTo>
                    <a:pt x="0" y="5715"/>
                    <a:pt x="5715" y="0"/>
                    <a:pt x="12700" y="0"/>
                  </a:cubicBezTo>
                  <a:moveTo>
                    <a:pt x="12700" y="25400"/>
                  </a:moveTo>
                  <a:lnTo>
                    <a:pt x="12700" y="12700"/>
                  </a:lnTo>
                  <a:lnTo>
                    <a:pt x="25400" y="12700"/>
                  </a:lnTo>
                  <a:lnTo>
                    <a:pt x="25400" y="522224"/>
                  </a:lnTo>
                  <a:lnTo>
                    <a:pt x="12700" y="522224"/>
                  </a:lnTo>
                  <a:lnTo>
                    <a:pt x="12700" y="509524"/>
                  </a:lnTo>
                  <a:lnTo>
                    <a:pt x="3610610" y="509524"/>
                  </a:lnTo>
                  <a:lnTo>
                    <a:pt x="3610610" y="522224"/>
                  </a:lnTo>
                  <a:lnTo>
                    <a:pt x="3597910" y="522224"/>
                  </a:lnTo>
                  <a:lnTo>
                    <a:pt x="3597910" y="12700"/>
                  </a:lnTo>
                  <a:lnTo>
                    <a:pt x="3610610" y="12700"/>
                  </a:lnTo>
                  <a:lnTo>
                    <a:pt x="3610610" y="25400"/>
                  </a:lnTo>
                  <a:lnTo>
                    <a:pt x="12700" y="25400"/>
                  </a:lnTo>
                  <a:close/>
                </a:path>
              </a:pathLst>
            </a:custGeom>
            <a:solidFill>
              <a:srgbClr val="435D74"/>
            </a:solidFill>
          </p:spPr>
        </p:sp>
      </p:grpSp>
      <p:sp>
        <p:nvSpPr>
          <p:cNvPr name="AutoShape 21" id="21"/>
          <p:cNvSpPr/>
          <p:nvPr/>
        </p:nvSpPr>
        <p:spPr>
          <a:xfrm rot="193245">
            <a:off x="11264789" y="8582184"/>
            <a:ext cx="146766" cy="0"/>
          </a:xfrm>
          <a:prstGeom prst="line">
            <a:avLst/>
          </a:prstGeom>
          <a:ln cap="rnd" w="9525">
            <a:solidFill>
              <a:srgbClr val="435D74"/>
            </a:solidFill>
            <a:prstDash val="solid"/>
            <a:headEnd type="none" len="sm" w="sm"/>
            <a:tailEnd type="none" len="sm" w="sm"/>
          </a:ln>
        </p:spPr>
      </p:sp>
      <p:grpSp>
        <p:nvGrpSpPr>
          <p:cNvPr name="Group 22" id="22"/>
          <p:cNvGrpSpPr/>
          <p:nvPr/>
        </p:nvGrpSpPr>
        <p:grpSpPr>
          <a:xfrm rot="-10800000">
            <a:off x="8820109" y="7913909"/>
            <a:ext cx="2201387" cy="389874"/>
            <a:chOff x="0" y="0"/>
            <a:chExt cx="2935183" cy="519832"/>
          </a:xfrm>
        </p:grpSpPr>
        <p:sp>
          <p:nvSpPr>
            <p:cNvPr name="Freeform 23" id="23"/>
            <p:cNvSpPr/>
            <p:nvPr/>
          </p:nvSpPr>
          <p:spPr>
            <a:xfrm flipH="false" flipV="false" rot="0">
              <a:off x="0" y="0"/>
              <a:ext cx="2947035" cy="534924"/>
            </a:xfrm>
            <a:custGeom>
              <a:avLst/>
              <a:gdLst/>
              <a:ahLst/>
              <a:cxnLst/>
              <a:rect r="r" b="b" t="t" l="l"/>
              <a:pathLst>
                <a:path h="534924" w="2947035">
                  <a:moveTo>
                    <a:pt x="12700" y="0"/>
                  </a:moveTo>
                  <a:lnTo>
                    <a:pt x="2934335" y="0"/>
                  </a:lnTo>
                  <a:cubicBezTo>
                    <a:pt x="2941320" y="0"/>
                    <a:pt x="2947035" y="5715"/>
                    <a:pt x="2947035" y="12700"/>
                  </a:cubicBezTo>
                  <a:lnTo>
                    <a:pt x="2947035" y="522224"/>
                  </a:lnTo>
                  <a:cubicBezTo>
                    <a:pt x="2947035" y="529209"/>
                    <a:pt x="2941320" y="534924"/>
                    <a:pt x="2934335" y="534924"/>
                  </a:cubicBezTo>
                  <a:lnTo>
                    <a:pt x="12700" y="534924"/>
                  </a:lnTo>
                  <a:cubicBezTo>
                    <a:pt x="5715" y="534924"/>
                    <a:pt x="0" y="529209"/>
                    <a:pt x="0" y="522224"/>
                  </a:cubicBezTo>
                  <a:lnTo>
                    <a:pt x="0" y="12700"/>
                  </a:lnTo>
                  <a:cubicBezTo>
                    <a:pt x="0" y="5715"/>
                    <a:pt x="5715" y="0"/>
                    <a:pt x="12700" y="0"/>
                  </a:cubicBezTo>
                  <a:moveTo>
                    <a:pt x="12700" y="25400"/>
                  </a:moveTo>
                  <a:lnTo>
                    <a:pt x="12700" y="12700"/>
                  </a:lnTo>
                  <a:lnTo>
                    <a:pt x="25400" y="12700"/>
                  </a:lnTo>
                  <a:lnTo>
                    <a:pt x="25400" y="522224"/>
                  </a:lnTo>
                  <a:lnTo>
                    <a:pt x="12700" y="522224"/>
                  </a:lnTo>
                  <a:lnTo>
                    <a:pt x="12700" y="509524"/>
                  </a:lnTo>
                  <a:lnTo>
                    <a:pt x="2934335" y="509524"/>
                  </a:lnTo>
                  <a:lnTo>
                    <a:pt x="2934335" y="522224"/>
                  </a:lnTo>
                  <a:lnTo>
                    <a:pt x="2921635" y="522224"/>
                  </a:lnTo>
                  <a:lnTo>
                    <a:pt x="2921635" y="12700"/>
                  </a:lnTo>
                  <a:lnTo>
                    <a:pt x="2934335" y="12700"/>
                  </a:lnTo>
                  <a:lnTo>
                    <a:pt x="2934335" y="25400"/>
                  </a:lnTo>
                  <a:lnTo>
                    <a:pt x="12700" y="25400"/>
                  </a:lnTo>
                  <a:close/>
                </a:path>
              </a:pathLst>
            </a:custGeom>
            <a:solidFill>
              <a:srgbClr val="5F7D95"/>
            </a:solidFill>
          </p:spPr>
        </p:sp>
      </p:grpSp>
      <p:sp>
        <p:nvSpPr>
          <p:cNvPr name="AutoShape 24" id="24"/>
          <p:cNvSpPr/>
          <p:nvPr/>
        </p:nvSpPr>
        <p:spPr>
          <a:xfrm rot="172040">
            <a:off x="8675322" y="8108845"/>
            <a:ext cx="155070" cy="0"/>
          </a:xfrm>
          <a:prstGeom prst="line">
            <a:avLst/>
          </a:prstGeom>
          <a:ln cap="rnd" w="9525">
            <a:solidFill>
              <a:srgbClr val="5F7D95"/>
            </a:solidFill>
            <a:prstDash val="solid"/>
            <a:headEnd type="none" len="sm" w="sm"/>
            <a:tailEnd type="none" len="sm" w="sm"/>
          </a:ln>
        </p:spPr>
      </p:sp>
      <p:grpSp>
        <p:nvGrpSpPr>
          <p:cNvPr name="Group 25" id="25"/>
          <p:cNvGrpSpPr/>
          <p:nvPr/>
        </p:nvGrpSpPr>
        <p:grpSpPr>
          <a:xfrm rot="-10800000">
            <a:off x="9129505" y="7453569"/>
            <a:ext cx="1582846" cy="389874"/>
            <a:chOff x="0" y="0"/>
            <a:chExt cx="2110461" cy="519832"/>
          </a:xfrm>
        </p:grpSpPr>
        <p:sp>
          <p:nvSpPr>
            <p:cNvPr name="Freeform 26" id="26"/>
            <p:cNvSpPr/>
            <p:nvPr/>
          </p:nvSpPr>
          <p:spPr>
            <a:xfrm flipH="false" flipV="false" rot="0">
              <a:off x="0" y="0"/>
              <a:ext cx="2122297" cy="534924"/>
            </a:xfrm>
            <a:custGeom>
              <a:avLst/>
              <a:gdLst/>
              <a:ahLst/>
              <a:cxnLst/>
              <a:rect r="r" b="b" t="t" l="l"/>
              <a:pathLst>
                <a:path h="534924" w="2122297">
                  <a:moveTo>
                    <a:pt x="12700" y="0"/>
                  </a:moveTo>
                  <a:lnTo>
                    <a:pt x="2109597" y="0"/>
                  </a:lnTo>
                  <a:cubicBezTo>
                    <a:pt x="2116582" y="0"/>
                    <a:pt x="2122297" y="5715"/>
                    <a:pt x="2122297" y="12700"/>
                  </a:cubicBezTo>
                  <a:lnTo>
                    <a:pt x="2122297" y="522224"/>
                  </a:lnTo>
                  <a:cubicBezTo>
                    <a:pt x="2122297" y="529209"/>
                    <a:pt x="2116582" y="534924"/>
                    <a:pt x="2109597" y="534924"/>
                  </a:cubicBezTo>
                  <a:lnTo>
                    <a:pt x="12700" y="534924"/>
                  </a:lnTo>
                  <a:cubicBezTo>
                    <a:pt x="5715" y="534924"/>
                    <a:pt x="0" y="529209"/>
                    <a:pt x="0" y="522224"/>
                  </a:cubicBezTo>
                  <a:lnTo>
                    <a:pt x="0" y="12700"/>
                  </a:lnTo>
                  <a:cubicBezTo>
                    <a:pt x="0" y="5715"/>
                    <a:pt x="5715" y="0"/>
                    <a:pt x="12700" y="0"/>
                  </a:cubicBezTo>
                  <a:moveTo>
                    <a:pt x="12700" y="25400"/>
                  </a:moveTo>
                  <a:lnTo>
                    <a:pt x="12700" y="12700"/>
                  </a:lnTo>
                  <a:lnTo>
                    <a:pt x="25400" y="12700"/>
                  </a:lnTo>
                  <a:lnTo>
                    <a:pt x="25400" y="522224"/>
                  </a:lnTo>
                  <a:lnTo>
                    <a:pt x="12700" y="522224"/>
                  </a:lnTo>
                  <a:lnTo>
                    <a:pt x="12700" y="509524"/>
                  </a:lnTo>
                  <a:lnTo>
                    <a:pt x="2109597" y="509524"/>
                  </a:lnTo>
                  <a:lnTo>
                    <a:pt x="2109597" y="522224"/>
                  </a:lnTo>
                  <a:lnTo>
                    <a:pt x="2096897" y="522224"/>
                  </a:lnTo>
                  <a:lnTo>
                    <a:pt x="2096897" y="12700"/>
                  </a:lnTo>
                  <a:lnTo>
                    <a:pt x="2109597" y="12700"/>
                  </a:lnTo>
                  <a:lnTo>
                    <a:pt x="2109597" y="25400"/>
                  </a:lnTo>
                  <a:lnTo>
                    <a:pt x="12700" y="25400"/>
                  </a:lnTo>
                  <a:close/>
                </a:path>
              </a:pathLst>
            </a:custGeom>
            <a:solidFill>
              <a:srgbClr val="869FB2"/>
            </a:solidFill>
          </p:spPr>
        </p:sp>
      </p:grpSp>
      <p:sp>
        <p:nvSpPr>
          <p:cNvPr name="AutoShape 27" id="27"/>
          <p:cNvSpPr/>
          <p:nvPr/>
        </p:nvSpPr>
        <p:spPr>
          <a:xfrm rot="198447">
            <a:off x="10702047" y="7648750"/>
            <a:ext cx="142923" cy="0"/>
          </a:xfrm>
          <a:prstGeom prst="line">
            <a:avLst/>
          </a:prstGeom>
          <a:ln cap="rnd" w="9525">
            <a:solidFill>
              <a:srgbClr val="869FB2"/>
            </a:solidFill>
            <a:prstDash val="solid"/>
            <a:headEnd type="none" len="sm" w="sm"/>
            <a:tailEnd type="none" len="sm" w="sm"/>
          </a:ln>
        </p:spPr>
      </p:sp>
      <p:grpSp>
        <p:nvGrpSpPr>
          <p:cNvPr name="Group 28" id="28"/>
          <p:cNvGrpSpPr/>
          <p:nvPr/>
        </p:nvGrpSpPr>
        <p:grpSpPr>
          <a:xfrm rot="-10800000">
            <a:off x="9482366" y="6993227"/>
            <a:ext cx="877042" cy="389874"/>
            <a:chOff x="0" y="0"/>
            <a:chExt cx="1169389" cy="519832"/>
          </a:xfrm>
        </p:grpSpPr>
        <p:sp>
          <p:nvSpPr>
            <p:cNvPr name="Freeform 29" id="29"/>
            <p:cNvSpPr/>
            <p:nvPr/>
          </p:nvSpPr>
          <p:spPr>
            <a:xfrm flipH="false" flipV="false" rot="0">
              <a:off x="0" y="0"/>
              <a:ext cx="1181227" cy="534924"/>
            </a:xfrm>
            <a:custGeom>
              <a:avLst/>
              <a:gdLst/>
              <a:ahLst/>
              <a:cxnLst/>
              <a:rect r="r" b="b" t="t" l="l"/>
              <a:pathLst>
                <a:path h="534924" w="1181227">
                  <a:moveTo>
                    <a:pt x="12700" y="0"/>
                  </a:moveTo>
                  <a:lnTo>
                    <a:pt x="1168527" y="0"/>
                  </a:lnTo>
                  <a:cubicBezTo>
                    <a:pt x="1175512" y="0"/>
                    <a:pt x="1181227" y="5715"/>
                    <a:pt x="1181227" y="12700"/>
                  </a:cubicBezTo>
                  <a:lnTo>
                    <a:pt x="1181227" y="522224"/>
                  </a:lnTo>
                  <a:cubicBezTo>
                    <a:pt x="1181227" y="529209"/>
                    <a:pt x="1175512" y="534924"/>
                    <a:pt x="1168527" y="534924"/>
                  </a:cubicBezTo>
                  <a:lnTo>
                    <a:pt x="12700" y="534924"/>
                  </a:lnTo>
                  <a:cubicBezTo>
                    <a:pt x="5715" y="534924"/>
                    <a:pt x="0" y="529209"/>
                    <a:pt x="0" y="522224"/>
                  </a:cubicBezTo>
                  <a:lnTo>
                    <a:pt x="0" y="12700"/>
                  </a:lnTo>
                  <a:cubicBezTo>
                    <a:pt x="0" y="5715"/>
                    <a:pt x="5715" y="0"/>
                    <a:pt x="12700" y="0"/>
                  </a:cubicBezTo>
                  <a:moveTo>
                    <a:pt x="12700" y="25400"/>
                  </a:moveTo>
                  <a:lnTo>
                    <a:pt x="12700" y="12700"/>
                  </a:lnTo>
                  <a:lnTo>
                    <a:pt x="25400" y="12700"/>
                  </a:lnTo>
                  <a:lnTo>
                    <a:pt x="25400" y="522224"/>
                  </a:lnTo>
                  <a:lnTo>
                    <a:pt x="12700" y="522224"/>
                  </a:lnTo>
                  <a:lnTo>
                    <a:pt x="12700" y="509524"/>
                  </a:lnTo>
                  <a:lnTo>
                    <a:pt x="1168527" y="509524"/>
                  </a:lnTo>
                  <a:lnTo>
                    <a:pt x="1168527" y="522224"/>
                  </a:lnTo>
                  <a:lnTo>
                    <a:pt x="1155827" y="522224"/>
                  </a:lnTo>
                  <a:lnTo>
                    <a:pt x="1155827" y="12700"/>
                  </a:lnTo>
                  <a:lnTo>
                    <a:pt x="1168527" y="12700"/>
                  </a:lnTo>
                  <a:lnTo>
                    <a:pt x="1168527" y="25400"/>
                  </a:lnTo>
                  <a:lnTo>
                    <a:pt x="12700" y="25400"/>
                  </a:lnTo>
                  <a:close/>
                </a:path>
              </a:pathLst>
            </a:custGeom>
            <a:solidFill>
              <a:srgbClr val="BAC8D3"/>
            </a:solidFill>
          </p:spPr>
        </p:sp>
      </p:grpSp>
      <p:sp>
        <p:nvSpPr>
          <p:cNvPr name="AutoShape 30" id="30"/>
          <p:cNvSpPr/>
          <p:nvPr/>
        </p:nvSpPr>
        <p:spPr>
          <a:xfrm rot="10547101">
            <a:off x="9370556" y="7188775"/>
            <a:ext cx="122162" cy="0"/>
          </a:xfrm>
          <a:prstGeom prst="line">
            <a:avLst/>
          </a:prstGeom>
          <a:ln cap="rnd" w="9525">
            <a:solidFill>
              <a:srgbClr val="BAC8D3"/>
            </a:solidFill>
            <a:prstDash val="solid"/>
            <a:headEnd type="none" len="sm" w="sm"/>
            <a:tailEnd type="none" len="sm" w="sm"/>
          </a:ln>
        </p:spPr>
      </p:sp>
      <p:sp>
        <p:nvSpPr>
          <p:cNvPr name="Freeform 31" id="31"/>
          <p:cNvSpPr/>
          <p:nvPr/>
        </p:nvSpPr>
        <p:spPr>
          <a:xfrm flipH="false" flipV="false" rot="0">
            <a:off x="14764141" y="4795657"/>
            <a:ext cx="2159804" cy="2059476"/>
          </a:xfrm>
          <a:custGeom>
            <a:avLst/>
            <a:gdLst/>
            <a:ahLst/>
            <a:cxnLst/>
            <a:rect r="r" b="b" t="t" l="l"/>
            <a:pathLst>
              <a:path h="2059476" w="2159804">
                <a:moveTo>
                  <a:pt x="0" y="0"/>
                </a:moveTo>
                <a:lnTo>
                  <a:pt x="2159804" y="0"/>
                </a:lnTo>
                <a:lnTo>
                  <a:pt x="2159804" y="2059476"/>
                </a:lnTo>
                <a:lnTo>
                  <a:pt x="0" y="205947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32" id="32"/>
          <p:cNvSpPr/>
          <p:nvPr/>
        </p:nvSpPr>
        <p:spPr>
          <a:xfrm flipH="false" flipV="false" rot="0">
            <a:off x="1622216" y="5757002"/>
            <a:ext cx="238174" cy="2876372"/>
          </a:xfrm>
          <a:custGeom>
            <a:avLst/>
            <a:gdLst/>
            <a:ahLst/>
            <a:cxnLst/>
            <a:rect r="r" b="b" t="t" l="l"/>
            <a:pathLst>
              <a:path h="2876372" w="238174">
                <a:moveTo>
                  <a:pt x="0" y="0"/>
                </a:moveTo>
                <a:lnTo>
                  <a:pt x="238174" y="0"/>
                </a:lnTo>
                <a:lnTo>
                  <a:pt x="238174" y="2876372"/>
                </a:lnTo>
                <a:lnTo>
                  <a:pt x="0" y="2876372"/>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33" id="33"/>
          <p:cNvSpPr/>
          <p:nvPr/>
        </p:nvSpPr>
        <p:spPr>
          <a:xfrm flipH="false" flipV="false" rot="0">
            <a:off x="2108950" y="5757002"/>
            <a:ext cx="238174" cy="2876372"/>
          </a:xfrm>
          <a:custGeom>
            <a:avLst/>
            <a:gdLst/>
            <a:ahLst/>
            <a:cxnLst/>
            <a:rect r="r" b="b" t="t" l="l"/>
            <a:pathLst>
              <a:path h="2876372" w="238174">
                <a:moveTo>
                  <a:pt x="0" y="0"/>
                </a:moveTo>
                <a:lnTo>
                  <a:pt x="238174" y="0"/>
                </a:lnTo>
                <a:lnTo>
                  <a:pt x="238174" y="2876372"/>
                </a:lnTo>
                <a:lnTo>
                  <a:pt x="0" y="2876372"/>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34" id="34"/>
          <p:cNvSpPr/>
          <p:nvPr/>
        </p:nvSpPr>
        <p:spPr>
          <a:xfrm flipH="false" flipV="false" rot="0">
            <a:off x="2582648" y="5757002"/>
            <a:ext cx="238174" cy="2876372"/>
          </a:xfrm>
          <a:custGeom>
            <a:avLst/>
            <a:gdLst/>
            <a:ahLst/>
            <a:cxnLst/>
            <a:rect r="r" b="b" t="t" l="l"/>
            <a:pathLst>
              <a:path h="2876372" w="238174">
                <a:moveTo>
                  <a:pt x="0" y="0"/>
                </a:moveTo>
                <a:lnTo>
                  <a:pt x="238174" y="0"/>
                </a:lnTo>
                <a:lnTo>
                  <a:pt x="238174" y="2876372"/>
                </a:lnTo>
                <a:lnTo>
                  <a:pt x="0" y="2876372"/>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35" id="35"/>
          <p:cNvSpPr/>
          <p:nvPr/>
        </p:nvSpPr>
        <p:spPr>
          <a:xfrm flipH="false" flipV="false" rot="0">
            <a:off x="3556114" y="5757002"/>
            <a:ext cx="238174" cy="2876372"/>
          </a:xfrm>
          <a:custGeom>
            <a:avLst/>
            <a:gdLst/>
            <a:ahLst/>
            <a:cxnLst/>
            <a:rect r="r" b="b" t="t" l="l"/>
            <a:pathLst>
              <a:path h="2876372" w="238174">
                <a:moveTo>
                  <a:pt x="0" y="0"/>
                </a:moveTo>
                <a:lnTo>
                  <a:pt x="238174" y="0"/>
                </a:lnTo>
                <a:lnTo>
                  <a:pt x="238174" y="2876372"/>
                </a:lnTo>
                <a:lnTo>
                  <a:pt x="0" y="2876372"/>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Freeform 36" id="36"/>
          <p:cNvSpPr/>
          <p:nvPr/>
        </p:nvSpPr>
        <p:spPr>
          <a:xfrm flipH="false" flipV="false" rot="0">
            <a:off x="4042844" y="5757002"/>
            <a:ext cx="238174" cy="2876372"/>
          </a:xfrm>
          <a:custGeom>
            <a:avLst/>
            <a:gdLst/>
            <a:ahLst/>
            <a:cxnLst/>
            <a:rect r="r" b="b" t="t" l="l"/>
            <a:pathLst>
              <a:path h="2876372" w="238174">
                <a:moveTo>
                  <a:pt x="0" y="0"/>
                </a:moveTo>
                <a:lnTo>
                  <a:pt x="238174" y="0"/>
                </a:lnTo>
                <a:lnTo>
                  <a:pt x="238174" y="2876372"/>
                </a:lnTo>
                <a:lnTo>
                  <a:pt x="0" y="2876372"/>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p:spPr>
      </p:sp>
      <p:sp>
        <p:nvSpPr>
          <p:cNvPr name="AutoShape 37" id="37"/>
          <p:cNvSpPr/>
          <p:nvPr/>
        </p:nvSpPr>
        <p:spPr>
          <a:xfrm rot="5355266">
            <a:off x="-107225" y="7207942"/>
            <a:ext cx="3159641" cy="0"/>
          </a:xfrm>
          <a:prstGeom prst="line">
            <a:avLst/>
          </a:prstGeom>
          <a:ln cap="rnd" w="19050">
            <a:solidFill>
              <a:srgbClr val="E3E7EA"/>
            </a:solidFill>
            <a:prstDash val="solid"/>
            <a:headEnd type="none" len="sm" w="sm"/>
            <a:tailEnd type="none" len="sm" w="sm"/>
          </a:ln>
        </p:spPr>
      </p:sp>
      <p:sp>
        <p:nvSpPr>
          <p:cNvPr name="AutoShape 38" id="38"/>
          <p:cNvSpPr/>
          <p:nvPr/>
        </p:nvSpPr>
        <p:spPr>
          <a:xfrm rot="37763">
            <a:off x="1434182" y="8768779"/>
            <a:ext cx="3432069" cy="0"/>
          </a:xfrm>
          <a:prstGeom prst="line">
            <a:avLst/>
          </a:prstGeom>
          <a:ln cap="rnd" w="19050">
            <a:solidFill>
              <a:srgbClr val="E3E7EA"/>
            </a:solidFill>
            <a:prstDash val="solid"/>
            <a:headEnd type="none" len="sm" w="sm"/>
            <a:tailEnd type="none" len="sm" w="sm"/>
          </a:ln>
        </p:spPr>
      </p:sp>
      <p:sp>
        <p:nvSpPr>
          <p:cNvPr name="Freeform 39" id="39"/>
          <p:cNvSpPr/>
          <p:nvPr/>
        </p:nvSpPr>
        <p:spPr>
          <a:xfrm flipH="false" flipV="false" rot="0">
            <a:off x="4529590" y="5757002"/>
            <a:ext cx="238174" cy="2876372"/>
          </a:xfrm>
          <a:custGeom>
            <a:avLst/>
            <a:gdLst/>
            <a:ahLst/>
            <a:cxnLst/>
            <a:rect r="r" b="b" t="t" l="l"/>
            <a:pathLst>
              <a:path h="2876372" w="238174">
                <a:moveTo>
                  <a:pt x="0" y="0"/>
                </a:moveTo>
                <a:lnTo>
                  <a:pt x="238174" y="0"/>
                </a:lnTo>
                <a:lnTo>
                  <a:pt x="238174" y="2876372"/>
                </a:lnTo>
                <a:lnTo>
                  <a:pt x="0" y="2876372"/>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40" id="40"/>
          <p:cNvSpPr/>
          <p:nvPr/>
        </p:nvSpPr>
        <p:spPr>
          <a:xfrm flipH="false" flipV="false" rot="0">
            <a:off x="3077388" y="5757002"/>
            <a:ext cx="222208" cy="2860372"/>
          </a:xfrm>
          <a:custGeom>
            <a:avLst/>
            <a:gdLst/>
            <a:ahLst/>
            <a:cxnLst/>
            <a:rect r="r" b="b" t="t" l="l"/>
            <a:pathLst>
              <a:path h="2860372" w="222208">
                <a:moveTo>
                  <a:pt x="0" y="0"/>
                </a:moveTo>
                <a:lnTo>
                  <a:pt x="222208" y="0"/>
                </a:lnTo>
                <a:lnTo>
                  <a:pt x="222208" y="2860372"/>
                </a:lnTo>
                <a:lnTo>
                  <a:pt x="0" y="2860372"/>
                </a:lnTo>
                <a:lnTo>
                  <a:pt x="0" y="0"/>
                </a:lnTo>
                <a:close/>
              </a:path>
            </a:pathLst>
          </a:custGeom>
          <a:blipFill>
            <a:blip r:embed="rId37">
              <a:extLst>
                <a:ext uri="{96DAC541-7B7A-43D3-8B79-37D633B846F1}">
                  <asvg:svgBlip xmlns:asvg="http://schemas.microsoft.com/office/drawing/2016/SVG/main" r:embed="rId38"/>
                </a:ext>
              </a:extLst>
            </a:blip>
            <a:stretch>
              <a:fillRect l="0" t="0" r="0" b="0"/>
            </a:stretch>
          </a:blipFill>
        </p:spPr>
      </p:sp>
      <p:grpSp>
        <p:nvGrpSpPr>
          <p:cNvPr name="Group 41" id="41"/>
          <p:cNvGrpSpPr/>
          <p:nvPr/>
        </p:nvGrpSpPr>
        <p:grpSpPr>
          <a:xfrm rot="0">
            <a:off x="12073642" y="4808475"/>
            <a:ext cx="2159329" cy="444615"/>
            <a:chOff x="0" y="0"/>
            <a:chExt cx="2879106" cy="592819"/>
          </a:xfrm>
        </p:grpSpPr>
        <p:sp>
          <p:nvSpPr>
            <p:cNvPr name="Freeform 42" id="42"/>
            <p:cNvSpPr/>
            <p:nvPr/>
          </p:nvSpPr>
          <p:spPr>
            <a:xfrm flipH="false" flipV="false" rot="0">
              <a:off x="-635" y="0"/>
              <a:ext cx="2897124" cy="609346"/>
            </a:xfrm>
            <a:custGeom>
              <a:avLst/>
              <a:gdLst/>
              <a:ahLst/>
              <a:cxnLst/>
              <a:rect r="r" b="b" t="t" l="l"/>
              <a:pathLst>
                <a:path h="609346" w="2897124">
                  <a:moveTo>
                    <a:pt x="24130" y="6096"/>
                  </a:moveTo>
                  <a:lnTo>
                    <a:pt x="382651" y="590042"/>
                  </a:lnTo>
                  <a:lnTo>
                    <a:pt x="371856" y="596646"/>
                  </a:lnTo>
                  <a:lnTo>
                    <a:pt x="371856" y="583946"/>
                  </a:lnTo>
                  <a:lnTo>
                    <a:pt x="2511806" y="583946"/>
                  </a:lnTo>
                  <a:lnTo>
                    <a:pt x="2511806" y="596646"/>
                  </a:lnTo>
                  <a:lnTo>
                    <a:pt x="2501138" y="589788"/>
                  </a:lnTo>
                  <a:lnTo>
                    <a:pt x="2872994" y="5842"/>
                  </a:lnTo>
                  <a:lnTo>
                    <a:pt x="2883662" y="12700"/>
                  </a:lnTo>
                  <a:lnTo>
                    <a:pt x="2883662" y="25400"/>
                  </a:lnTo>
                  <a:lnTo>
                    <a:pt x="13335" y="25400"/>
                  </a:lnTo>
                  <a:lnTo>
                    <a:pt x="13335" y="12700"/>
                  </a:lnTo>
                  <a:lnTo>
                    <a:pt x="24130" y="6096"/>
                  </a:lnTo>
                  <a:moveTo>
                    <a:pt x="2540" y="19304"/>
                  </a:moveTo>
                  <a:cubicBezTo>
                    <a:pt x="127" y="15367"/>
                    <a:pt x="0" y="10541"/>
                    <a:pt x="2286" y="6477"/>
                  </a:cubicBezTo>
                  <a:cubicBezTo>
                    <a:pt x="4572" y="2413"/>
                    <a:pt x="8763" y="0"/>
                    <a:pt x="13335" y="0"/>
                  </a:cubicBezTo>
                  <a:lnTo>
                    <a:pt x="2883662" y="0"/>
                  </a:lnTo>
                  <a:cubicBezTo>
                    <a:pt x="2888361" y="0"/>
                    <a:pt x="2892552" y="2540"/>
                    <a:pt x="2894838" y="6604"/>
                  </a:cubicBezTo>
                  <a:cubicBezTo>
                    <a:pt x="2897124" y="10668"/>
                    <a:pt x="2896870" y="15621"/>
                    <a:pt x="2894457" y="19558"/>
                  </a:cubicBezTo>
                  <a:lnTo>
                    <a:pt x="2522474" y="603504"/>
                  </a:lnTo>
                  <a:cubicBezTo>
                    <a:pt x="2520188" y="607187"/>
                    <a:pt x="2516124" y="609346"/>
                    <a:pt x="2511806" y="609346"/>
                  </a:cubicBezTo>
                  <a:lnTo>
                    <a:pt x="371856" y="609346"/>
                  </a:lnTo>
                  <a:cubicBezTo>
                    <a:pt x="367411" y="609346"/>
                    <a:pt x="363347" y="607060"/>
                    <a:pt x="361061" y="603250"/>
                  </a:cubicBezTo>
                  <a:lnTo>
                    <a:pt x="2540" y="19304"/>
                  </a:lnTo>
                  <a:close/>
                </a:path>
              </a:pathLst>
            </a:custGeom>
            <a:solidFill>
              <a:srgbClr val="BAC8D3"/>
            </a:solidFill>
          </p:spPr>
        </p:sp>
      </p:grpSp>
      <p:grpSp>
        <p:nvGrpSpPr>
          <p:cNvPr name="Group 43" id="43"/>
          <p:cNvGrpSpPr/>
          <p:nvPr/>
        </p:nvGrpSpPr>
        <p:grpSpPr>
          <a:xfrm rot="0">
            <a:off x="12274152" y="5246474"/>
            <a:ext cx="1686069" cy="444268"/>
            <a:chOff x="0" y="0"/>
            <a:chExt cx="2248092" cy="592358"/>
          </a:xfrm>
        </p:grpSpPr>
        <p:sp>
          <p:nvSpPr>
            <p:cNvPr name="Freeform 44" id="44"/>
            <p:cNvSpPr/>
            <p:nvPr/>
          </p:nvSpPr>
          <p:spPr>
            <a:xfrm flipH="false" flipV="false" rot="0">
              <a:off x="-635" y="0"/>
              <a:ext cx="2265807" cy="608965"/>
            </a:xfrm>
            <a:custGeom>
              <a:avLst/>
              <a:gdLst/>
              <a:ahLst/>
              <a:cxnLst/>
              <a:rect r="r" b="b" t="t" l="l"/>
              <a:pathLst>
                <a:path h="608965" w="2265807">
                  <a:moveTo>
                    <a:pt x="24130" y="6096"/>
                  </a:moveTo>
                  <a:lnTo>
                    <a:pt x="382651" y="589534"/>
                  </a:lnTo>
                  <a:lnTo>
                    <a:pt x="371856" y="596138"/>
                  </a:lnTo>
                  <a:lnTo>
                    <a:pt x="371856" y="583438"/>
                  </a:lnTo>
                  <a:lnTo>
                    <a:pt x="1888490" y="583438"/>
                  </a:lnTo>
                  <a:lnTo>
                    <a:pt x="1888490" y="596138"/>
                  </a:lnTo>
                  <a:lnTo>
                    <a:pt x="1877695" y="589407"/>
                  </a:lnTo>
                  <a:lnTo>
                    <a:pt x="2241804" y="5969"/>
                  </a:lnTo>
                  <a:lnTo>
                    <a:pt x="2252599" y="12700"/>
                  </a:lnTo>
                  <a:lnTo>
                    <a:pt x="2252599" y="25400"/>
                  </a:lnTo>
                  <a:lnTo>
                    <a:pt x="13335" y="25400"/>
                  </a:lnTo>
                  <a:lnTo>
                    <a:pt x="13335" y="12700"/>
                  </a:lnTo>
                  <a:lnTo>
                    <a:pt x="24130" y="6096"/>
                  </a:lnTo>
                  <a:moveTo>
                    <a:pt x="2540" y="19431"/>
                  </a:moveTo>
                  <a:cubicBezTo>
                    <a:pt x="127" y="15494"/>
                    <a:pt x="0" y="10541"/>
                    <a:pt x="2286" y="6477"/>
                  </a:cubicBezTo>
                  <a:cubicBezTo>
                    <a:pt x="4572" y="2413"/>
                    <a:pt x="8763" y="0"/>
                    <a:pt x="13335" y="0"/>
                  </a:cubicBezTo>
                  <a:lnTo>
                    <a:pt x="2252599" y="0"/>
                  </a:lnTo>
                  <a:cubicBezTo>
                    <a:pt x="2257171" y="0"/>
                    <a:pt x="2261489" y="2540"/>
                    <a:pt x="2263648" y="6477"/>
                  </a:cubicBezTo>
                  <a:cubicBezTo>
                    <a:pt x="2265807" y="10414"/>
                    <a:pt x="2265807" y="15494"/>
                    <a:pt x="2263267" y="19304"/>
                  </a:cubicBezTo>
                  <a:lnTo>
                    <a:pt x="1899285" y="602996"/>
                  </a:lnTo>
                  <a:cubicBezTo>
                    <a:pt x="1896999" y="606679"/>
                    <a:pt x="1892935" y="608965"/>
                    <a:pt x="1888490" y="608965"/>
                  </a:cubicBezTo>
                  <a:lnTo>
                    <a:pt x="371856" y="608965"/>
                  </a:lnTo>
                  <a:cubicBezTo>
                    <a:pt x="367411" y="608965"/>
                    <a:pt x="363347" y="606679"/>
                    <a:pt x="361061" y="602869"/>
                  </a:cubicBezTo>
                  <a:lnTo>
                    <a:pt x="2540" y="19431"/>
                  </a:lnTo>
                  <a:close/>
                </a:path>
              </a:pathLst>
            </a:custGeom>
            <a:solidFill>
              <a:srgbClr val="869FB2"/>
            </a:solidFill>
          </p:spPr>
        </p:sp>
      </p:grpSp>
      <p:grpSp>
        <p:nvGrpSpPr>
          <p:cNvPr name="Group 45" id="45"/>
          <p:cNvGrpSpPr/>
          <p:nvPr/>
        </p:nvGrpSpPr>
        <p:grpSpPr>
          <a:xfrm rot="0">
            <a:off x="12479271" y="5684127"/>
            <a:ext cx="1211284" cy="444632"/>
            <a:chOff x="0" y="0"/>
            <a:chExt cx="1615045" cy="592842"/>
          </a:xfrm>
        </p:grpSpPr>
        <p:sp>
          <p:nvSpPr>
            <p:cNvPr name="Freeform 46" id="46"/>
            <p:cNvSpPr/>
            <p:nvPr/>
          </p:nvSpPr>
          <p:spPr>
            <a:xfrm flipH="false" flipV="false" rot="0">
              <a:off x="-635" y="0"/>
              <a:ext cx="1632712" cy="609346"/>
            </a:xfrm>
            <a:custGeom>
              <a:avLst/>
              <a:gdLst/>
              <a:ahLst/>
              <a:cxnLst/>
              <a:rect r="r" b="b" t="t" l="l"/>
              <a:pathLst>
                <a:path h="609346" w="1632712">
                  <a:moveTo>
                    <a:pt x="24257" y="6096"/>
                  </a:moveTo>
                  <a:lnTo>
                    <a:pt x="377063" y="590169"/>
                  </a:lnTo>
                  <a:lnTo>
                    <a:pt x="366141" y="596773"/>
                  </a:lnTo>
                  <a:lnTo>
                    <a:pt x="366141" y="584073"/>
                  </a:lnTo>
                  <a:lnTo>
                    <a:pt x="1258951" y="584073"/>
                  </a:lnTo>
                  <a:lnTo>
                    <a:pt x="1258951" y="596773"/>
                  </a:lnTo>
                  <a:lnTo>
                    <a:pt x="1248156" y="590042"/>
                  </a:lnTo>
                  <a:lnTo>
                    <a:pt x="1608709" y="5969"/>
                  </a:lnTo>
                  <a:lnTo>
                    <a:pt x="1619504" y="12700"/>
                  </a:lnTo>
                  <a:lnTo>
                    <a:pt x="1619504" y="25400"/>
                  </a:lnTo>
                  <a:lnTo>
                    <a:pt x="13335" y="25400"/>
                  </a:lnTo>
                  <a:lnTo>
                    <a:pt x="13335" y="12700"/>
                  </a:lnTo>
                  <a:lnTo>
                    <a:pt x="24257" y="6096"/>
                  </a:lnTo>
                  <a:moveTo>
                    <a:pt x="2540" y="19304"/>
                  </a:moveTo>
                  <a:cubicBezTo>
                    <a:pt x="127" y="15367"/>
                    <a:pt x="0" y="10414"/>
                    <a:pt x="2286" y="6477"/>
                  </a:cubicBezTo>
                  <a:cubicBezTo>
                    <a:pt x="4572" y="2540"/>
                    <a:pt x="8763" y="0"/>
                    <a:pt x="13335" y="0"/>
                  </a:cubicBezTo>
                  <a:lnTo>
                    <a:pt x="1619504" y="0"/>
                  </a:lnTo>
                  <a:cubicBezTo>
                    <a:pt x="1624076" y="0"/>
                    <a:pt x="1628394" y="2540"/>
                    <a:pt x="1630553" y="6477"/>
                  </a:cubicBezTo>
                  <a:cubicBezTo>
                    <a:pt x="1632712" y="10414"/>
                    <a:pt x="1632712" y="15367"/>
                    <a:pt x="1630299" y="19304"/>
                  </a:cubicBezTo>
                  <a:lnTo>
                    <a:pt x="1269746" y="603377"/>
                  </a:lnTo>
                  <a:cubicBezTo>
                    <a:pt x="1267460" y="607187"/>
                    <a:pt x="1263396" y="609346"/>
                    <a:pt x="1258951" y="609346"/>
                  </a:cubicBezTo>
                  <a:lnTo>
                    <a:pt x="366268" y="609346"/>
                  </a:lnTo>
                  <a:cubicBezTo>
                    <a:pt x="361823" y="609346"/>
                    <a:pt x="357759" y="607060"/>
                    <a:pt x="355346" y="603250"/>
                  </a:cubicBezTo>
                  <a:lnTo>
                    <a:pt x="2540" y="19304"/>
                  </a:lnTo>
                  <a:close/>
                </a:path>
              </a:pathLst>
            </a:custGeom>
            <a:solidFill>
              <a:srgbClr val="5F7D95"/>
            </a:solidFill>
          </p:spPr>
        </p:sp>
      </p:grpSp>
      <p:grpSp>
        <p:nvGrpSpPr>
          <p:cNvPr name="Group 47" id="47"/>
          <p:cNvGrpSpPr/>
          <p:nvPr/>
        </p:nvGrpSpPr>
        <p:grpSpPr>
          <a:xfrm rot="0">
            <a:off x="12679414" y="6122143"/>
            <a:ext cx="741842" cy="444615"/>
            <a:chOff x="0" y="0"/>
            <a:chExt cx="989122" cy="592819"/>
          </a:xfrm>
        </p:grpSpPr>
        <p:sp>
          <p:nvSpPr>
            <p:cNvPr name="Freeform 48" id="48"/>
            <p:cNvSpPr/>
            <p:nvPr/>
          </p:nvSpPr>
          <p:spPr>
            <a:xfrm flipH="false" flipV="false" rot="0">
              <a:off x="-635" y="0"/>
              <a:ext cx="1006856" cy="609473"/>
            </a:xfrm>
            <a:custGeom>
              <a:avLst/>
              <a:gdLst/>
              <a:ahLst/>
              <a:cxnLst/>
              <a:rect r="r" b="b" t="t" l="l"/>
              <a:pathLst>
                <a:path h="609473" w="1006856">
                  <a:moveTo>
                    <a:pt x="24130" y="6096"/>
                  </a:moveTo>
                  <a:lnTo>
                    <a:pt x="383159" y="590042"/>
                  </a:lnTo>
                  <a:lnTo>
                    <a:pt x="372364" y="596646"/>
                  </a:lnTo>
                  <a:lnTo>
                    <a:pt x="372364" y="583946"/>
                  </a:lnTo>
                  <a:lnTo>
                    <a:pt x="634111" y="583946"/>
                  </a:lnTo>
                  <a:lnTo>
                    <a:pt x="634111" y="596646"/>
                  </a:lnTo>
                  <a:lnTo>
                    <a:pt x="623316" y="590042"/>
                  </a:lnTo>
                  <a:lnTo>
                    <a:pt x="982853" y="6096"/>
                  </a:lnTo>
                  <a:lnTo>
                    <a:pt x="993648" y="12700"/>
                  </a:lnTo>
                  <a:lnTo>
                    <a:pt x="993648" y="25400"/>
                  </a:lnTo>
                  <a:lnTo>
                    <a:pt x="13335" y="25400"/>
                  </a:lnTo>
                  <a:lnTo>
                    <a:pt x="13335" y="12700"/>
                  </a:lnTo>
                  <a:lnTo>
                    <a:pt x="24130" y="6096"/>
                  </a:lnTo>
                  <a:moveTo>
                    <a:pt x="2540" y="19304"/>
                  </a:moveTo>
                  <a:cubicBezTo>
                    <a:pt x="127" y="15494"/>
                    <a:pt x="0" y="10541"/>
                    <a:pt x="2286" y="6477"/>
                  </a:cubicBezTo>
                  <a:cubicBezTo>
                    <a:pt x="4572" y="2413"/>
                    <a:pt x="8763" y="0"/>
                    <a:pt x="13335" y="0"/>
                  </a:cubicBezTo>
                  <a:lnTo>
                    <a:pt x="993648" y="0"/>
                  </a:lnTo>
                  <a:cubicBezTo>
                    <a:pt x="998220" y="0"/>
                    <a:pt x="1002538" y="2540"/>
                    <a:pt x="1004697" y="6477"/>
                  </a:cubicBezTo>
                  <a:cubicBezTo>
                    <a:pt x="1006856" y="10414"/>
                    <a:pt x="1006856" y="15367"/>
                    <a:pt x="1004443" y="19304"/>
                  </a:cubicBezTo>
                  <a:lnTo>
                    <a:pt x="644906" y="603377"/>
                  </a:lnTo>
                  <a:cubicBezTo>
                    <a:pt x="642620" y="607187"/>
                    <a:pt x="638556" y="609473"/>
                    <a:pt x="634111" y="609473"/>
                  </a:cubicBezTo>
                  <a:lnTo>
                    <a:pt x="372364" y="609473"/>
                  </a:lnTo>
                  <a:cubicBezTo>
                    <a:pt x="367919" y="609473"/>
                    <a:pt x="363855" y="607187"/>
                    <a:pt x="361569" y="603377"/>
                  </a:cubicBezTo>
                  <a:lnTo>
                    <a:pt x="2540" y="19304"/>
                  </a:lnTo>
                  <a:close/>
                </a:path>
              </a:pathLst>
            </a:custGeom>
            <a:solidFill>
              <a:srgbClr val="435D74"/>
            </a:solidFill>
          </p:spPr>
        </p:sp>
      </p:grpSp>
      <p:sp>
        <p:nvSpPr>
          <p:cNvPr name="AutoShape 49" id="49"/>
          <p:cNvSpPr/>
          <p:nvPr/>
        </p:nvSpPr>
        <p:spPr>
          <a:xfrm rot="35120">
            <a:off x="11868685" y="5623538"/>
            <a:ext cx="645762" cy="0"/>
          </a:xfrm>
          <a:prstGeom prst="line">
            <a:avLst/>
          </a:prstGeom>
          <a:ln cap="rnd" w="9525">
            <a:solidFill>
              <a:srgbClr val="869FB2"/>
            </a:solidFill>
            <a:prstDash val="solid"/>
            <a:headEnd type="oval" len="lg" w="lg"/>
            <a:tailEnd type="none" len="sm" w="sm"/>
          </a:ln>
        </p:spPr>
      </p:sp>
      <p:sp>
        <p:nvSpPr>
          <p:cNvPr name="AutoShape 50" id="50"/>
          <p:cNvSpPr/>
          <p:nvPr/>
        </p:nvSpPr>
        <p:spPr>
          <a:xfrm rot="57569">
            <a:off x="13975173" y="5196050"/>
            <a:ext cx="393954" cy="0"/>
          </a:xfrm>
          <a:prstGeom prst="line">
            <a:avLst/>
          </a:prstGeom>
          <a:ln cap="rnd" w="9525">
            <a:solidFill>
              <a:srgbClr val="BAC8D3"/>
            </a:solidFill>
            <a:prstDash val="solid"/>
            <a:headEnd type="oval" len="lg" w="lg"/>
            <a:tailEnd type="none" len="sm" w="sm"/>
          </a:ln>
        </p:spPr>
      </p:sp>
      <p:sp>
        <p:nvSpPr>
          <p:cNvPr name="AutoShape 51" id="51"/>
          <p:cNvSpPr/>
          <p:nvPr/>
        </p:nvSpPr>
        <p:spPr>
          <a:xfrm rot="25307">
            <a:off x="13476269" y="6012000"/>
            <a:ext cx="896127" cy="0"/>
          </a:xfrm>
          <a:prstGeom prst="line">
            <a:avLst/>
          </a:prstGeom>
          <a:ln cap="rnd" w="9525">
            <a:solidFill>
              <a:srgbClr val="5F7D95"/>
            </a:solidFill>
            <a:prstDash val="solid"/>
            <a:headEnd type="oval" len="lg" w="lg"/>
            <a:tailEnd type="none" len="sm" w="sm"/>
          </a:ln>
        </p:spPr>
      </p:sp>
      <p:sp>
        <p:nvSpPr>
          <p:cNvPr name="AutoShape 52" id="52"/>
          <p:cNvSpPr/>
          <p:nvPr/>
        </p:nvSpPr>
        <p:spPr>
          <a:xfrm rot="35120">
            <a:off x="12267294" y="6487693"/>
            <a:ext cx="645762" cy="0"/>
          </a:xfrm>
          <a:prstGeom prst="line">
            <a:avLst/>
          </a:prstGeom>
          <a:ln cap="rnd" w="9525">
            <a:solidFill>
              <a:srgbClr val="435D74"/>
            </a:solidFill>
            <a:prstDash val="solid"/>
            <a:headEnd type="oval" len="lg" w="lg"/>
            <a:tailEnd type="none" len="sm" w="sm"/>
          </a:ln>
        </p:spPr>
      </p:sp>
      <p:grpSp>
        <p:nvGrpSpPr>
          <p:cNvPr name="Group 53" id="53"/>
          <p:cNvGrpSpPr/>
          <p:nvPr/>
        </p:nvGrpSpPr>
        <p:grpSpPr>
          <a:xfrm rot="0">
            <a:off x="12850908" y="6564897"/>
            <a:ext cx="398886" cy="300813"/>
            <a:chOff x="0" y="0"/>
            <a:chExt cx="531847" cy="401085"/>
          </a:xfrm>
        </p:grpSpPr>
        <p:sp>
          <p:nvSpPr>
            <p:cNvPr name="Freeform 54" id="54"/>
            <p:cNvSpPr/>
            <p:nvPr/>
          </p:nvSpPr>
          <p:spPr>
            <a:xfrm flipH="false" flipV="false" rot="0">
              <a:off x="-1016" y="0"/>
              <a:ext cx="550672" cy="418592"/>
            </a:xfrm>
            <a:custGeom>
              <a:avLst/>
              <a:gdLst/>
              <a:ahLst/>
              <a:cxnLst/>
              <a:rect r="r" b="b" t="t" l="l"/>
              <a:pathLst>
                <a:path h="418592" w="550672">
                  <a:moveTo>
                    <a:pt x="13716" y="196088"/>
                  </a:moveTo>
                  <a:lnTo>
                    <a:pt x="144526" y="196088"/>
                  </a:lnTo>
                  <a:lnTo>
                    <a:pt x="144526" y="208788"/>
                  </a:lnTo>
                  <a:lnTo>
                    <a:pt x="131826" y="208788"/>
                  </a:lnTo>
                  <a:lnTo>
                    <a:pt x="131826" y="12700"/>
                  </a:lnTo>
                  <a:cubicBezTo>
                    <a:pt x="131826" y="5715"/>
                    <a:pt x="137541" y="0"/>
                    <a:pt x="144526" y="0"/>
                  </a:cubicBezTo>
                  <a:lnTo>
                    <a:pt x="406019" y="0"/>
                  </a:lnTo>
                  <a:cubicBezTo>
                    <a:pt x="413004" y="0"/>
                    <a:pt x="418719" y="5715"/>
                    <a:pt x="418719" y="12700"/>
                  </a:cubicBezTo>
                  <a:lnTo>
                    <a:pt x="418719" y="208788"/>
                  </a:lnTo>
                  <a:lnTo>
                    <a:pt x="406019" y="208788"/>
                  </a:lnTo>
                  <a:lnTo>
                    <a:pt x="406019" y="196088"/>
                  </a:lnTo>
                  <a:lnTo>
                    <a:pt x="536829" y="196088"/>
                  </a:lnTo>
                  <a:cubicBezTo>
                    <a:pt x="542290" y="196088"/>
                    <a:pt x="547116" y="199644"/>
                    <a:pt x="548894" y="204724"/>
                  </a:cubicBezTo>
                  <a:cubicBezTo>
                    <a:pt x="550672" y="209804"/>
                    <a:pt x="548894" y="215646"/>
                    <a:pt x="544449" y="218948"/>
                  </a:cubicBezTo>
                  <a:lnTo>
                    <a:pt x="282829" y="415163"/>
                  </a:lnTo>
                  <a:cubicBezTo>
                    <a:pt x="278257" y="418592"/>
                    <a:pt x="272161" y="418592"/>
                    <a:pt x="267589" y="415163"/>
                  </a:cubicBezTo>
                  <a:lnTo>
                    <a:pt x="6096" y="218948"/>
                  </a:lnTo>
                  <a:cubicBezTo>
                    <a:pt x="1778" y="215646"/>
                    <a:pt x="0" y="209931"/>
                    <a:pt x="1651" y="204724"/>
                  </a:cubicBezTo>
                  <a:cubicBezTo>
                    <a:pt x="3302" y="199517"/>
                    <a:pt x="8255" y="196088"/>
                    <a:pt x="13716" y="196088"/>
                  </a:cubicBezTo>
                  <a:moveTo>
                    <a:pt x="13716" y="221488"/>
                  </a:moveTo>
                  <a:lnTo>
                    <a:pt x="13716" y="208788"/>
                  </a:lnTo>
                  <a:lnTo>
                    <a:pt x="21336" y="198628"/>
                  </a:lnTo>
                  <a:lnTo>
                    <a:pt x="282829" y="394843"/>
                  </a:lnTo>
                  <a:lnTo>
                    <a:pt x="275209" y="405003"/>
                  </a:lnTo>
                  <a:lnTo>
                    <a:pt x="267589" y="394843"/>
                  </a:lnTo>
                  <a:lnTo>
                    <a:pt x="529209" y="198628"/>
                  </a:lnTo>
                  <a:lnTo>
                    <a:pt x="536829" y="208788"/>
                  </a:lnTo>
                  <a:lnTo>
                    <a:pt x="536829" y="221488"/>
                  </a:lnTo>
                  <a:lnTo>
                    <a:pt x="406019" y="221488"/>
                  </a:lnTo>
                  <a:cubicBezTo>
                    <a:pt x="399034" y="221488"/>
                    <a:pt x="393319" y="215773"/>
                    <a:pt x="393319" y="208788"/>
                  </a:cubicBezTo>
                  <a:lnTo>
                    <a:pt x="393319" y="12700"/>
                  </a:lnTo>
                  <a:lnTo>
                    <a:pt x="406019" y="12700"/>
                  </a:lnTo>
                  <a:lnTo>
                    <a:pt x="406019" y="25400"/>
                  </a:lnTo>
                  <a:lnTo>
                    <a:pt x="144526" y="25400"/>
                  </a:lnTo>
                  <a:lnTo>
                    <a:pt x="144526" y="12700"/>
                  </a:lnTo>
                  <a:lnTo>
                    <a:pt x="157226" y="12700"/>
                  </a:lnTo>
                  <a:lnTo>
                    <a:pt x="157226" y="208788"/>
                  </a:lnTo>
                  <a:cubicBezTo>
                    <a:pt x="157226" y="215773"/>
                    <a:pt x="151511" y="221488"/>
                    <a:pt x="144526" y="221488"/>
                  </a:cubicBezTo>
                  <a:lnTo>
                    <a:pt x="13716" y="221488"/>
                  </a:lnTo>
                  <a:close/>
                </a:path>
              </a:pathLst>
            </a:custGeom>
            <a:solidFill>
              <a:srgbClr val="435D74"/>
            </a:solidFill>
          </p:spPr>
        </p:sp>
      </p:grpSp>
      <p:sp>
        <p:nvSpPr>
          <p:cNvPr name="Freeform 55" id="55"/>
          <p:cNvSpPr/>
          <p:nvPr/>
        </p:nvSpPr>
        <p:spPr>
          <a:xfrm flipH="false" flipV="false" rot="0">
            <a:off x="11576196" y="7078480"/>
            <a:ext cx="5349520" cy="1706736"/>
          </a:xfrm>
          <a:custGeom>
            <a:avLst/>
            <a:gdLst/>
            <a:ahLst/>
            <a:cxnLst/>
            <a:rect r="r" b="b" t="t" l="l"/>
            <a:pathLst>
              <a:path h="1706736" w="5349520">
                <a:moveTo>
                  <a:pt x="0" y="0"/>
                </a:moveTo>
                <a:lnTo>
                  <a:pt x="5349520" y="0"/>
                </a:lnTo>
                <a:lnTo>
                  <a:pt x="5349520" y="1706736"/>
                </a:lnTo>
                <a:lnTo>
                  <a:pt x="0" y="1706736"/>
                </a:lnTo>
                <a:lnTo>
                  <a:pt x="0" y="0"/>
                </a:lnTo>
                <a:close/>
              </a:path>
            </a:pathLst>
          </a:custGeom>
          <a:blipFill>
            <a:blip r:embed="rId39">
              <a:extLst>
                <a:ext uri="{96DAC541-7B7A-43D3-8B79-37D633B846F1}">
                  <asvg:svgBlip xmlns:asvg="http://schemas.microsoft.com/office/drawing/2016/SVG/main" r:embed="rId40"/>
                </a:ext>
              </a:extLst>
            </a:blip>
            <a:stretch>
              <a:fillRect l="0" t="0" r="0" b="0"/>
            </a:stretch>
          </a:blipFill>
        </p:spPr>
      </p:sp>
      <p:sp>
        <p:nvSpPr>
          <p:cNvPr name="Freeform 56" id="56"/>
          <p:cNvSpPr/>
          <p:nvPr/>
        </p:nvSpPr>
        <p:spPr>
          <a:xfrm flipH="false" flipV="false" rot="0">
            <a:off x="13477602" y="3371924"/>
            <a:ext cx="447882" cy="424485"/>
          </a:xfrm>
          <a:custGeom>
            <a:avLst/>
            <a:gdLst/>
            <a:ahLst/>
            <a:cxnLst/>
            <a:rect r="r" b="b" t="t" l="l"/>
            <a:pathLst>
              <a:path h="424485" w="447882">
                <a:moveTo>
                  <a:pt x="0" y="0"/>
                </a:moveTo>
                <a:lnTo>
                  <a:pt x="447882" y="0"/>
                </a:lnTo>
                <a:lnTo>
                  <a:pt x="447882" y="424485"/>
                </a:lnTo>
                <a:lnTo>
                  <a:pt x="0" y="424485"/>
                </a:lnTo>
                <a:lnTo>
                  <a:pt x="0" y="0"/>
                </a:lnTo>
                <a:close/>
              </a:path>
            </a:pathLst>
          </a:custGeom>
          <a:blipFill>
            <a:blip r:embed="rId41">
              <a:extLst>
                <a:ext uri="{96DAC541-7B7A-43D3-8B79-37D633B846F1}">
                  <asvg:svgBlip xmlns:asvg="http://schemas.microsoft.com/office/drawing/2016/SVG/main" r:embed="rId42"/>
                </a:ext>
              </a:extLst>
            </a:blip>
            <a:stretch>
              <a:fillRect l="0" t="0" r="0" b="0"/>
            </a:stretch>
          </a:blipFill>
        </p:spPr>
      </p:sp>
      <p:grpSp>
        <p:nvGrpSpPr>
          <p:cNvPr name="Group 57" id="57"/>
          <p:cNvGrpSpPr/>
          <p:nvPr/>
        </p:nvGrpSpPr>
        <p:grpSpPr>
          <a:xfrm rot="0">
            <a:off x="13821485" y="2376601"/>
            <a:ext cx="588982" cy="146354"/>
            <a:chOff x="0" y="0"/>
            <a:chExt cx="785309" cy="195139"/>
          </a:xfrm>
        </p:grpSpPr>
        <p:sp>
          <p:nvSpPr>
            <p:cNvPr name="Freeform 58" id="58"/>
            <p:cNvSpPr/>
            <p:nvPr/>
          </p:nvSpPr>
          <p:spPr>
            <a:xfrm flipH="false" flipV="false" rot="0">
              <a:off x="0" y="0"/>
              <a:ext cx="785368" cy="195199"/>
            </a:xfrm>
            <a:custGeom>
              <a:avLst/>
              <a:gdLst/>
              <a:ahLst/>
              <a:cxnLst/>
              <a:rect r="r" b="b" t="t" l="l"/>
              <a:pathLst>
                <a:path h="195199" w="785368">
                  <a:moveTo>
                    <a:pt x="25400" y="12700"/>
                  </a:moveTo>
                  <a:lnTo>
                    <a:pt x="25400" y="182499"/>
                  </a:lnTo>
                  <a:lnTo>
                    <a:pt x="12700" y="182499"/>
                  </a:lnTo>
                  <a:lnTo>
                    <a:pt x="12700" y="169799"/>
                  </a:lnTo>
                  <a:lnTo>
                    <a:pt x="772668" y="169799"/>
                  </a:lnTo>
                  <a:lnTo>
                    <a:pt x="772668" y="182499"/>
                  </a:lnTo>
                  <a:lnTo>
                    <a:pt x="759968" y="182499"/>
                  </a:lnTo>
                  <a:lnTo>
                    <a:pt x="759968" y="12700"/>
                  </a:lnTo>
                  <a:lnTo>
                    <a:pt x="772668" y="12700"/>
                  </a:lnTo>
                  <a:lnTo>
                    <a:pt x="772668" y="25400"/>
                  </a:lnTo>
                  <a:lnTo>
                    <a:pt x="12700" y="25400"/>
                  </a:lnTo>
                  <a:lnTo>
                    <a:pt x="12700" y="12700"/>
                  </a:lnTo>
                  <a:lnTo>
                    <a:pt x="25400" y="12700"/>
                  </a:lnTo>
                  <a:moveTo>
                    <a:pt x="0" y="12700"/>
                  </a:moveTo>
                  <a:cubicBezTo>
                    <a:pt x="0" y="5715"/>
                    <a:pt x="5715" y="0"/>
                    <a:pt x="12700" y="0"/>
                  </a:cubicBezTo>
                  <a:lnTo>
                    <a:pt x="772668" y="0"/>
                  </a:lnTo>
                  <a:cubicBezTo>
                    <a:pt x="779653" y="0"/>
                    <a:pt x="785368" y="5715"/>
                    <a:pt x="785368" y="12700"/>
                  </a:cubicBezTo>
                  <a:lnTo>
                    <a:pt x="785368" y="182499"/>
                  </a:lnTo>
                  <a:cubicBezTo>
                    <a:pt x="785368" y="189484"/>
                    <a:pt x="779653" y="195199"/>
                    <a:pt x="772668" y="195199"/>
                  </a:cubicBezTo>
                  <a:lnTo>
                    <a:pt x="12700" y="195199"/>
                  </a:lnTo>
                  <a:cubicBezTo>
                    <a:pt x="5715" y="195199"/>
                    <a:pt x="0" y="189484"/>
                    <a:pt x="0" y="182499"/>
                  </a:cubicBezTo>
                  <a:lnTo>
                    <a:pt x="0" y="12700"/>
                  </a:lnTo>
                  <a:close/>
                </a:path>
              </a:pathLst>
            </a:custGeom>
            <a:solidFill>
              <a:srgbClr val="CFD9E0"/>
            </a:solidFill>
          </p:spPr>
        </p:sp>
      </p:grpSp>
      <p:sp>
        <p:nvSpPr>
          <p:cNvPr name="AutoShape 59" id="59"/>
          <p:cNvSpPr/>
          <p:nvPr/>
        </p:nvSpPr>
        <p:spPr>
          <a:xfrm rot="5336131">
            <a:off x="13363837" y="3062300"/>
            <a:ext cx="1025427" cy="0"/>
          </a:xfrm>
          <a:prstGeom prst="line">
            <a:avLst/>
          </a:prstGeom>
          <a:ln cap="rnd" w="9525">
            <a:solidFill>
              <a:srgbClr val="CFD9E0"/>
            </a:solidFill>
            <a:prstDash val="solid"/>
            <a:headEnd type="none" len="sm" w="sm"/>
            <a:tailEnd type="oval" len="lg" w="lg"/>
          </a:ln>
        </p:spPr>
      </p:sp>
      <p:sp>
        <p:nvSpPr>
          <p:cNvPr name="Freeform 60" id="60"/>
          <p:cNvSpPr/>
          <p:nvPr/>
        </p:nvSpPr>
        <p:spPr>
          <a:xfrm flipH="false" flipV="false" rot="0">
            <a:off x="13031150" y="3169502"/>
            <a:ext cx="446977" cy="829327"/>
          </a:xfrm>
          <a:custGeom>
            <a:avLst/>
            <a:gdLst/>
            <a:ahLst/>
            <a:cxnLst/>
            <a:rect r="r" b="b" t="t" l="l"/>
            <a:pathLst>
              <a:path h="829327" w="446977">
                <a:moveTo>
                  <a:pt x="0" y="0"/>
                </a:moveTo>
                <a:lnTo>
                  <a:pt x="446977" y="0"/>
                </a:lnTo>
                <a:lnTo>
                  <a:pt x="446977" y="829327"/>
                </a:lnTo>
                <a:lnTo>
                  <a:pt x="0" y="829327"/>
                </a:lnTo>
                <a:lnTo>
                  <a:pt x="0" y="0"/>
                </a:lnTo>
                <a:close/>
              </a:path>
            </a:pathLst>
          </a:custGeom>
          <a:blipFill>
            <a:blip r:embed="rId43">
              <a:extLst>
                <a:ext uri="{96DAC541-7B7A-43D3-8B79-37D633B846F1}">
                  <asvg:svgBlip xmlns:asvg="http://schemas.microsoft.com/office/drawing/2016/SVG/main" r:embed="rId44"/>
                </a:ext>
              </a:extLst>
            </a:blip>
            <a:stretch>
              <a:fillRect l="0" t="0" r="0" b="0"/>
            </a:stretch>
          </a:blipFill>
        </p:spPr>
      </p:sp>
      <p:grpSp>
        <p:nvGrpSpPr>
          <p:cNvPr name="Group 61" id="61"/>
          <p:cNvGrpSpPr/>
          <p:nvPr/>
        </p:nvGrpSpPr>
        <p:grpSpPr>
          <a:xfrm rot="0">
            <a:off x="13144883" y="2376601"/>
            <a:ext cx="588982" cy="146354"/>
            <a:chOff x="0" y="0"/>
            <a:chExt cx="785309" cy="195139"/>
          </a:xfrm>
        </p:grpSpPr>
        <p:sp>
          <p:nvSpPr>
            <p:cNvPr name="Freeform 62" id="62"/>
            <p:cNvSpPr/>
            <p:nvPr/>
          </p:nvSpPr>
          <p:spPr>
            <a:xfrm flipH="false" flipV="false" rot="0">
              <a:off x="0" y="0"/>
              <a:ext cx="785368" cy="195199"/>
            </a:xfrm>
            <a:custGeom>
              <a:avLst/>
              <a:gdLst/>
              <a:ahLst/>
              <a:cxnLst/>
              <a:rect r="r" b="b" t="t" l="l"/>
              <a:pathLst>
                <a:path h="195199" w="785368">
                  <a:moveTo>
                    <a:pt x="25400" y="12700"/>
                  </a:moveTo>
                  <a:lnTo>
                    <a:pt x="25400" y="182499"/>
                  </a:lnTo>
                  <a:lnTo>
                    <a:pt x="12700" y="182499"/>
                  </a:lnTo>
                  <a:lnTo>
                    <a:pt x="12700" y="169799"/>
                  </a:lnTo>
                  <a:lnTo>
                    <a:pt x="772668" y="169799"/>
                  </a:lnTo>
                  <a:lnTo>
                    <a:pt x="772668" y="182499"/>
                  </a:lnTo>
                  <a:lnTo>
                    <a:pt x="759968" y="182499"/>
                  </a:lnTo>
                  <a:lnTo>
                    <a:pt x="759968" y="12700"/>
                  </a:lnTo>
                  <a:lnTo>
                    <a:pt x="772668" y="12700"/>
                  </a:lnTo>
                  <a:lnTo>
                    <a:pt x="772668" y="25400"/>
                  </a:lnTo>
                  <a:lnTo>
                    <a:pt x="12700" y="25400"/>
                  </a:lnTo>
                  <a:lnTo>
                    <a:pt x="12700" y="12700"/>
                  </a:lnTo>
                  <a:lnTo>
                    <a:pt x="25400" y="12700"/>
                  </a:lnTo>
                  <a:moveTo>
                    <a:pt x="0" y="12700"/>
                  </a:moveTo>
                  <a:cubicBezTo>
                    <a:pt x="0" y="5715"/>
                    <a:pt x="5715" y="0"/>
                    <a:pt x="12700" y="0"/>
                  </a:cubicBezTo>
                  <a:lnTo>
                    <a:pt x="772668" y="0"/>
                  </a:lnTo>
                  <a:cubicBezTo>
                    <a:pt x="779653" y="0"/>
                    <a:pt x="785368" y="5715"/>
                    <a:pt x="785368" y="12700"/>
                  </a:cubicBezTo>
                  <a:lnTo>
                    <a:pt x="785368" y="182499"/>
                  </a:lnTo>
                  <a:cubicBezTo>
                    <a:pt x="785368" y="189484"/>
                    <a:pt x="779653" y="195199"/>
                    <a:pt x="772668" y="195199"/>
                  </a:cubicBezTo>
                  <a:lnTo>
                    <a:pt x="12700" y="195199"/>
                  </a:lnTo>
                  <a:cubicBezTo>
                    <a:pt x="5715" y="195199"/>
                    <a:pt x="0" y="189484"/>
                    <a:pt x="0" y="182499"/>
                  </a:cubicBezTo>
                  <a:lnTo>
                    <a:pt x="0" y="12700"/>
                  </a:lnTo>
                  <a:close/>
                </a:path>
              </a:pathLst>
            </a:custGeom>
            <a:solidFill>
              <a:srgbClr val="A5B7C6"/>
            </a:solidFill>
          </p:spPr>
        </p:sp>
      </p:grpSp>
      <p:sp>
        <p:nvSpPr>
          <p:cNvPr name="AutoShape 63" id="63"/>
          <p:cNvSpPr/>
          <p:nvPr/>
        </p:nvSpPr>
        <p:spPr>
          <a:xfrm rot="5313099">
            <a:off x="12978805" y="2926050"/>
            <a:ext cx="753691" cy="0"/>
          </a:xfrm>
          <a:prstGeom prst="line">
            <a:avLst/>
          </a:prstGeom>
          <a:ln cap="rnd" w="9525">
            <a:solidFill>
              <a:srgbClr val="A5B7C6"/>
            </a:solidFill>
            <a:prstDash val="solid"/>
            <a:headEnd type="none" len="sm" w="sm"/>
            <a:tailEnd type="oval" len="lg" w="lg"/>
          </a:ln>
        </p:spPr>
      </p:sp>
      <p:sp>
        <p:nvSpPr>
          <p:cNvPr name="Freeform 64" id="64"/>
          <p:cNvSpPr/>
          <p:nvPr/>
        </p:nvSpPr>
        <p:spPr>
          <a:xfrm flipH="false" flipV="false" rot="0">
            <a:off x="12572205" y="2969065"/>
            <a:ext cx="516110" cy="1230150"/>
          </a:xfrm>
          <a:custGeom>
            <a:avLst/>
            <a:gdLst/>
            <a:ahLst/>
            <a:cxnLst/>
            <a:rect r="r" b="b" t="t" l="l"/>
            <a:pathLst>
              <a:path h="1230150" w="516110">
                <a:moveTo>
                  <a:pt x="0" y="0"/>
                </a:moveTo>
                <a:lnTo>
                  <a:pt x="516110" y="0"/>
                </a:lnTo>
                <a:lnTo>
                  <a:pt x="516110" y="1230150"/>
                </a:lnTo>
                <a:lnTo>
                  <a:pt x="0" y="1230150"/>
                </a:lnTo>
                <a:lnTo>
                  <a:pt x="0" y="0"/>
                </a:lnTo>
                <a:close/>
              </a:path>
            </a:pathLst>
          </a:custGeom>
          <a:blipFill>
            <a:blip r:embed="rId45">
              <a:extLst>
                <a:ext uri="{96DAC541-7B7A-43D3-8B79-37D633B846F1}">
                  <asvg:svgBlip xmlns:asvg="http://schemas.microsoft.com/office/drawing/2016/SVG/main" r:embed="rId46"/>
                </a:ext>
              </a:extLst>
            </a:blip>
            <a:stretch>
              <a:fillRect l="0" t="0" r="0" b="0"/>
            </a:stretch>
          </a:blipFill>
        </p:spPr>
      </p:sp>
      <p:grpSp>
        <p:nvGrpSpPr>
          <p:cNvPr name="Group 65" id="65"/>
          <p:cNvGrpSpPr/>
          <p:nvPr/>
        </p:nvGrpSpPr>
        <p:grpSpPr>
          <a:xfrm rot="0">
            <a:off x="12468281" y="2376601"/>
            <a:ext cx="588982" cy="146354"/>
            <a:chOff x="0" y="0"/>
            <a:chExt cx="785309" cy="195139"/>
          </a:xfrm>
        </p:grpSpPr>
        <p:sp>
          <p:nvSpPr>
            <p:cNvPr name="Freeform 66" id="66"/>
            <p:cNvSpPr/>
            <p:nvPr/>
          </p:nvSpPr>
          <p:spPr>
            <a:xfrm flipH="false" flipV="false" rot="0">
              <a:off x="0" y="0"/>
              <a:ext cx="785368" cy="195072"/>
            </a:xfrm>
            <a:custGeom>
              <a:avLst/>
              <a:gdLst/>
              <a:ahLst/>
              <a:cxnLst/>
              <a:rect r="r" b="b" t="t" l="l"/>
              <a:pathLst>
                <a:path h="195072" w="785368">
                  <a:moveTo>
                    <a:pt x="25400" y="12700"/>
                  </a:moveTo>
                  <a:lnTo>
                    <a:pt x="25400" y="182372"/>
                  </a:lnTo>
                  <a:lnTo>
                    <a:pt x="12700" y="182372"/>
                  </a:lnTo>
                  <a:lnTo>
                    <a:pt x="12700" y="169672"/>
                  </a:lnTo>
                  <a:lnTo>
                    <a:pt x="772668" y="169672"/>
                  </a:lnTo>
                  <a:lnTo>
                    <a:pt x="772668" y="182372"/>
                  </a:lnTo>
                  <a:lnTo>
                    <a:pt x="759968" y="182372"/>
                  </a:lnTo>
                  <a:lnTo>
                    <a:pt x="759968" y="12700"/>
                  </a:lnTo>
                  <a:lnTo>
                    <a:pt x="772668" y="12700"/>
                  </a:lnTo>
                  <a:lnTo>
                    <a:pt x="772668" y="25400"/>
                  </a:lnTo>
                  <a:lnTo>
                    <a:pt x="12700" y="25400"/>
                  </a:lnTo>
                  <a:lnTo>
                    <a:pt x="12700" y="12700"/>
                  </a:lnTo>
                  <a:lnTo>
                    <a:pt x="25400" y="12700"/>
                  </a:lnTo>
                  <a:moveTo>
                    <a:pt x="0" y="12700"/>
                  </a:moveTo>
                  <a:cubicBezTo>
                    <a:pt x="0" y="5715"/>
                    <a:pt x="5715" y="0"/>
                    <a:pt x="12700" y="0"/>
                  </a:cubicBezTo>
                  <a:lnTo>
                    <a:pt x="772668" y="0"/>
                  </a:lnTo>
                  <a:cubicBezTo>
                    <a:pt x="779653" y="0"/>
                    <a:pt x="785368" y="5715"/>
                    <a:pt x="785368" y="12700"/>
                  </a:cubicBezTo>
                  <a:lnTo>
                    <a:pt x="785368" y="182372"/>
                  </a:lnTo>
                  <a:cubicBezTo>
                    <a:pt x="785368" y="189357"/>
                    <a:pt x="779653" y="195072"/>
                    <a:pt x="772668" y="195072"/>
                  </a:cubicBezTo>
                  <a:lnTo>
                    <a:pt x="12700" y="195072"/>
                  </a:lnTo>
                  <a:cubicBezTo>
                    <a:pt x="5715" y="195072"/>
                    <a:pt x="0" y="189357"/>
                    <a:pt x="0" y="182372"/>
                  </a:cubicBezTo>
                  <a:lnTo>
                    <a:pt x="0" y="12700"/>
                  </a:lnTo>
                  <a:close/>
                </a:path>
              </a:pathLst>
            </a:custGeom>
            <a:solidFill>
              <a:srgbClr val="869FB2"/>
            </a:solidFill>
          </p:spPr>
        </p:sp>
      </p:grpSp>
      <p:sp>
        <p:nvSpPr>
          <p:cNvPr name="AutoShape 67" id="67"/>
          <p:cNvSpPr/>
          <p:nvPr/>
        </p:nvSpPr>
        <p:spPr>
          <a:xfrm rot="5269463">
            <a:off x="12611594" y="2799950"/>
            <a:ext cx="501812" cy="0"/>
          </a:xfrm>
          <a:prstGeom prst="line">
            <a:avLst/>
          </a:prstGeom>
          <a:ln cap="rnd" w="9525">
            <a:solidFill>
              <a:srgbClr val="869FB2"/>
            </a:solidFill>
            <a:prstDash val="solid"/>
            <a:headEnd type="none" len="sm" w="sm"/>
            <a:tailEnd type="oval" len="lg" w="lg"/>
          </a:ln>
        </p:spPr>
      </p:sp>
      <p:sp>
        <p:nvSpPr>
          <p:cNvPr name="Freeform 68" id="68"/>
          <p:cNvSpPr/>
          <p:nvPr/>
        </p:nvSpPr>
        <p:spPr>
          <a:xfrm flipH="false" flipV="false" rot="0">
            <a:off x="12083477" y="2725989"/>
            <a:ext cx="615981" cy="1716337"/>
          </a:xfrm>
          <a:custGeom>
            <a:avLst/>
            <a:gdLst/>
            <a:ahLst/>
            <a:cxnLst/>
            <a:rect r="r" b="b" t="t" l="l"/>
            <a:pathLst>
              <a:path h="1716337" w="615981">
                <a:moveTo>
                  <a:pt x="0" y="0"/>
                </a:moveTo>
                <a:lnTo>
                  <a:pt x="615981" y="0"/>
                </a:lnTo>
                <a:lnTo>
                  <a:pt x="615981" y="1716337"/>
                </a:lnTo>
                <a:lnTo>
                  <a:pt x="0" y="1716337"/>
                </a:lnTo>
                <a:lnTo>
                  <a:pt x="0" y="0"/>
                </a:lnTo>
                <a:close/>
              </a:path>
            </a:pathLst>
          </a:custGeom>
          <a:blipFill>
            <a:blip r:embed="rId47">
              <a:extLst>
                <a:ext uri="{96DAC541-7B7A-43D3-8B79-37D633B846F1}">
                  <asvg:svgBlip xmlns:asvg="http://schemas.microsoft.com/office/drawing/2016/SVG/main" r:embed="rId48"/>
                </a:ext>
              </a:extLst>
            </a:blip>
            <a:stretch>
              <a:fillRect l="0" t="0" r="0" b="0"/>
            </a:stretch>
          </a:blipFill>
        </p:spPr>
      </p:sp>
      <p:grpSp>
        <p:nvGrpSpPr>
          <p:cNvPr name="Group 69" id="69"/>
          <p:cNvGrpSpPr/>
          <p:nvPr/>
        </p:nvGrpSpPr>
        <p:grpSpPr>
          <a:xfrm rot="0">
            <a:off x="11791679" y="2376601"/>
            <a:ext cx="588982" cy="146354"/>
            <a:chOff x="0" y="0"/>
            <a:chExt cx="785309" cy="195139"/>
          </a:xfrm>
        </p:grpSpPr>
        <p:sp>
          <p:nvSpPr>
            <p:cNvPr name="Freeform 70" id="70"/>
            <p:cNvSpPr/>
            <p:nvPr/>
          </p:nvSpPr>
          <p:spPr>
            <a:xfrm flipH="false" flipV="false" rot="0">
              <a:off x="0" y="0"/>
              <a:ext cx="785368" cy="195199"/>
            </a:xfrm>
            <a:custGeom>
              <a:avLst/>
              <a:gdLst/>
              <a:ahLst/>
              <a:cxnLst/>
              <a:rect r="r" b="b" t="t" l="l"/>
              <a:pathLst>
                <a:path h="195199" w="785368">
                  <a:moveTo>
                    <a:pt x="25400" y="12700"/>
                  </a:moveTo>
                  <a:lnTo>
                    <a:pt x="25400" y="182499"/>
                  </a:lnTo>
                  <a:lnTo>
                    <a:pt x="12700" y="182499"/>
                  </a:lnTo>
                  <a:lnTo>
                    <a:pt x="12700" y="169799"/>
                  </a:lnTo>
                  <a:lnTo>
                    <a:pt x="772668" y="169799"/>
                  </a:lnTo>
                  <a:lnTo>
                    <a:pt x="772668" y="182499"/>
                  </a:lnTo>
                  <a:lnTo>
                    <a:pt x="759968" y="182499"/>
                  </a:lnTo>
                  <a:lnTo>
                    <a:pt x="759968" y="12700"/>
                  </a:lnTo>
                  <a:lnTo>
                    <a:pt x="772668" y="12700"/>
                  </a:lnTo>
                  <a:lnTo>
                    <a:pt x="772668" y="25400"/>
                  </a:lnTo>
                  <a:lnTo>
                    <a:pt x="12700" y="25400"/>
                  </a:lnTo>
                  <a:lnTo>
                    <a:pt x="12700" y="12700"/>
                  </a:lnTo>
                  <a:lnTo>
                    <a:pt x="25400" y="12700"/>
                  </a:lnTo>
                  <a:moveTo>
                    <a:pt x="0" y="12700"/>
                  </a:moveTo>
                  <a:cubicBezTo>
                    <a:pt x="0" y="5715"/>
                    <a:pt x="5715" y="0"/>
                    <a:pt x="12700" y="0"/>
                  </a:cubicBezTo>
                  <a:lnTo>
                    <a:pt x="772668" y="0"/>
                  </a:lnTo>
                  <a:cubicBezTo>
                    <a:pt x="779653" y="0"/>
                    <a:pt x="785368" y="5715"/>
                    <a:pt x="785368" y="12700"/>
                  </a:cubicBezTo>
                  <a:lnTo>
                    <a:pt x="785368" y="182499"/>
                  </a:lnTo>
                  <a:cubicBezTo>
                    <a:pt x="785368" y="189484"/>
                    <a:pt x="779653" y="195199"/>
                    <a:pt x="772668" y="195199"/>
                  </a:cubicBezTo>
                  <a:lnTo>
                    <a:pt x="12700" y="195199"/>
                  </a:lnTo>
                  <a:cubicBezTo>
                    <a:pt x="5715" y="195199"/>
                    <a:pt x="0" y="189484"/>
                    <a:pt x="0" y="182499"/>
                  </a:cubicBezTo>
                  <a:lnTo>
                    <a:pt x="0" y="12700"/>
                  </a:lnTo>
                  <a:close/>
                </a:path>
              </a:pathLst>
            </a:custGeom>
            <a:solidFill>
              <a:srgbClr val="657E93"/>
            </a:solidFill>
          </p:spPr>
        </p:sp>
      </p:grpSp>
      <p:sp>
        <p:nvSpPr>
          <p:cNvPr name="AutoShape 71" id="71"/>
          <p:cNvSpPr/>
          <p:nvPr/>
        </p:nvSpPr>
        <p:spPr>
          <a:xfrm rot="5089659">
            <a:off x="12208245" y="2655050"/>
            <a:ext cx="211310" cy="0"/>
          </a:xfrm>
          <a:prstGeom prst="line">
            <a:avLst/>
          </a:prstGeom>
          <a:ln cap="rnd" w="9525">
            <a:solidFill>
              <a:srgbClr val="657E93"/>
            </a:solidFill>
            <a:prstDash val="solid"/>
            <a:headEnd type="none" len="sm" w="sm"/>
            <a:tailEnd type="oval" len="lg" w="lg"/>
          </a:ln>
        </p:spPr>
      </p:sp>
      <p:sp>
        <p:nvSpPr>
          <p:cNvPr name="Freeform 72" id="72"/>
          <p:cNvSpPr/>
          <p:nvPr/>
        </p:nvSpPr>
        <p:spPr>
          <a:xfrm flipH="false" flipV="false" rot="0">
            <a:off x="16625677" y="3985021"/>
            <a:ext cx="299640" cy="513678"/>
          </a:xfrm>
          <a:custGeom>
            <a:avLst/>
            <a:gdLst/>
            <a:ahLst/>
            <a:cxnLst/>
            <a:rect r="r" b="b" t="t" l="l"/>
            <a:pathLst>
              <a:path h="513678" w="299640">
                <a:moveTo>
                  <a:pt x="0" y="0"/>
                </a:moveTo>
                <a:lnTo>
                  <a:pt x="299640" y="0"/>
                </a:lnTo>
                <a:lnTo>
                  <a:pt x="299640" y="513678"/>
                </a:lnTo>
                <a:lnTo>
                  <a:pt x="0" y="513678"/>
                </a:lnTo>
                <a:lnTo>
                  <a:pt x="0" y="0"/>
                </a:lnTo>
                <a:close/>
              </a:path>
            </a:pathLst>
          </a:custGeom>
          <a:blipFill>
            <a:blip r:embed="rId49">
              <a:extLst>
                <a:ext uri="{96DAC541-7B7A-43D3-8B79-37D633B846F1}">
                  <asvg:svgBlip xmlns:asvg="http://schemas.microsoft.com/office/drawing/2016/SVG/main" r:embed="rId50"/>
                </a:ext>
              </a:extLst>
            </a:blip>
            <a:stretch>
              <a:fillRect l="0" t="0" r="0" b="0"/>
            </a:stretch>
          </a:blipFill>
        </p:spPr>
      </p:sp>
      <p:grpSp>
        <p:nvGrpSpPr>
          <p:cNvPr name="Group 73" id="73"/>
          <p:cNvGrpSpPr/>
          <p:nvPr/>
        </p:nvGrpSpPr>
        <p:grpSpPr>
          <a:xfrm rot="0">
            <a:off x="14467523" y="4173359"/>
            <a:ext cx="1033174" cy="165914"/>
            <a:chOff x="0" y="0"/>
            <a:chExt cx="1377565" cy="221219"/>
          </a:xfrm>
        </p:grpSpPr>
        <p:sp>
          <p:nvSpPr>
            <p:cNvPr name="Freeform 74" id="74"/>
            <p:cNvSpPr/>
            <p:nvPr/>
          </p:nvSpPr>
          <p:spPr>
            <a:xfrm flipH="false" flipV="false" rot="0">
              <a:off x="0" y="0"/>
              <a:ext cx="1377569" cy="221234"/>
            </a:xfrm>
            <a:custGeom>
              <a:avLst/>
              <a:gdLst/>
              <a:ahLst/>
              <a:cxnLst/>
              <a:rect r="r" b="b" t="t" l="l"/>
              <a:pathLst>
                <a:path h="221234" w="1377569">
                  <a:moveTo>
                    <a:pt x="1377569" y="12700"/>
                  </a:moveTo>
                  <a:lnTo>
                    <a:pt x="1377569" y="208534"/>
                  </a:lnTo>
                  <a:cubicBezTo>
                    <a:pt x="1377569" y="215519"/>
                    <a:pt x="1371854" y="221234"/>
                    <a:pt x="1364869" y="221234"/>
                  </a:cubicBezTo>
                  <a:lnTo>
                    <a:pt x="12700" y="221234"/>
                  </a:lnTo>
                  <a:cubicBezTo>
                    <a:pt x="5715" y="221234"/>
                    <a:pt x="0" y="215519"/>
                    <a:pt x="0" y="208534"/>
                  </a:cubicBezTo>
                  <a:lnTo>
                    <a:pt x="0" y="12700"/>
                  </a:lnTo>
                  <a:cubicBezTo>
                    <a:pt x="0" y="5715"/>
                    <a:pt x="5715" y="0"/>
                    <a:pt x="12700" y="0"/>
                  </a:cubicBezTo>
                  <a:lnTo>
                    <a:pt x="1364869" y="0"/>
                  </a:lnTo>
                  <a:cubicBezTo>
                    <a:pt x="1371854" y="0"/>
                    <a:pt x="1377569" y="5715"/>
                    <a:pt x="1377569" y="12700"/>
                  </a:cubicBezTo>
                  <a:moveTo>
                    <a:pt x="1352169" y="12700"/>
                  </a:moveTo>
                  <a:lnTo>
                    <a:pt x="1364869" y="12700"/>
                  </a:lnTo>
                  <a:lnTo>
                    <a:pt x="1364869" y="25400"/>
                  </a:lnTo>
                  <a:lnTo>
                    <a:pt x="12700" y="25400"/>
                  </a:lnTo>
                  <a:lnTo>
                    <a:pt x="12700" y="12700"/>
                  </a:lnTo>
                  <a:lnTo>
                    <a:pt x="25400" y="12700"/>
                  </a:lnTo>
                  <a:lnTo>
                    <a:pt x="25400" y="208534"/>
                  </a:lnTo>
                  <a:lnTo>
                    <a:pt x="12700" y="208534"/>
                  </a:lnTo>
                  <a:lnTo>
                    <a:pt x="12700" y="195834"/>
                  </a:lnTo>
                  <a:lnTo>
                    <a:pt x="1364869" y="195834"/>
                  </a:lnTo>
                  <a:lnTo>
                    <a:pt x="1364869" y="208534"/>
                  </a:lnTo>
                  <a:lnTo>
                    <a:pt x="1352169" y="208534"/>
                  </a:lnTo>
                  <a:lnTo>
                    <a:pt x="1352169" y="12700"/>
                  </a:lnTo>
                  <a:close/>
                </a:path>
              </a:pathLst>
            </a:custGeom>
            <a:solidFill>
              <a:srgbClr val="CFD9E0"/>
            </a:solidFill>
          </p:spPr>
        </p:sp>
      </p:grpSp>
      <p:sp>
        <p:nvSpPr>
          <p:cNvPr name="AutoShape 75" id="75"/>
          <p:cNvSpPr/>
          <p:nvPr/>
        </p:nvSpPr>
        <p:spPr>
          <a:xfrm rot="51977">
            <a:off x="15530077" y="4256300"/>
            <a:ext cx="1259994" cy="0"/>
          </a:xfrm>
          <a:prstGeom prst="line">
            <a:avLst/>
          </a:prstGeom>
          <a:ln cap="rnd" w="9525">
            <a:solidFill>
              <a:srgbClr val="CFD9E0"/>
            </a:solidFill>
            <a:prstDash val="solid"/>
            <a:headEnd type="none" len="sm" w="sm"/>
            <a:tailEnd type="oval" len="lg" w="lg"/>
          </a:ln>
        </p:spPr>
      </p:sp>
      <p:sp>
        <p:nvSpPr>
          <p:cNvPr name="Freeform 76" id="76"/>
          <p:cNvSpPr/>
          <p:nvPr/>
        </p:nvSpPr>
        <p:spPr>
          <a:xfrm flipH="false" flipV="false" rot="0">
            <a:off x="16345667" y="3469977"/>
            <a:ext cx="579632" cy="512610"/>
          </a:xfrm>
          <a:custGeom>
            <a:avLst/>
            <a:gdLst/>
            <a:ahLst/>
            <a:cxnLst/>
            <a:rect r="r" b="b" t="t" l="l"/>
            <a:pathLst>
              <a:path h="512610" w="579632">
                <a:moveTo>
                  <a:pt x="0" y="0"/>
                </a:moveTo>
                <a:lnTo>
                  <a:pt x="579632" y="0"/>
                </a:lnTo>
                <a:lnTo>
                  <a:pt x="579632" y="512610"/>
                </a:lnTo>
                <a:lnTo>
                  <a:pt x="0" y="512610"/>
                </a:lnTo>
                <a:lnTo>
                  <a:pt x="0" y="0"/>
                </a:lnTo>
                <a:close/>
              </a:path>
            </a:pathLst>
          </a:custGeom>
          <a:blipFill>
            <a:blip r:embed="rId51">
              <a:extLst>
                <a:ext uri="{96DAC541-7B7A-43D3-8B79-37D633B846F1}">
                  <asvg:svgBlip xmlns:asvg="http://schemas.microsoft.com/office/drawing/2016/SVG/main" r:embed="rId52"/>
                </a:ext>
              </a:extLst>
            </a:blip>
            <a:stretch>
              <a:fillRect l="0" t="0" r="0" b="0"/>
            </a:stretch>
          </a:blipFill>
        </p:spPr>
      </p:sp>
      <p:grpSp>
        <p:nvGrpSpPr>
          <p:cNvPr name="Group 77" id="77"/>
          <p:cNvGrpSpPr/>
          <p:nvPr/>
        </p:nvGrpSpPr>
        <p:grpSpPr>
          <a:xfrm rot="0">
            <a:off x="14467443" y="3731297"/>
            <a:ext cx="1033256" cy="165888"/>
            <a:chOff x="0" y="0"/>
            <a:chExt cx="1377675" cy="221184"/>
          </a:xfrm>
        </p:grpSpPr>
        <p:sp>
          <p:nvSpPr>
            <p:cNvPr name="Freeform 78" id="78"/>
            <p:cNvSpPr/>
            <p:nvPr/>
          </p:nvSpPr>
          <p:spPr>
            <a:xfrm flipH="false" flipV="false" rot="0">
              <a:off x="0" y="0"/>
              <a:ext cx="1377696" cy="221107"/>
            </a:xfrm>
            <a:custGeom>
              <a:avLst/>
              <a:gdLst/>
              <a:ahLst/>
              <a:cxnLst/>
              <a:rect r="r" b="b" t="t" l="l"/>
              <a:pathLst>
                <a:path h="221107" w="1377696">
                  <a:moveTo>
                    <a:pt x="1377696" y="12700"/>
                  </a:moveTo>
                  <a:lnTo>
                    <a:pt x="1377696" y="208407"/>
                  </a:lnTo>
                  <a:cubicBezTo>
                    <a:pt x="1377696" y="215392"/>
                    <a:pt x="1371981" y="221107"/>
                    <a:pt x="1364996" y="221107"/>
                  </a:cubicBezTo>
                  <a:lnTo>
                    <a:pt x="12700" y="221107"/>
                  </a:lnTo>
                  <a:cubicBezTo>
                    <a:pt x="5715" y="221107"/>
                    <a:pt x="0" y="215392"/>
                    <a:pt x="0" y="208407"/>
                  </a:cubicBezTo>
                  <a:lnTo>
                    <a:pt x="0" y="12700"/>
                  </a:lnTo>
                  <a:cubicBezTo>
                    <a:pt x="0" y="5715"/>
                    <a:pt x="5715" y="0"/>
                    <a:pt x="12700" y="0"/>
                  </a:cubicBezTo>
                  <a:lnTo>
                    <a:pt x="1364996" y="0"/>
                  </a:lnTo>
                  <a:cubicBezTo>
                    <a:pt x="1371981" y="0"/>
                    <a:pt x="1377696" y="5715"/>
                    <a:pt x="1377696" y="12700"/>
                  </a:cubicBezTo>
                  <a:moveTo>
                    <a:pt x="1352296" y="12700"/>
                  </a:moveTo>
                  <a:lnTo>
                    <a:pt x="1364996" y="12700"/>
                  </a:lnTo>
                  <a:lnTo>
                    <a:pt x="1364996" y="25400"/>
                  </a:lnTo>
                  <a:lnTo>
                    <a:pt x="12700" y="25400"/>
                  </a:lnTo>
                  <a:lnTo>
                    <a:pt x="12700" y="12700"/>
                  </a:lnTo>
                  <a:lnTo>
                    <a:pt x="25400" y="12700"/>
                  </a:lnTo>
                  <a:lnTo>
                    <a:pt x="25400" y="208407"/>
                  </a:lnTo>
                  <a:lnTo>
                    <a:pt x="12700" y="208407"/>
                  </a:lnTo>
                  <a:lnTo>
                    <a:pt x="12700" y="195707"/>
                  </a:lnTo>
                  <a:lnTo>
                    <a:pt x="1364996" y="195707"/>
                  </a:lnTo>
                  <a:lnTo>
                    <a:pt x="1364996" y="208407"/>
                  </a:lnTo>
                  <a:lnTo>
                    <a:pt x="1352296" y="208407"/>
                  </a:lnTo>
                  <a:lnTo>
                    <a:pt x="1352296" y="12700"/>
                  </a:lnTo>
                  <a:close/>
                </a:path>
              </a:pathLst>
            </a:custGeom>
            <a:solidFill>
              <a:srgbClr val="A5B7C6"/>
            </a:solidFill>
          </p:spPr>
        </p:sp>
      </p:grpSp>
      <p:sp>
        <p:nvSpPr>
          <p:cNvPr name="AutoShape 79" id="79"/>
          <p:cNvSpPr/>
          <p:nvPr/>
        </p:nvSpPr>
        <p:spPr>
          <a:xfrm rot="67711">
            <a:off x="15529955" y="3814250"/>
            <a:ext cx="967238" cy="0"/>
          </a:xfrm>
          <a:prstGeom prst="line">
            <a:avLst/>
          </a:prstGeom>
          <a:ln cap="rnd" w="9525">
            <a:solidFill>
              <a:srgbClr val="A5B7C6"/>
            </a:solidFill>
            <a:prstDash val="solid"/>
            <a:headEnd type="none" len="sm" w="sm"/>
            <a:tailEnd type="oval" len="lg" w="lg"/>
          </a:ln>
        </p:spPr>
      </p:sp>
      <p:sp>
        <p:nvSpPr>
          <p:cNvPr name="Freeform 80" id="80"/>
          <p:cNvSpPr/>
          <p:nvPr/>
        </p:nvSpPr>
        <p:spPr>
          <a:xfrm flipH="false" flipV="false" rot="0">
            <a:off x="16068481" y="2940615"/>
            <a:ext cx="856818" cy="592416"/>
          </a:xfrm>
          <a:custGeom>
            <a:avLst/>
            <a:gdLst/>
            <a:ahLst/>
            <a:cxnLst/>
            <a:rect r="r" b="b" t="t" l="l"/>
            <a:pathLst>
              <a:path h="592416" w="856818">
                <a:moveTo>
                  <a:pt x="0" y="0"/>
                </a:moveTo>
                <a:lnTo>
                  <a:pt x="856818" y="0"/>
                </a:lnTo>
                <a:lnTo>
                  <a:pt x="856818" y="592416"/>
                </a:lnTo>
                <a:lnTo>
                  <a:pt x="0" y="592416"/>
                </a:lnTo>
                <a:lnTo>
                  <a:pt x="0" y="0"/>
                </a:lnTo>
                <a:close/>
              </a:path>
            </a:pathLst>
          </a:custGeom>
          <a:blipFill>
            <a:blip r:embed="rId53">
              <a:extLst>
                <a:ext uri="{96DAC541-7B7A-43D3-8B79-37D633B846F1}">
                  <asvg:svgBlip xmlns:asvg="http://schemas.microsoft.com/office/drawing/2016/SVG/main" r:embed="rId54"/>
                </a:ext>
              </a:extLst>
            </a:blip>
            <a:stretch>
              <a:fillRect l="0" t="0" r="0" b="0"/>
            </a:stretch>
          </a:blipFill>
        </p:spPr>
      </p:sp>
      <p:grpSp>
        <p:nvGrpSpPr>
          <p:cNvPr name="Group 81" id="81"/>
          <p:cNvGrpSpPr/>
          <p:nvPr/>
        </p:nvGrpSpPr>
        <p:grpSpPr>
          <a:xfrm rot="0">
            <a:off x="14467523" y="3209529"/>
            <a:ext cx="1033174" cy="165914"/>
            <a:chOff x="0" y="0"/>
            <a:chExt cx="1377565" cy="221219"/>
          </a:xfrm>
        </p:grpSpPr>
        <p:sp>
          <p:nvSpPr>
            <p:cNvPr name="Freeform 82" id="82"/>
            <p:cNvSpPr/>
            <p:nvPr/>
          </p:nvSpPr>
          <p:spPr>
            <a:xfrm flipH="false" flipV="false" rot="0">
              <a:off x="0" y="0"/>
              <a:ext cx="1377569" cy="221234"/>
            </a:xfrm>
            <a:custGeom>
              <a:avLst/>
              <a:gdLst/>
              <a:ahLst/>
              <a:cxnLst/>
              <a:rect r="r" b="b" t="t" l="l"/>
              <a:pathLst>
                <a:path h="221234" w="1377569">
                  <a:moveTo>
                    <a:pt x="1377569" y="12700"/>
                  </a:moveTo>
                  <a:lnTo>
                    <a:pt x="1377569" y="208534"/>
                  </a:lnTo>
                  <a:cubicBezTo>
                    <a:pt x="1377569" y="215519"/>
                    <a:pt x="1371854" y="221234"/>
                    <a:pt x="1364869" y="221234"/>
                  </a:cubicBezTo>
                  <a:lnTo>
                    <a:pt x="12700" y="221234"/>
                  </a:lnTo>
                  <a:cubicBezTo>
                    <a:pt x="5715" y="221234"/>
                    <a:pt x="0" y="215519"/>
                    <a:pt x="0" y="208534"/>
                  </a:cubicBezTo>
                  <a:lnTo>
                    <a:pt x="0" y="12700"/>
                  </a:lnTo>
                  <a:cubicBezTo>
                    <a:pt x="0" y="5715"/>
                    <a:pt x="5715" y="0"/>
                    <a:pt x="12700" y="0"/>
                  </a:cubicBezTo>
                  <a:lnTo>
                    <a:pt x="1364869" y="0"/>
                  </a:lnTo>
                  <a:cubicBezTo>
                    <a:pt x="1371854" y="0"/>
                    <a:pt x="1377569" y="5715"/>
                    <a:pt x="1377569" y="12700"/>
                  </a:cubicBezTo>
                  <a:moveTo>
                    <a:pt x="1352169" y="12700"/>
                  </a:moveTo>
                  <a:lnTo>
                    <a:pt x="1364869" y="12700"/>
                  </a:lnTo>
                  <a:lnTo>
                    <a:pt x="1364869" y="25400"/>
                  </a:lnTo>
                  <a:lnTo>
                    <a:pt x="12700" y="25400"/>
                  </a:lnTo>
                  <a:lnTo>
                    <a:pt x="12700" y="12700"/>
                  </a:lnTo>
                  <a:lnTo>
                    <a:pt x="25400" y="12700"/>
                  </a:lnTo>
                  <a:lnTo>
                    <a:pt x="25400" y="208534"/>
                  </a:lnTo>
                  <a:lnTo>
                    <a:pt x="12700" y="208534"/>
                  </a:lnTo>
                  <a:lnTo>
                    <a:pt x="12700" y="195834"/>
                  </a:lnTo>
                  <a:lnTo>
                    <a:pt x="1364869" y="195834"/>
                  </a:lnTo>
                  <a:lnTo>
                    <a:pt x="1364869" y="208534"/>
                  </a:lnTo>
                  <a:lnTo>
                    <a:pt x="1352169" y="208534"/>
                  </a:lnTo>
                  <a:lnTo>
                    <a:pt x="1352169" y="12700"/>
                  </a:lnTo>
                  <a:close/>
                </a:path>
              </a:pathLst>
            </a:custGeom>
            <a:solidFill>
              <a:srgbClr val="869FB2"/>
            </a:solidFill>
          </p:spPr>
        </p:sp>
      </p:grpSp>
      <p:sp>
        <p:nvSpPr>
          <p:cNvPr name="AutoShape 83" id="83"/>
          <p:cNvSpPr/>
          <p:nvPr/>
        </p:nvSpPr>
        <p:spPr>
          <a:xfrm rot="98861">
            <a:off x="15529712" y="3292500"/>
            <a:ext cx="662524" cy="0"/>
          </a:xfrm>
          <a:prstGeom prst="line">
            <a:avLst/>
          </a:prstGeom>
          <a:ln cap="rnd" w="9525">
            <a:solidFill>
              <a:srgbClr val="869FB2"/>
            </a:solidFill>
            <a:prstDash val="solid"/>
            <a:headEnd type="none" len="sm" w="sm"/>
            <a:tailEnd type="oval" len="lg" w="lg"/>
          </a:ln>
        </p:spPr>
      </p:sp>
      <p:sp>
        <p:nvSpPr>
          <p:cNvPr name="Freeform 84" id="84"/>
          <p:cNvSpPr/>
          <p:nvPr/>
        </p:nvSpPr>
        <p:spPr>
          <a:xfrm flipH="false" flipV="false" rot="0">
            <a:off x="15732207" y="2376891"/>
            <a:ext cx="1193092" cy="707618"/>
          </a:xfrm>
          <a:custGeom>
            <a:avLst/>
            <a:gdLst/>
            <a:ahLst/>
            <a:cxnLst/>
            <a:rect r="r" b="b" t="t" l="l"/>
            <a:pathLst>
              <a:path h="707618" w="1193092">
                <a:moveTo>
                  <a:pt x="0" y="0"/>
                </a:moveTo>
                <a:lnTo>
                  <a:pt x="1193092" y="0"/>
                </a:lnTo>
                <a:lnTo>
                  <a:pt x="1193092" y="707618"/>
                </a:lnTo>
                <a:lnTo>
                  <a:pt x="0" y="707618"/>
                </a:lnTo>
                <a:lnTo>
                  <a:pt x="0" y="0"/>
                </a:lnTo>
                <a:close/>
              </a:path>
            </a:pathLst>
          </a:custGeom>
          <a:blipFill>
            <a:blip r:embed="rId55">
              <a:extLst>
                <a:ext uri="{96DAC541-7B7A-43D3-8B79-37D633B846F1}">
                  <asvg:svgBlip xmlns:asvg="http://schemas.microsoft.com/office/drawing/2016/SVG/main" r:embed="rId56"/>
                </a:ext>
              </a:extLst>
            </a:blip>
            <a:stretch>
              <a:fillRect l="0" t="0" r="0" b="0"/>
            </a:stretch>
          </a:blipFill>
        </p:spPr>
      </p:sp>
      <p:grpSp>
        <p:nvGrpSpPr>
          <p:cNvPr name="Group 85" id="85"/>
          <p:cNvGrpSpPr/>
          <p:nvPr/>
        </p:nvGrpSpPr>
        <p:grpSpPr>
          <a:xfrm rot="0">
            <a:off x="14467523" y="2727625"/>
            <a:ext cx="1033174" cy="165896"/>
            <a:chOff x="0" y="0"/>
            <a:chExt cx="1377565" cy="221195"/>
          </a:xfrm>
        </p:grpSpPr>
        <p:sp>
          <p:nvSpPr>
            <p:cNvPr name="Freeform 86" id="86"/>
            <p:cNvSpPr/>
            <p:nvPr/>
          </p:nvSpPr>
          <p:spPr>
            <a:xfrm flipH="false" flipV="false" rot="0">
              <a:off x="0" y="0"/>
              <a:ext cx="1377569" cy="221107"/>
            </a:xfrm>
            <a:custGeom>
              <a:avLst/>
              <a:gdLst/>
              <a:ahLst/>
              <a:cxnLst/>
              <a:rect r="r" b="b" t="t" l="l"/>
              <a:pathLst>
                <a:path h="221107" w="1377569">
                  <a:moveTo>
                    <a:pt x="1377569" y="12700"/>
                  </a:moveTo>
                  <a:lnTo>
                    <a:pt x="1377569" y="208407"/>
                  </a:lnTo>
                  <a:cubicBezTo>
                    <a:pt x="1377569" y="215392"/>
                    <a:pt x="1371854" y="221107"/>
                    <a:pt x="1364869" y="221107"/>
                  </a:cubicBezTo>
                  <a:lnTo>
                    <a:pt x="12700" y="221107"/>
                  </a:lnTo>
                  <a:cubicBezTo>
                    <a:pt x="5715" y="221107"/>
                    <a:pt x="0" y="215392"/>
                    <a:pt x="0" y="208407"/>
                  </a:cubicBezTo>
                  <a:lnTo>
                    <a:pt x="0" y="12700"/>
                  </a:lnTo>
                  <a:cubicBezTo>
                    <a:pt x="0" y="5715"/>
                    <a:pt x="5715" y="0"/>
                    <a:pt x="12700" y="0"/>
                  </a:cubicBezTo>
                  <a:lnTo>
                    <a:pt x="1364869" y="0"/>
                  </a:lnTo>
                  <a:cubicBezTo>
                    <a:pt x="1371854" y="0"/>
                    <a:pt x="1377569" y="5715"/>
                    <a:pt x="1377569" y="12700"/>
                  </a:cubicBezTo>
                  <a:moveTo>
                    <a:pt x="1352169" y="12700"/>
                  </a:moveTo>
                  <a:lnTo>
                    <a:pt x="1364869" y="12700"/>
                  </a:lnTo>
                  <a:lnTo>
                    <a:pt x="1364869" y="25400"/>
                  </a:lnTo>
                  <a:lnTo>
                    <a:pt x="12700" y="25400"/>
                  </a:lnTo>
                  <a:lnTo>
                    <a:pt x="12700" y="12700"/>
                  </a:lnTo>
                  <a:lnTo>
                    <a:pt x="25400" y="12700"/>
                  </a:lnTo>
                  <a:lnTo>
                    <a:pt x="25400" y="208407"/>
                  </a:lnTo>
                  <a:lnTo>
                    <a:pt x="12700" y="208407"/>
                  </a:lnTo>
                  <a:lnTo>
                    <a:pt x="12700" y="195707"/>
                  </a:lnTo>
                  <a:lnTo>
                    <a:pt x="1364869" y="195707"/>
                  </a:lnTo>
                  <a:lnTo>
                    <a:pt x="1364869" y="208407"/>
                  </a:lnTo>
                  <a:lnTo>
                    <a:pt x="1352169" y="208407"/>
                  </a:lnTo>
                  <a:lnTo>
                    <a:pt x="1352169" y="12700"/>
                  </a:lnTo>
                  <a:close/>
                </a:path>
              </a:pathLst>
            </a:custGeom>
            <a:solidFill>
              <a:srgbClr val="869FB1"/>
            </a:solidFill>
          </p:spPr>
        </p:sp>
      </p:grpSp>
      <p:sp>
        <p:nvSpPr>
          <p:cNvPr name="AutoShape 87" id="87"/>
          <p:cNvSpPr/>
          <p:nvPr/>
        </p:nvSpPr>
        <p:spPr>
          <a:xfrm rot="188080">
            <a:off x="15529788" y="2810600"/>
            <a:ext cx="348371" cy="0"/>
          </a:xfrm>
          <a:prstGeom prst="line">
            <a:avLst/>
          </a:prstGeom>
          <a:ln cap="rnd" w="9525">
            <a:solidFill>
              <a:srgbClr val="869FB1"/>
            </a:solidFill>
            <a:prstDash val="solid"/>
            <a:headEnd type="none" len="sm" w="sm"/>
            <a:tailEnd type="oval" len="lg" w="lg"/>
          </a:ln>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TextBox 2" id="2"/>
          <p:cNvSpPr txBox="true"/>
          <p:nvPr/>
        </p:nvSpPr>
        <p:spPr>
          <a:xfrm rot="0">
            <a:off x="2227625" y="1863075"/>
            <a:ext cx="13911750" cy="877200"/>
          </a:xfrm>
          <a:prstGeom prst="rect">
            <a:avLst/>
          </a:prstGeom>
        </p:spPr>
        <p:txBody>
          <a:bodyPr anchor="t" rtlCol="false" tIns="0" lIns="0" bIns="0" rIns="0">
            <a:spAutoFit/>
          </a:bodyPr>
          <a:lstStyle/>
          <a:p>
            <a:pPr algn="ctr">
              <a:lnSpc>
                <a:spcPts val="5759"/>
              </a:lnSpc>
            </a:pPr>
            <a:r>
              <a:rPr lang="en-US" sz="4800">
                <a:solidFill>
                  <a:srgbClr val="FFFFFF"/>
                </a:solidFill>
                <a:latin typeface="Arial"/>
                <a:ea typeface="Arial"/>
                <a:cs typeface="Arial"/>
                <a:sym typeface="Arial"/>
              </a:rPr>
              <a:t>...and our sets of editable icons</a:t>
            </a:r>
          </a:p>
        </p:txBody>
      </p:sp>
      <p:sp>
        <p:nvSpPr>
          <p:cNvPr name="TextBox 3" id="3"/>
          <p:cNvSpPr txBox="true"/>
          <p:nvPr/>
        </p:nvSpPr>
        <p:spPr>
          <a:xfrm rot="0">
            <a:off x="1749175" y="3226250"/>
            <a:ext cx="14868750" cy="867675"/>
          </a:xfrm>
          <a:prstGeom prst="rect">
            <a:avLst/>
          </a:prstGeom>
        </p:spPr>
        <p:txBody>
          <a:bodyPr anchor="t" rtlCol="false" tIns="0" lIns="0" bIns="0" rIns="0">
            <a:spAutoFit/>
          </a:bodyPr>
          <a:lstStyle/>
          <a:p>
            <a:pPr algn="ctr">
              <a:lnSpc>
                <a:spcPts val="3036"/>
              </a:lnSpc>
            </a:pPr>
            <a:r>
              <a:rPr lang="en-US" sz="2200">
                <a:solidFill>
                  <a:srgbClr val="FFFFFF"/>
                </a:solidFill>
                <a:latin typeface="Arial"/>
                <a:ea typeface="Arial"/>
                <a:cs typeface="Arial"/>
                <a:sym typeface="Arial"/>
              </a:rPr>
              <a:t>You can</a:t>
            </a:r>
            <a:r>
              <a:rPr lang="en-US" sz="2200">
                <a:solidFill>
                  <a:srgbClr val="435D74"/>
                </a:solidFill>
                <a:latin typeface="Arial"/>
                <a:ea typeface="Arial"/>
                <a:cs typeface="Arial"/>
                <a:sym typeface="Arial"/>
              </a:rPr>
              <a:t> </a:t>
            </a:r>
            <a:r>
              <a:rPr lang="en-US" sz="2200">
                <a:solidFill>
                  <a:srgbClr val="869FB2"/>
                </a:solidFill>
                <a:latin typeface="Arial"/>
                <a:ea typeface="Arial"/>
                <a:cs typeface="Arial"/>
                <a:sym typeface="Arial"/>
              </a:rPr>
              <a:t>resize</a:t>
            </a:r>
            <a:r>
              <a:rPr lang="en-US" sz="2200">
                <a:solidFill>
                  <a:srgbClr val="435D74"/>
                </a:solidFill>
                <a:latin typeface="Arial"/>
                <a:ea typeface="Arial"/>
                <a:cs typeface="Arial"/>
                <a:sym typeface="Arial"/>
              </a:rPr>
              <a:t> </a:t>
            </a:r>
            <a:r>
              <a:rPr lang="en-US" sz="2200">
                <a:solidFill>
                  <a:srgbClr val="FFFFFF"/>
                </a:solidFill>
                <a:latin typeface="Arial"/>
                <a:ea typeface="Arial"/>
                <a:cs typeface="Arial"/>
                <a:sym typeface="Arial"/>
              </a:rPr>
              <a:t>these icons without losing quality.</a:t>
            </a:r>
          </a:p>
          <a:p>
            <a:pPr algn="ctr">
              <a:lnSpc>
                <a:spcPts val="3036"/>
              </a:lnSpc>
            </a:pPr>
            <a:r>
              <a:rPr lang="en-US" sz="2200">
                <a:solidFill>
                  <a:srgbClr val="FFFFFF"/>
                </a:solidFill>
                <a:latin typeface="Arial"/>
                <a:ea typeface="Arial"/>
                <a:cs typeface="Arial"/>
                <a:sym typeface="Arial"/>
              </a:rPr>
              <a:t>You can </a:t>
            </a:r>
            <a:r>
              <a:rPr lang="en-US" sz="2200">
                <a:solidFill>
                  <a:srgbClr val="869FB2"/>
                </a:solidFill>
                <a:latin typeface="Arial"/>
                <a:ea typeface="Arial"/>
                <a:cs typeface="Arial"/>
                <a:sym typeface="Arial"/>
              </a:rPr>
              <a:t>change the stroke and fill color</a:t>
            </a:r>
            <a:r>
              <a:rPr lang="en-US" sz="2200">
                <a:solidFill>
                  <a:srgbClr val="FFFFFF"/>
                </a:solidFill>
                <a:latin typeface="Arial"/>
                <a:ea typeface="Arial"/>
                <a:cs typeface="Arial"/>
                <a:sym typeface="Arial"/>
              </a:rPr>
              <a:t>; just select the icon and click on the</a:t>
            </a:r>
            <a:r>
              <a:rPr lang="en-US" sz="2200">
                <a:solidFill>
                  <a:srgbClr val="435D74"/>
                </a:solidFill>
                <a:latin typeface="Arial"/>
                <a:ea typeface="Arial"/>
                <a:cs typeface="Arial"/>
                <a:sym typeface="Arial"/>
              </a:rPr>
              <a:t> </a:t>
            </a:r>
            <a:r>
              <a:rPr lang="en-US" sz="2200">
                <a:solidFill>
                  <a:srgbClr val="869FB2"/>
                </a:solidFill>
                <a:latin typeface="Arial"/>
                <a:ea typeface="Arial"/>
                <a:cs typeface="Arial"/>
                <a:sym typeface="Arial"/>
              </a:rPr>
              <a:t>paint bucket/pen</a:t>
            </a:r>
            <a:r>
              <a:rPr lang="en-US" sz="2200">
                <a:solidFill>
                  <a:srgbClr val="FFFFFF"/>
                </a:solidFill>
                <a:latin typeface="Arial"/>
                <a:ea typeface="Arial"/>
                <a:cs typeface="Arial"/>
                <a:sym typeface="Arial"/>
              </a:rPr>
              <a:t>.</a:t>
            </a:r>
          </a:p>
          <a:p>
            <a:pPr algn="ctr">
              <a:lnSpc>
                <a:spcPts val="3036"/>
              </a:lnSpc>
            </a:pPr>
            <a:r>
              <a:rPr lang="en-US" sz="2200">
                <a:solidFill>
                  <a:srgbClr val="FFFFFF"/>
                </a:solidFill>
                <a:latin typeface="Arial"/>
                <a:ea typeface="Arial"/>
                <a:cs typeface="Arial"/>
                <a:sym typeface="Arial"/>
              </a:rPr>
              <a:t>In Google Slides, you can also use </a:t>
            </a:r>
            <a:r>
              <a:rPr lang="en-US" sz="2200" u="sng">
                <a:solidFill>
                  <a:srgbClr val="0097A7"/>
                </a:solidFill>
                <a:latin typeface="Arial"/>
                <a:ea typeface="Arial"/>
                <a:cs typeface="Arial"/>
                <a:sym typeface="Arial"/>
                <a:hlinkClick r:id="rId3" tooltip="https://chrome.google.com/webstore/detail/flaticon-for-gsuit-gslide/haekgjfnhhdkgfgmldhfokhmfkgmciba"/>
              </a:rPr>
              <a:t>Flaticon’s extension</a:t>
            </a:r>
            <a:r>
              <a:rPr lang="en-US" sz="2200">
                <a:solidFill>
                  <a:srgbClr val="FFFFFF"/>
                </a:solidFill>
                <a:latin typeface="Arial"/>
                <a:ea typeface="Arial"/>
                <a:cs typeface="Arial"/>
                <a:sym typeface="Arial"/>
              </a:rPr>
              <a:t>, allowing you to customize and add even more icons.</a:t>
            </a:r>
          </a:p>
          <a:p>
            <a:pPr algn="ctr">
              <a:lnSpc>
                <a:spcPts val="3036"/>
              </a:lnSpc>
            </a:pPr>
          </a:p>
        </p:txBody>
      </p:sp>
      <p:sp>
        <p:nvSpPr>
          <p:cNvPr name="Freeform 4" id="4"/>
          <p:cNvSpPr/>
          <p:nvPr/>
        </p:nvSpPr>
        <p:spPr>
          <a:xfrm flipH="false" flipV="false" rot="0">
            <a:off x="1691710" y="4615466"/>
            <a:ext cx="680336" cy="597956"/>
          </a:xfrm>
          <a:custGeom>
            <a:avLst/>
            <a:gdLst/>
            <a:ahLst/>
            <a:cxnLst/>
            <a:rect r="r" b="b" t="t" l="l"/>
            <a:pathLst>
              <a:path h="597956" w="680336">
                <a:moveTo>
                  <a:pt x="0" y="0"/>
                </a:moveTo>
                <a:lnTo>
                  <a:pt x="680336" y="0"/>
                </a:lnTo>
                <a:lnTo>
                  <a:pt x="680336" y="597956"/>
                </a:lnTo>
                <a:lnTo>
                  <a:pt x="0" y="5979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568578" y="4574242"/>
            <a:ext cx="597992" cy="680408"/>
          </a:xfrm>
          <a:custGeom>
            <a:avLst/>
            <a:gdLst/>
            <a:ahLst/>
            <a:cxnLst/>
            <a:rect r="r" b="b" t="t" l="l"/>
            <a:pathLst>
              <a:path h="680408" w="597992">
                <a:moveTo>
                  <a:pt x="0" y="0"/>
                </a:moveTo>
                <a:lnTo>
                  <a:pt x="597992" y="0"/>
                </a:lnTo>
                <a:lnTo>
                  <a:pt x="597992" y="680408"/>
                </a:lnTo>
                <a:lnTo>
                  <a:pt x="0" y="6804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354760" y="4735040"/>
            <a:ext cx="682976" cy="358810"/>
          </a:xfrm>
          <a:custGeom>
            <a:avLst/>
            <a:gdLst/>
            <a:ahLst/>
            <a:cxnLst/>
            <a:rect r="r" b="b" t="t" l="l"/>
            <a:pathLst>
              <a:path h="358810" w="682976">
                <a:moveTo>
                  <a:pt x="0" y="0"/>
                </a:moveTo>
                <a:lnTo>
                  <a:pt x="682976" y="0"/>
                </a:lnTo>
                <a:lnTo>
                  <a:pt x="682976" y="358810"/>
                </a:lnTo>
                <a:lnTo>
                  <a:pt x="0" y="35881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4253118" y="4574276"/>
            <a:ext cx="597992" cy="680336"/>
          </a:xfrm>
          <a:custGeom>
            <a:avLst/>
            <a:gdLst/>
            <a:ahLst/>
            <a:cxnLst/>
            <a:rect r="r" b="b" t="t" l="l"/>
            <a:pathLst>
              <a:path h="680336" w="597992">
                <a:moveTo>
                  <a:pt x="0" y="0"/>
                </a:moveTo>
                <a:lnTo>
                  <a:pt x="597992" y="0"/>
                </a:lnTo>
                <a:lnTo>
                  <a:pt x="597992" y="680336"/>
                </a:lnTo>
                <a:lnTo>
                  <a:pt x="0" y="68033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5085400" y="4574910"/>
            <a:ext cx="602322" cy="679070"/>
          </a:xfrm>
          <a:custGeom>
            <a:avLst/>
            <a:gdLst/>
            <a:ahLst/>
            <a:cxnLst/>
            <a:rect r="r" b="b" t="t" l="l"/>
            <a:pathLst>
              <a:path h="679070" w="602322">
                <a:moveTo>
                  <a:pt x="0" y="0"/>
                </a:moveTo>
                <a:lnTo>
                  <a:pt x="602322" y="0"/>
                </a:lnTo>
                <a:lnTo>
                  <a:pt x="602322" y="679070"/>
                </a:lnTo>
                <a:lnTo>
                  <a:pt x="0" y="67907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5859244" y="4574276"/>
            <a:ext cx="704910" cy="680336"/>
          </a:xfrm>
          <a:custGeom>
            <a:avLst/>
            <a:gdLst/>
            <a:ahLst/>
            <a:cxnLst/>
            <a:rect r="r" b="b" t="t" l="l"/>
            <a:pathLst>
              <a:path h="680336" w="704910">
                <a:moveTo>
                  <a:pt x="0" y="0"/>
                </a:moveTo>
                <a:lnTo>
                  <a:pt x="704910" y="0"/>
                </a:lnTo>
                <a:lnTo>
                  <a:pt x="704910" y="680336"/>
                </a:lnTo>
                <a:lnTo>
                  <a:pt x="0" y="68033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6694192" y="4574270"/>
            <a:ext cx="704910" cy="680232"/>
          </a:xfrm>
          <a:custGeom>
            <a:avLst/>
            <a:gdLst/>
            <a:ahLst/>
            <a:cxnLst/>
            <a:rect r="r" b="b" t="t" l="l"/>
            <a:pathLst>
              <a:path h="680232" w="704910">
                <a:moveTo>
                  <a:pt x="0" y="0"/>
                </a:moveTo>
                <a:lnTo>
                  <a:pt x="704910" y="0"/>
                </a:lnTo>
                <a:lnTo>
                  <a:pt x="704910" y="680232"/>
                </a:lnTo>
                <a:lnTo>
                  <a:pt x="0" y="68023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7552796" y="4574330"/>
            <a:ext cx="680372" cy="680232"/>
          </a:xfrm>
          <a:custGeom>
            <a:avLst/>
            <a:gdLst/>
            <a:ahLst/>
            <a:cxnLst/>
            <a:rect r="r" b="b" t="t" l="l"/>
            <a:pathLst>
              <a:path h="680232" w="680372">
                <a:moveTo>
                  <a:pt x="0" y="0"/>
                </a:moveTo>
                <a:lnTo>
                  <a:pt x="680372" y="0"/>
                </a:lnTo>
                <a:lnTo>
                  <a:pt x="680372" y="680232"/>
                </a:lnTo>
                <a:lnTo>
                  <a:pt x="0" y="68023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8380696" y="4574276"/>
            <a:ext cx="680336" cy="680336"/>
          </a:xfrm>
          <a:custGeom>
            <a:avLst/>
            <a:gdLst/>
            <a:ahLst/>
            <a:cxnLst/>
            <a:rect r="r" b="b" t="t" l="l"/>
            <a:pathLst>
              <a:path h="680336" w="680336">
                <a:moveTo>
                  <a:pt x="0" y="0"/>
                </a:moveTo>
                <a:lnTo>
                  <a:pt x="680336" y="0"/>
                </a:lnTo>
                <a:lnTo>
                  <a:pt x="680336" y="680336"/>
                </a:lnTo>
                <a:lnTo>
                  <a:pt x="0" y="680336"/>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0">
            <a:off x="9214070" y="4574276"/>
            <a:ext cx="680336" cy="680336"/>
          </a:xfrm>
          <a:custGeom>
            <a:avLst/>
            <a:gdLst/>
            <a:ahLst/>
            <a:cxnLst/>
            <a:rect r="r" b="b" t="t" l="l"/>
            <a:pathLst>
              <a:path h="680336" w="680336">
                <a:moveTo>
                  <a:pt x="0" y="0"/>
                </a:moveTo>
                <a:lnTo>
                  <a:pt x="680336" y="0"/>
                </a:lnTo>
                <a:lnTo>
                  <a:pt x="680336" y="680336"/>
                </a:lnTo>
                <a:lnTo>
                  <a:pt x="0" y="68033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1688312" y="5454724"/>
            <a:ext cx="687132" cy="597886"/>
          </a:xfrm>
          <a:custGeom>
            <a:avLst/>
            <a:gdLst/>
            <a:ahLst/>
            <a:cxnLst/>
            <a:rect r="r" b="b" t="t" l="l"/>
            <a:pathLst>
              <a:path h="597886" w="687132">
                <a:moveTo>
                  <a:pt x="0" y="0"/>
                </a:moveTo>
                <a:lnTo>
                  <a:pt x="687132" y="0"/>
                </a:lnTo>
                <a:lnTo>
                  <a:pt x="687132" y="597886"/>
                </a:lnTo>
                <a:lnTo>
                  <a:pt x="0" y="597886"/>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Freeform 15" id="15"/>
          <p:cNvSpPr/>
          <p:nvPr/>
        </p:nvSpPr>
        <p:spPr>
          <a:xfrm flipH="false" flipV="false" rot="0">
            <a:off x="2564250" y="5413256"/>
            <a:ext cx="605948" cy="680408"/>
          </a:xfrm>
          <a:custGeom>
            <a:avLst/>
            <a:gdLst/>
            <a:ahLst/>
            <a:cxnLst/>
            <a:rect r="r" b="b" t="t" l="l"/>
            <a:pathLst>
              <a:path h="680408" w="605948">
                <a:moveTo>
                  <a:pt x="0" y="0"/>
                </a:moveTo>
                <a:lnTo>
                  <a:pt x="605948" y="0"/>
                </a:lnTo>
                <a:lnTo>
                  <a:pt x="605948" y="680408"/>
                </a:lnTo>
                <a:lnTo>
                  <a:pt x="0" y="680408"/>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Freeform 16" id="16"/>
          <p:cNvSpPr/>
          <p:nvPr/>
        </p:nvSpPr>
        <p:spPr>
          <a:xfrm flipH="false" flipV="false" rot="0">
            <a:off x="3354262" y="5413256"/>
            <a:ext cx="683012" cy="680408"/>
          </a:xfrm>
          <a:custGeom>
            <a:avLst/>
            <a:gdLst/>
            <a:ahLst/>
            <a:cxnLst/>
            <a:rect r="r" b="b" t="t" l="l"/>
            <a:pathLst>
              <a:path h="680408" w="683012">
                <a:moveTo>
                  <a:pt x="0" y="0"/>
                </a:moveTo>
                <a:lnTo>
                  <a:pt x="683012" y="0"/>
                </a:lnTo>
                <a:lnTo>
                  <a:pt x="683012" y="680408"/>
                </a:lnTo>
                <a:lnTo>
                  <a:pt x="0" y="680408"/>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Freeform 17" id="17"/>
          <p:cNvSpPr/>
          <p:nvPr/>
        </p:nvSpPr>
        <p:spPr>
          <a:xfrm flipH="false" flipV="false" rot="0">
            <a:off x="4211946" y="5413498"/>
            <a:ext cx="680336" cy="680336"/>
          </a:xfrm>
          <a:custGeom>
            <a:avLst/>
            <a:gdLst/>
            <a:ahLst/>
            <a:cxnLst/>
            <a:rect r="r" b="b" t="t" l="l"/>
            <a:pathLst>
              <a:path h="680336" w="680336">
                <a:moveTo>
                  <a:pt x="0" y="0"/>
                </a:moveTo>
                <a:lnTo>
                  <a:pt x="680336" y="0"/>
                </a:lnTo>
                <a:lnTo>
                  <a:pt x="680336" y="680336"/>
                </a:lnTo>
                <a:lnTo>
                  <a:pt x="0" y="680336"/>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Freeform 18" id="18"/>
          <p:cNvSpPr/>
          <p:nvPr/>
        </p:nvSpPr>
        <p:spPr>
          <a:xfrm flipH="false" flipV="false" rot="0">
            <a:off x="5034954" y="5413498"/>
            <a:ext cx="703220" cy="680336"/>
          </a:xfrm>
          <a:custGeom>
            <a:avLst/>
            <a:gdLst/>
            <a:ahLst/>
            <a:cxnLst/>
            <a:rect r="r" b="b" t="t" l="l"/>
            <a:pathLst>
              <a:path h="680336" w="703220">
                <a:moveTo>
                  <a:pt x="0" y="0"/>
                </a:moveTo>
                <a:lnTo>
                  <a:pt x="703220" y="0"/>
                </a:lnTo>
                <a:lnTo>
                  <a:pt x="703220" y="680336"/>
                </a:lnTo>
                <a:lnTo>
                  <a:pt x="0" y="680336"/>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Freeform 19" id="19"/>
          <p:cNvSpPr/>
          <p:nvPr/>
        </p:nvSpPr>
        <p:spPr>
          <a:xfrm flipH="false" flipV="false" rot="0">
            <a:off x="5871512" y="5434762"/>
            <a:ext cx="680372" cy="637808"/>
          </a:xfrm>
          <a:custGeom>
            <a:avLst/>
            <a:gdLst/>
            <a:ahLst/>
            <a:cxnLst/>
            <a:rect r="r" b="b" t="t" l="l"/>
            <a:pathLst>
              <a:path h="637808" w="680372">
                <a:moveTo>
                  <a:pt x="0" y="0"/>
                </a:moveTo>
                <a:lnTo>
                  <a:pt x="680372" y="0"/>
                </a:lnTo>
                <a:lnTo>
                  <a:pt x="680372" y="637808"/>
                </a:lnTo>
                <a:lnTo>
                  <a:pt x="0" y="637808"/>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Freeform 20" id="20"/>
          <p:cNvSpPr/>
          <p:nvPr/>
        </p:nvSpPr>
        <p:spPr>
          <a:xfrm flipH="false" flipV="false" rot="0">
            <a:off x="6702878" y="5454600"/>
            <a:ext cx="689596" cy="598132"/>
          </a:xfrm>
          <a:custGeom>
            <a:avLst/>
            <a:gdLst/>
            <a:ahLst/>
            <a:cxnLst/>
            <a:rect r="r" b="b" t="t" l="l"/>
            <a:pathLst>
              <a:path h="598132" w="689596">
                <a:moveTo>
                  <a:pt x="0" y="0"/>
                </a:moveTo>
                <a:lnTo>
                  <a:pt x="689596" y="0"/>
                </a:lnTo>
                <a:lnTo>
                  <a:pt x="689596" y="598132"/>
                </a:lnTo>
                <a:lnTo>
                  <a:pt x="0" y="598132"/>
                </a:lnTo>
                <a:lnTo>
                  <a:pt x="0" y="0"/>
                </a:lnTo>
                <a:close/>
              </a:path>
            </a:pathLst>
          </a:custGeom>
          <a:blipFill>
            <a:blip r:embed="rId36">
              <a:extLst>
                <a:ext uri="{96DAC541-7B7A-43D3-8B79-37D633B846F1}">
                  <asvg:svgBlip xmlns:asvg="http://schemas.microsoft.com/office/drawing/2016/SVG/main" r:embed="rId37"/>
                </a:ext>
              </a:extLst>
            </a:blip>
            <a:stretch>
              <a:fillRect l="0" t="0" r="0" b="0"/>
            </a:stretch>
          </a:blipFill>
        </p:spPr>
      </p:sp>
      <p:sp>
        <p:nvSpPr>
          <p:cNvPr name="Freeform 21" id="21"/>
          <p:cNvSpPr/>
          <p:nvPr/>
        </p:nvSpPr>
        <p:spPr>
          <a:xfrm flipH="false" flipV="false" rot="0">
            <a:off x="7537342" y="5413516"/>
            <a:ext cx="711282" cy="680302"/>
          </a:xfrm>
          <a:custGeom>
            <a:avLst/>
            <a:gdLst/>
            <a:ahLst/>
            <a:cxnLst/>
            <a:rect r="r" b="b" t="t" l="l"/>
            <a:pathLst>
              <a:path h="680302" w="711282">
                <a:moveTo>
                  <a:pt x="0" y="0"/>
                </a:moveTo>
                <a:lnTo>
                  <a:pt x="711282" y="0"/>
                </a:lnTo>
                <a:lnTo>
                  <a:pt x="711282" y="680302"/>
                </a:lnTo>
                <a:lnTo>
                  <a:pt x="0" y="680302"/>
                </a:lnTo>
                <a:lnTo>
                  <a:pt x="0" y="0"/>
                </a:lnTo>
                <a:close/>
              </a:path>
            </a:pathLst>
          </a:custGeom>
          <a:blipFill>
            <a:blip r:embed="rId38">
              <a:extLst>
                <a:ext uri="{96DAC541-7B7A-43D3-8B79-37D633B846F1}">
                  <asvg:svgBlip xmlns:asvg="http://schemas.microsoft.com/office/drawing/2016/SVG/main" r:embed="rId39"/>
                </a:ext>
              </a:extLst>
            </a:blip>
            <a:stretch>
              <a:fillRect l="0" t="0" r="0" b="0"/>
            </a:stretch>
          </a:blipFill>
        </p:spPr>
      </p:sp>
      <p:sp>
        <p:nvSpPr>
          <p:cNvPr name="Freeform 22" id="22"/>
          <p:cNvSpPr/>
          <p:nvPr/>
        </p:nvSpPr>
        <p:spPr>
          <a:xfrm flipH="false" flipV="false" rot="0">
            <a:off x="8377860" y="5462552"/>
            <a:ext cx="683400" cy="581798"/>
          </a:xfrm>
          <a:custGeom>
            <a:avLst/>
            <a:gdLst/>
            <a:ahLst/>
            <a:cxnLst/>
            <a:rect r="r" b="b" t="t" l="l"/>
            <a:pathLst>
              <a:path h="581798" w="683400">
                <a:moveTo>
                  <a:pt x="0" y="0"/>
                </a:moveTo>
                <a:lnTo>
                  <a:pt x="683400" y="0"/>
                </a:lnTo>
                <a:lnTo>
                  <a:pt x="683400" y="581798"/>
                </a:lnTo>
                <a:lnTo>
                  <a:pt x="0" y="581798"/>
                </a:lnTo>
                <a:lnTo>
                  <a:pt x="0" y="0"/>
                </a:lnTo>
                <a:close/>
              </a:path>
            </a:pathLst>
          </a:custGeom>
          <a:blipFill>
            <a:blip r:embed="rId40">
              <a:extLst>
                <a:ext uri="{96DAC541-7B7A-43D3-8B79-37D633B846F1}">
                  <asvg:svgBlip xmlns:asvg="http://schemas.microsoft.com/office/drawing/2016/SVG/main" r:embed="rId41"/>
                </a:ext>
              </a:extLst>
            </a:blip>
            <a:stretch>
              <a:fillRect l="0" t="0" r="0" b="0"/>
            </a:stretch>
          </a:blipFill>
        </p:spPr>
      </p:sp>
      <p:sp>
        <p:nvSpPr>
          <p:cNvPr name="Freeform 23" id="23"/>
          <p:cNvSpPr/>
          <p:nvPr/>
        </p:nvSpPr>
        <p:spPr>
          <a:xfrm flipH="false" flipV="false" rot="0">
            <a:off x="9255242" y="5413498"/>
            <a:ext cx="597992" cy="680336"/>
          </a:xfrm>
          <a:custGeom>
            <a:avLst/>
            <a:gdLst/>
            <a:ahLst/>
            <a:cxnLst/>
            <a:rect r="r" b="b" t="t" l="l"/>
            <a:pathLst>
              <a:path h="680336" w="597992">
                <a:moveTo>
                  <a:pt x="0" y="0"/>
                </a:moveTo>
                <a:lnTo>
                  <a:pt x="597992" y="0"/>
                </a:lnTo>
                <a:lnTo>
                  <a:pt x="597992" y="680336"/>
                </a:lnTo>
                <a:lnTo>
                  <a:pt x="0" y="680336"/>
                </a:lnTo>
                <a:lnTo>
                  <a:pt x="0" y="0"/>
                </a:lnTo>
                <a:close/>
              </a:path>
            </a:pathLst>
          </a:custGeom>
          <a:blipFill>
            <a:blip r:embed="rId42">
              <a:extLst>
                <a:ext uri="{96DAC541-7B7A-43D3-8B79-37D633B846F1}">
                  <asvg:svgBlip xmlns:asvg="http://schemas.microsoft.com/office/drawing/2016/SVG/main" r:embed="rId43"/>
                </a:ext>
              </a:extLst>
            </a:blip>
            <a:stretch>
              <a:fillRect l="0" t="0" r="0" b="0"/>
            </a:stretch>
          </a:blipFill>
        </p:spPr>
      </p:sp>
      <p:sp>
        <p:nvSpPr>
          <p:cNvPr name="Freeform 24" id="24"/>
          <p:cNvSpPr/>
          <p:nvPr/>
        </p:nvSpPr>
        <p:spPr>
          <a:xfrm flipH="false" flipV="false" rot="0">
            <a:off x="1691656" y="6251596"/>
            <a:ext cx="680442" cy="680372"/>
          </a:xfrm>
          <a:custGeom>
            <a:avLst/>
            <a:gdLst/>
            <a:ahLst/>
            <a:cxnLst/>
            <a:rect r="r" b="b" t="t" l="l"/>
            <a:pathLst>
              <a:path h="680372" w="680442">
                <a:moveTo>
                  <a:pt x="0" y="0"/>
                </a:moveTo>
                <a:lnTo>
                  <a:pt x="680442" y="0"/>
                </a:lnTo>
                <a:lnTo>
                  <a:pt x="680442" y="680372"/>
                </a:lnTo>
                <a:lnTo>
                  <a:pt x="0" y="680372"/>
                </a:lnTo>
                <a:lnTo>
                  <a:pt x="0" y="0"/>
                </a:lnTo>
                <a:close/>
              </a:path>
            </a:pathLst>
          </a:custGeom>
          <a:blipFill>
            <a:blip r:embed="rId44">
              <a:extLst>
                <a:ext uri="{96DAC541-7B7A-43D3-8B79-37D633B846F1}">
                  <asvg:svgBlip xmlns:asvg="http://schemas.microsoft.com/office/drawing/2016/SVG/main" r:embed="rId45"/>
                </a:ext>
              </a:extLst>
            </a:blip>
            <a:stretch>
              <a:fillRect l="0" t="0" r="0" b="0"/>
            </a:stretch>
          </a:blipFill>
        </p:spPr>
      </p:sp>
      <p:sp>
        <p:nvSpPr>
          <p:cNvPr name="Freeform 25" id="25"/>
          <p:cNvSpPr/>
          <p:nvPr/>
        </p:nvSpPr>
        <p:spPr>
          <a:xfrm flipH="false" flipV="false" rot="0">
            <a:off x="2527062" y="6372148"/>
            <a:ext cx="680336" cy="438514"/>
          </a:xfrm>
          <a:custGeom>
            <a:avLst/>
            <a:gdLst/>
            <a:ahLst/>
            <a:cxnLst/>
            <a:rect r="r" b="b" t="t" l="l"/>
            <a:pathLst>
              <a:path h="438514" w="680336">
                <a:moveTo>
                  <a:pt x="0" y="0"/>
                </a:moveTo>
                <a:lnTo>
                  <a:pt x="680336" y="0"/>
                </a:lnTo>
                <a:lnTo>
                  <a:pt x="680336" y="438514"/>
                </a:lnTo>
                <a:lnTo>
                  <a:pt x="0" y="438514"/>
                </a:lnTo>
                <a:lnTo>
                  <a:pt x="0" y="0"/>
                </a:lnTo>
                <a:close/>
              </a:path>
            </a:pathLst>
          </a:custGeom>
          <a:blipFill>
            <a:blip r:embed="rId46">
              <a:extLst>
                <a:ext uri="{96DAC541-7B7A-43D3-8B79-37D633B846F1}">
                  <asvg:svgBlip xmlns:asvg="http://schemas.microsoft.com/office/drawing/2016/SVG/main" r:embed="rId47"/>
                </a:ext>
              </a:extLst>
            </a:blip>
            <a:stretch>
              <a:fillRect l="0" t="0" r="0" b="0"/>
            </a:stretch>
          </a:blipFill>
        </p:spPr>
      </p:sp>
      <p:sp>
        <p:nvSpPr>
          <p:cNvPr name="Freeform 26" id="26"/>
          <p:cNvSpPr/>
          <p:nvPr/>
        </p:nvSpPr>
        <p:spPr>
          <a:xfrm flipH="false" flipV="false" rot="0">
            <a:off x="3342152" y="6251294"/>
            <a:ext cx="707234" cy="680266"/>
          </a:xfrm>
          <a:custGeom>
            <a:avLst/>
            <a:gdLst/>
            <a:ahLst/>
            <a:cxnLst/>
            <a:rect r="r" b="b" t="t" l="l"/>
            <a:pathLst>
              <a:path h="680266" w="707234">
                <a:moveTo>
                  <a:pt x="0" y="0"/>
                </a:moveTo>
                <a:lnTo>
                  <a:pt x="707234" y="0"/>
                </a:lnTo>
                <a:lnTo>
                  <a:pt x="707234" y="680266"/>
                </a:lnTo>
                <a:lnTo>
                  <a:pt x="0" y="680266"/>
                </a:lnTo>
                <a:lnTo>
                  <a:pt x="0" y="0"/>
                </a:lnTo>
                <a:close/>
              </a:path>
            </a:pathLst>
          </a:custGeom>
          <a:blipFill>
            <a:blip r:embed="rId48">
              <a:extLst>
                <a:ext uri="{96DAC541-7B7A-43D3-8B79-37D633B846F1}">
                  <asvg:svgBlip xmlns:asvg="http://schemas.microsoft.com/office/drawing/2016/SVG/main" r:embed="rId49"/>
                </a:ext>
              </a:extLst>
            </a:blip>
            <a:stretch>
              <a:fillRect l="0" t="0" r="0" b="0"/>
            </a:stretch>
          </a:blipFill>
        </p:spPr>
      </p:sp>
      <p:sp>
        <p:nvSpPr>
          <p:cNvPr name="Freeform 27" id="27"/>
          <p:cNvSpPr/>
          <p:nvPr/>
        </p:nvSpPr>
        <p:spPr>
          <a:xfrm flipH="false" flipV="false" rot="0">
            <a:off x="4199292" y="6292926"/>
            <a:ext cx="705650" cy="597710"/>
          </a:xfrm>
          <a:custGeom>
            <a:avLst/>
            <a:gdLst/>
            <a:ahLst/>
            <a:cxnLst/>
            <a:rect r="r" b="b" t="t" l="l"/>
            <a:pathLst>
              <a:path h="597710" w="705650">
                <a:moveTo>
                  <a:pt x="0" y="0"/>
                </a:moveTo>
                <a:lnTo>
                  <a:pt x="705650" y="0"/>
                </a:lnTo>
                <a:lnTo>
                  <a:pt x="705650" y="597710"/>
                </a:lnTo>
                <a:lnTo>
                  <a:pt x="0" y="597710"/>
                </a:lnTo>
                <a:lnTo>
                  <a:pt x="0" y="0"/>
                </a:lnTo>
                <a:close/>
              </a:path>
            </a:pathLst>
          </a:custGeom>
          <a:blipFill>
            <a:blip r:embed="rId50">
              <a:extLst>
                <a:ext uri="{96DAC541-7B7A-43D3-8B79-37D633B846F1}">
                  <asvg:svgBlip xmlns:asvg="http://schemas.microsoft.com/office/drawing/2016/SVG/main" r:embed="rId51"/>
                </a:ext>
              </a:extLst>
            </a:blip>
            <a:stretch>
              <a:fillRect l="0" t="0" r="0" b="0"/>
            </a:stretch>
          </a:blipFill>
        </p:spPr>
      </p:sp>
      <p:sp>
        <p:nvSpPr>
          <p:cNvPr name="Freeform 28" id="28"/>
          <p:cNvSpPr/>
          <p:nvPr/>
        </p:nvSpPr>
        <p:spPr>
          <a:xfrm flipH="false" flipV="false" rot="0">
            <a:off x="5046340" y="6251612"/>
            <a:ext cx="680442" cy="680336"/>
          </a:xfrm>
          <a:custGeom>
            <a:avLst/>
            <a:gdLst/>
            <a:ahLst/>
            <a:cxnLst/>
            <a:rect r="r" b="b" t="t" l="l"/>
            <a:pathLst>
              <a:path h="680336" w="680442">
                <a:moveTo>
                  <a:pt x="0" y="0"/>
                </a:moveTo>
                <a:lnTo>
                  <a:pt x="680442" y="0"/>
                </a:lnTo>
                <a:lnTo>
                  <a:pt x="680442" y="680336"/>
                </a:lnTo>
                <a:lnTo>
                  <a:pt x="0" y="680336"/>
                </a:lnTo>
                <a:lnTo>
                  <a:pt x="0" y="0"/>
                </a:lnTo>
                <a:close/>
              </a:path>
            </a:pathLst>
          </a:custGeom>
          <a:blipFill>
            <a:blip r:embed="rId52">
              <a:extLst>
                <a:ext uri="{96DAC541-7B7A-43D3-8B79-37D633B846F1}">
                  <asvg:svgBlip xmlns:asvg="http://schemas.microsoft.com/office/drawing/2016/SVG/main" r:embed="rId53"/>
                </a:ext>
              </a:extLst>
            </a:blip>
            <a:stretch>
              <a:fillRect l="0" t="0" r="0" b="0"/>
            </a:stretch>
          </a:blipFill>
        </p:spPr>
      </p:sp>
      <p:sp>
        <p:nvSpPr>
          <p:cNvPr name="Freeform 29" id="29"/>
          <p:cNvSpPr/>
          <p:nvPr/>
        </p:nvSpPr>
        <p:spPr>
          <a:xfrm flipH="false" flipV="false" rot="0">
            <a:off x="5868166" y="6251560"/>
            <a:ext cx="687060" cy="680442"/>
          </a:xfrm>
          <a:custGeom>
            <a:avLst/>
            <a:gdLst/>
            <a:ahLst/>
            <a:cxnLst/>
            <a:rect r="r" b="b" t="t" l="l"/>
            <a:pathLst>
              <a:path h="680442" w="687060">
                <a:moveTo>
                  <a:pt x="0" y="0"/>
                </a:moveTo>
                <a:lnTo>
                  <a:pt x="687060" y="0"/>
                </a:lnTo>
                <a:lnTo>
                  <a:pt x="687060" y="680442"/>
                </a:lnTo>
                <a:lnTo>
                  <a:pt x="0" y="680442"/>
                </a:lnTo>
                <a:lnTo>
                  <a:pt x="0" y="0"/>
                </a:lnTo>
                <a:close/>
              </a:path>
            </a:pathLst>
          </a:custGeom>
          <a:blipFill>
            <a:blip r:embed="rId54">
              <a:extLst>
                <a:ext uri="{96DAC541-7B7A-43D3-8B79-37D633B846F1}">
                  <asvg:svgBlip xmlns:asvg="http://schemas.microsoft.com/office/drawing/2016/SVG/main" r:embed="rId55"/>
                </a:ext>
              </a:extLst>
            </a:blip>
            <a:stretch>
              <a:fillRect l="0" t="0" r="0" b="0"/>
            </a:stretch>
          </a:blipFill>
        </p:spPr>
      </p:sp>
      <p:sp>
        <p:nvSpPr>
          <p:cNvPr name="Freeform 30" id="30"/>
          <p:cNvSpPr/>
          <p:nvPr/>
        </p:nvSpPr>
        <p:spPr>
          <a:xfrm flipH="false" flipV="false" rot="0">
            <a:off x="6706406" y="6251258"/>
            <a:ext cx="680478" cy="680336"/>
          </a:xfrm>
          <a:custGeom>
            <a:avLst/>
            <a:gdLst/>
            <a:ahLst/>
            <a:cxnLst/>
            <a:rect r="r" b="b" t="t" l="l"/>
            <a:pathLst>
              <a:path h="680336" w="680478">
                <a:moveTo>
                  <a:pt x="0" y="0"/>
                </a:moveTo>
                <a:lnTo>
                  <a:pt x="680478" y="0"/>
                </a:lnTo>
                <a:lnTo>
                  <a:pt x="680478" y="680336"/>
                </a:lnTo>
                <a:lnTo>
                  <a:pt x="0" y="680336"/>
                </a:lnTo>
                <a:lnTo>
                  <a:pt x="0" y="0"/>
                </a:lnTo>
                <a:close/>
              </a:path>
            </a:pathLst>
          </a:custGeom>
          <a:blipFill>
            <a:blip r:embed="rId56">
              <a:extLst>
                <a:ext uri="{96DAC541-7B7A-43D3-8B79-37D633B846F1}">
                  <asvg:svgBlip xmlns:asvg="http://schemas.microsoft.com/office/drawing/2016/SVG/main" r:embed="rId57"/>
                </a:ext>
              </a:extLst>
            </a:blip>
            <a:stretch>
              <a:fillRect l="0" t="0" r="0" b="0"/>
            </a:stretch>
          </a:blipFill>
        </p:spPr>
      </p:sp>
      <p:sp>
        <p:nvSpPr>
          <p:cNvPr name="Freeform 31" id="31"/>
          <p:cNvSpPr/>
          <p:nvPr/>
        </p:nvSpPr>
        <p:spPr>
          <a:xfrm flipH="false" flipV="false" rot="0">
            <a:off x="7548284" y="6251240"/>
            <a:ext cx="687060" cy="680372"/>
          </a:xfrm>
          <a:custGeom>
            <a:avLst/>
            <a:gdLst/>
            <a:ahLst/>
            <a:cxnLst/>
            <a:rect r="r" b="b" t="t" l="l"/>
            <a:pathLst>
              <a:path h="680372" w="687060">
                <a:moveTo>
                  <a:pt x="0" y="0"/>
                </a:moveTo>
                <a:lnTo>
                  <a:pt x="687060" y="0"/>
                </a:lnTo>
                <a:lnTo>
                  <a:pt x="687060" y="680372"/>
                </a:lnTo>
                <a:lnTo>
                  <a:pt x="0" y="680372"/>
                </a:lnTo>
                <a:lnTo>
                  <a:pt x="0" y="0"/>
                </a:lnTo>
                <a:close/>
              </a:path>
            </a:pathLst>
          </a:custGeom>
          <a:blipFill>
            <a:blip r:embed="rId58">
              <a:extLst>
                <a:ext uri="{96DAC541-7B7A-43D3-8B79-37D633B846F1}">
                  <asvg:svgBlip xmlns:asvg="http://schemas.microsoft.com/office/drawing/2016/SVG/main" r:embed="rId59"/>
                </a:ext>
              </a:extLst>
            </a:blip>
            <a:stretch>
              <a:fillRect l="0" t="0" r="0" b="0"/>
            </a:stretch>
          </a:blipFill>
        </p:spPr>
      </p:sp>
      <p:sp>
        <p:nvSpPr>
          <p:cNvPr name="Freeform 32" id="32"/>
          <p:cNvSpPr/>
          <p:nvPr/>
        </p:nvSpPr>
        <p:spPr>
          <a:xfrm flipH="false" flipV="false" rot="0">
            <a:off x="8380644" y="6251612"/>
            <a:ext cx="680442" cy="680336"/>
          </a:xfrm>
          <a:custGeom>
            <a:avLst/>
            <a:gdLst/>
            <a:ahLst/>
            <a:cxnLst/>
            <a:rect r="r" b="b" t="t" l="l"/>
            <a:pathLst>
              <a:path h="680336" w="680442">
                <a:moveTo>
                  <a:pt x="0" y="0"/>
                </a:moveTo>
                <a:lnTo>
                  <a:pt x="680442" y="0"/>
                </a:lnTo>
                <a:lnTo>
                  <a:pt x="680442" y="680336"/>
                </a:lnTo>
                <a:lnTo>
                  <a:pt x="0" y="680336"/>
                </a:lnTo>
                <a:lnTo>
                  <a:pt x="0" y="0"/>
                </a:lnTo>
                <a:close/>
              </a:path>
            </a:pathLst>
          </a:custGeom>
          <a:blipFill>
            <a:blip r:embed="rId60">
              <a:extLst>
                <a:ext uri="{96DAC541-7B7A-43D3-8B79-37D633B846F1}">
                  <asvg:svgBlip xmlns:asvg="http://schemas.microsoft.com/office/drawing/2016/SVG/main" r:embed="rId61"/>
                </a:ext>
              </a:extLst>
            </a:blip>
            <a:stretch>
              <a:fillRect l="0" t="0" r="0" b="0"/>
            </a:stretch>
          </a:blipFill>
        </p:spPr>
      </p:sp>
      <p:sp>
        <p:nvSpPr>
          <p:cNvPr name="Freeform 33" id="33"/>
          <p:cNvSpPr/>
          <p:nvPr/>
        </p:nvSpPr>
        <p:spPr>
          <a:xfrm flipH="false" flipV="false" rot="0">
            <a:off x="9209616" y="6251578"/>
            <a:ext cx="689244" cy="680408"/>
          </a:xfrm>
          <a:custGeom>
            <a:avLst/>
            <a:gdLst/>
            <a:ahLst/>
            <a:cxnLst/>
            <a:rect r="r" b="b" t="t" l="l"/>
            <a:pathLst>
              <a:path h="680408" w="689244">
                <a:moveTo>
                  <a:pt x="0" y="0"/>
                </a:moveTo>
                <a:lnTo>
                  <a:pt x="689244" y="0"/>
                </a:lnTo>
                <a:lnTo>
                  <a:pt x="689244" y="680408"/>
                </a:lnTo>
                <a:lnTo>
                  <a:pt x="0" y="680408"/>
                </a:lnTo>
                <a:lnTo>
                  <a:pt x="0" y="0"/>
                </a:lnTo>
                <a:close/>
              </a:path>
            </a:pathLst>
          </a:custGeom>
          <a:blipFill>
            <a:blip r:embed="rId62">
              <a:extLst>
                <a:ext uri="{96DAC541-7B7A-43D3-8B79-37D633B846F1}">
                  <asvg:svgBlip xmlns:asvg="http://schemas.microsoft.com/office/drawing/2016/SVG/main" r:embed="rId63"/>
                </a:ext>
              </a:extLst>
            </a:blip>
            <a:stretch>
              <a:fillRect l="0" t="0" r="0" b="0"/>
            </a:stretch>
          </a:blipFill>
        </p:spPr>
      </p:sp>
      <p:sp>
        <p:nvSpPr>
          <p:cNvPr name="Freeform 34" id="34"/>
          <p:cNvSpPr/>
          <p:nvPr/>
        </p:nvSpPr>
        <p:spPr>
          <a:xfrm flipH="false" flipV="false" rot="0">
            <a:off x="1730874" y="7090546"/>
            <a:ext cx="601584" cy="677450"/>
          </a:xfrm>
          <a:custGeom>
            <a:avLst/>
            <a:gdLst/>
            <a:ahLst/>
            <a:cxnLst/>
            <a:rect r="r" b="b" t="t" l="l"/>
            <a:pathLst>
              <a:path h="677450" w="601584">
                <a:moveTo>
                  <a:pt x="0" y="0"/>
                </a:moveTo>
                <a:lnTo>
                  <a:pt x="601584" y="0"/>
                </a:lnTo>
                <a:lnTo>
                  <a:pt x="601584" y="677450"/>
                </a:lnTo>
                <a:lnTo>
                  <a:pt x="0" y="677450"/>
                </a:lnTo>
                <a:lnTo>
                  <a:pt x="0" y="0"/>
                </a:lnTo>
                <a:close/>
              </a:path>
            </a:pathLst>
          </a:custGeom>
          <a:blipFill>
            <a:blip r:embed="rId64">
              <a:extLst>
                <a:ext uri="{96DAC541-7B7A-43D3-8B79-37D633B846F1}">
                  <asvg:svgBlip xmlns:asvg="http://schemas.microsoft.com/office/drawing/2016/SVG/main" r:embed="rId65"/>
                </a:ext>
              </a:extLst>
            </a:blip>
            <a:stretch>
              <a:fillRect l="0" t="0" r="0" b="0"/>
            </a:stretch>
          </a:blipFill>
        </p:spPr>
      </p:sp>
      <p:sp>
        <p:nvSpPr>
          <p:cNvPr name="Freeform 35" id="35"/>
          <p:cNvSpPr/>
          <p:nvPr/>
        </p:nvSpPr>
        <p:spPr>
          <a:xfrm flipH="false" flipV="false" rot="0">
            <a:off x="2527406" y="7089588"/>
            <a:ext cx="680336" cy="680372"/>
          </a:xfrm>
          <a:custGeom>
            <a:avLst/>
            <a:gdLst/>
            <a:ahLst/>
            <a:cxnLst/>
            <a:rect r="r" b="b" t="t" l="l"/>
            <a:pathLst>
              <a:path h="680372" w="680336">
                <a:moveTo>
                  <a:pt x="0" y="0"/>
                </a:moveTo>
                <a:lnTo>
                  <a:pt x="680336" y="0"/>
                </a:lnTo>
                <a:lnTo>
                  <a:pt x="680336" y="680372"/>
                </a:lnTo>
                <a:lnTo>
                  <a:pt x="0" y="680372"/>
                </a:lnTo>
                <a:lnTo>
                  <a:pt x="0" y="0"/>
                </a:lnTo>
                <a:close/>
              </a:path>
            </a:pathLst>
          </a:custGeom>
          <a:blipFill>
            <a:blip r:embed="rId66">
              <a:extLst>
                <a:ext uri="{96DAC541-7B7A-43D3-8B79-37D633B846F1}">
                  <asvg:svgBlip xmlns:asvg="http://schemas.microsoft.com/office/drawing/2016/SVG/main" r:embed="rId67"/>
                </a:ext>
              </a:extLst>
            </a:blip>
            <a:stretch>
              <a:fillRect l="0" t="0" r="0" b="0"/>
            </a:stretch>
          </a:blipFill>
        </p:spPr>
      </p:sp>
      <p:sp>
        <p:nvSpPr>
          <p:cNvPr name="Freeform 36" id="36"/>
          <p:cNvSpPr/>
          <p:nvPr/>
        </p:nvSpPr>
        <p:spPr>
          <a:xfrm flipH="false" flipV="false" rot="0">
            <a:off x="3356080" y="7130796"/>
            <a:ext cx="680336" cy="597956"/>
          </a:xfrm>
          <a:custGeom>
            <a:avLst/>
            <a:gdLst/>
            <a:ahLst/>
            <a:cxnLst/>
            <a:rect r="r" b="b" t="t" l="l"/>
            <a:pathLst>
              <a:path h="597956" w="680336">
                <a:moveTo>
                  <a:pt x="0" y="0"/>
                </a:moveTo>
                <a:lnTo>
                  <a:pt x="680336" y="0"/>
                </a:lnTo>
                <a:lnTo>
                  <a:pt x="680336" y="597956"/>
                </a:lnTo>
                <a:lnTo>
                  <a:pt x="0" y="597956"/>
                </a:lnTo>
                <a:lnTo>
                  <a:pt x="0" y="0"/>
                </a:lnTo>
                <a:close/>
              </a:path>
            </a:pathLst>
          </a:custGeom>
          <a:blipFill>
            <a:blip r:embed="rId68">
              <a:extLst>
                <a:ext uri="{96DAC541-7B7A-43D3-8B79-37D633B846F1}">
                  <asvg:svgBlip xmlns:asvg="http://schemas.microsoft.com/office/drawing/2016/SVG/main" r:embed="rId69"/>
                </a:ext>
              </a:extLst>
            </a:blip>
            <a:stretch>
              <a:fillRect l="0" t="0" r="0" b="0"/>
            </a:stretch>
          </a:blipFill>
        </p:spPr>
      </p:sp>
      <p:sp>
        <p:nvSpPr>
          <p:cNvPr name="Freeform 37" id="37"/>
          <p:cNvSpPr/>
          <p:nvPr/>
        </p:nvSpPr>
        <p:spPr>
          <a:xfrm flipH="false" flipV="false" rot="0">
            <a:off x="4211946" y="7177442"/>
            <a:ext cx="680336" cy="504664"/>
          </a:xfrm>
          <a:custGeom>
            <a:avLst/>
            <a:gdLst/>
            <a:ahLst/>
            <a:cxnLst/>
            <a:rect r="r" b="b" t="t" l="l"/>
            <a:pathLst>
              <a:path h="504664" w="680336">
                <a:moveTo>
                  <a:pt x="0" y="0"/>
                </a:moveTo>
                <a:lnTo>
                  <a:pt x="680336" y="0"/>
                </a:lnTo>
                <a:lnTo>
                  <a:pt x="680336" y="504664"/>
                </a:lnTo>
                <a:lnTo>
                  <a:pt x="0" y="504664"/>
                </a:lnTo>
                <a:lnTo>
                  <a:pt x="0" y="0"/>
                </a:lnTo>
                <a:close/>
              </a:path>
            </a:pathLst>
          </a:custGeom>
          <a:blipFill>
            <a:blip r:embed="rId70">
              <a:extLst>
                <a:ext uri="{96DAC541-7B7A-43D3-8B79-37D633B846F1}">
                  <asvg:svgBlip xmlns:asvg="http://schemas.microsoft.com/office/drawing/2016/SVG/main" r:embed="rId71"/>
                </a:ext>
              </a:extLst>
            </a:blip>
            <a:stretch>
              <a:fillRect l="0" t="0" r="0" b="0"/>
            </a:stretch>
          </a:blipFill>
        </p:spPr>
      </p:sp>
      <p:sp>
        <p:nvSpPr>
          <p:cNvPr name="Freeform 38" id="38"/>
          <p:cNvSpPr/>
          <p:nvPr/>
        </p:nvSpPr>
        <p:spPr>
          <a:xfrm flipH="false" flipV="false" rot="0">
            <a:off x="5062974" y="7109532"/>
            <a:ext cx="647174" cy="640484"/>
          </a:xfrm>
          <a:custGeom>
            <a:avLst/>
            <a:gdLst/>
            <a:ahLst/>
            <a:cxnLst/>
            <a:rect r="r" b="b" t="t" l="l"/>
            <a:pathLst>
              <a:path h="640484" w="647174">
                <a:moveTo>
                  <a:pt x="0" y="0"/>
                </a:moveTo>
                <a:lnTo>
                  <a:pt x="647174" y="0"/>
                </a:lnTo>
                <a:lnTo>
                  <a:pt x="647174" y="640484"/>
                </a:lnTo>
                <a:lnTo>
                  <a:pt x="0" y="640484"/>
                </a:lnTo>
                <a:lnTo>
                  <a:pt x="0" y="0"/>
                </a:lnTo>
                <a:close/>
              </a:path>
            </a:pathLst>
          </a:custGeom>
          <a:blipFill>
            <a:blip r:embed="rId72">
              <a:extLst>
                <a:ext uri="{96DAC541-7B7A-43D3-8B79-37D633B846F1}">
                  <asvg:svgBlip xmlns:asvg="http://schemas.microsoft.com/office/drawing/2016/SVG/main" r:embed="rId73"/>
                </a:ext>
              </a:extLst>
            </a:blip>
            <a:stretch>
              <a:fillRect l="0" t="0" r="0" b="0"/>
            </a:stretch>
          </a:blipFill>
        </p:spPr>
      </p:sp>
      <p:sp>
        <p:nvSpPr>
          <p:cNvPr name="Freeform 39" id="39"/>
          <p:cNvSpPr/>
          <p:nvPr/>
        </p:nvSpPr>
        <p:spPr>
          <a:xfrm flipH="false" flipV="false" rot="0">
            <a:off x="5880368" y="7112582"/>
            <a:ext cx="660868" cy="633374"/>
          </a:xfrm>
          <a:custGeom>
            <a:avLst/>
            <a:gdLst/>
            <a:ahLst/>
            <a:cxnLst/>
            <a:rect r="r" b="b" t="t" l="l"/>
            <a:pathLst>
              <a:path h="633374" w="660868">
                <a:moveTo>
                  <a:pt x="0" y="0"/>
                </a:moveTo>
                <a:lnTo>
                  <a:pt x="660868" y="0"/>
                </a:lnTo>
                <a:lnTo>
                  <a:pt x="660868" y="633374"/>
                </a:lnTo>
                <a:lnTo>
                  <a:pt x="0" y="633374"/>
                </a:lnTo>
                <a:lnTo>
                  <a:pt x="0" y="0"/>
                </a:lnTo>
                <a:close/>
              </a:path>
            </a:pathLst>
          </a:custGeom>
          <a:blipFill>
            <a:blip r:embed="rId74">
              <a:extLst>
                <a:ext uri="{96DAC541-7B7A-43D3-8B79-37D633B846F1}">
                  <asvg:svgBlip xmlns:asvg="http://schemas.microsoft.com/office/drawing/2016/SVG/main" r:embed="rId75"/>
                </a:ext>
              </a:extLst>
            </a:blip>
            <a:stretch>
              <a:fillRect l="0" t="0" r="0" b="0"/>
            </a:stretch>
          </a:blipFill>
        </p:spPr>
      </p:sp>
      <p:sp>
        <p:nvSpPr>
          <p:cNvPr name="Freeform 40" id="40"/>
          <p:cNvSpPr/>
          <p:nvPr/>
        </p:nvSpPr>
        <p:spPr>
          <a:xfrm flipH="false" flipV="false" rot="0">
            <a:off x="6746376" y="7089086"/>
            <a:ext cx="600526" cy="680372"/>
          </a:xfrm>
          <a:custGeom>
            <a:avLst/>
            <a:gdLst/>
            <a:ahLst/>
            <a:cxnLst/>
            <a:rect r="r" b="b" t="t" l="l"/>
            <a:pathLst>
              <a:path h="680372" w="600526">
                <a:moveTo>
                  <a:pt x="0" y="0"/>
                </a:moveTo>
                <a:lnTo>
                  <a:pt x="600526" y="0"/>
                </a:lnTo>
                <a:lnTo>
                  <a:pt x="600526" y="680372"/>
                </a:lnTo>
                <a:lnTo>
                  <a:pt x="0" y="680372"/>
                </a:lnTo>
                <a:lnTo>
                  <a:pt x="0" y="0"/>
                </a:lnTo>
                <a:close/>
              </a:path>
            </a:pathLst>
          </a:custGeom>
          <a:blipFill>
            <a:blip r:embed="rId76">
              <a:extLst>
                <a:ext uri="{96DAC541-7B7A-43D3-8B79-37D633B846F1}">
                  <asvg:svgBlip xmlns:asvg="http://schemas.microsoft.com/office/drawing/2016/SVG/main" r:embed="rId77"/>
                </a:ext>
              </a:extLst>
            </a:blip>
            <a:stretch>
              <a:fillRect l="0" t="0" r="0" b="0"/>
            </a:stretch>
          </a:blipFill>
        </p:spPr>
      </p:sp>
      <p:sp>
        <p:nvSpPr>
          <p:cNvPr name="Freeform 41" id="41"/>
          <p:cNvSpPr/>
          <p:nvPr/>
        </p:nvSpPr>
        <p:spPr>
          <a:xfrm flipH="false" flipV="false" rot="0">
            <a:off x="7552374" y="7089606"/>
            <a:ext cx="681216" cy="680336"/>
          </a:xfrm>
          <a:custGeom>
            <a:avLst/>
            <a:gdLst/>
            <a:ahLst/>
            <a:cxnLst/>
            <a:rect r="r" b="b" t="t" l="l"/>
            <a:pathLst>
              <a:path h="680336" w="681216">
                <a:moveTo>
                  <a:pt x="0" y="0"/>
                </a:moveTo>
                <a:lnTo>
                  <a:pt x="681216" y="0"/>
                </a:lnTo>
                <a:lnTo>
                  <a:pt x="681216" y="680336"/>
                </a:lnTo>
                <a:lnTo>
                  <a:pt x="0" y="680336"/>
                </a:lnTo>
                <a:lnTo>
                  <a:pt x="0" y="0"/>
                </a:lnTo>
                <a:close/>
              </a:path>
            </a:pathLst>
          </a:custGeom>
          <a:blipFill>
            <a:blip r:embed="rId78">
              <a:extLst>
                <a:ext uri="{96DAC541-7B7A-43D3-8B79-37D633B846F1}">
                  <asvg:svgBlip xmlns:asvg="http://schemas.microsoft.com/office/drawing/2016/SVG/main" r:embed="rId79"/>
                </a:ext>
              </a:extLst>
            </a:blip>
            <a:stretch>
              <a:fillRect l="0" t="0" r="0" b="0"/>
            </a:stretch>
          </a:blipFill>
        </p:spPr>
      </p:sp>
      <p:sp>
        <p:nvSpPr>
          <p:cNvPr name="Freeform 42" id="42"/>
          <p:cNvSpPr/>
          <p:nvPr/>
        </p:nvSpPr>
        <p:spPr>
          <a:xfrm flipH="false" flipV="false" rot="0">
            <a:off x="8499050" y="7089280"/>
            <a:ext cx="440978" cy="679984"/>
          </a:xfrm>
          <a:custGeom>
            <a:avLst/>
            <a:gdLst/>
            <a:ahLst/>
            <a:cxnLst/>
            <a:rect r="r" b="b" t="t" l="l"/>
            <a:pathLst>
              <a:path h="679984" w="440978">
                <a:moveTo>
                  <a:pt x="0" y="0"/>
                </a:moveTo>
                <a:lnTo>
                  <a:pt x="440978" y="0"/>
                </a:lnTo>
                <a:lnTo>
                  <a:pt x="440978" y="679984"/>
                </a:lnTo>
                <a:lnTo>
                  <a:pt x="0" y="679984"/>
                </a:lnTo>
                <a:lnTo>
                  <a:pt x="0" y="0"/>
                </a:lnTo>
                <a:close/>
              </a:path>
            </a:pathLst>
          </a:custGeom>
          <a:blipFill>
            <a:blip r:embed="rId80">
              <a:extLst>
                <a:ext uri="{96DAC541-7B7A-43D3-8B79-37D633B846F1}">
                  <asvg:svgBlip xmlns:asvg="http://schemas.microsoft.com/office/drawing/2016/SVG/main" r:embed="rId81"/>
                </a:ext>
              </a:extLst>
            </a:blip>
            <a:stretch>
              <a:fillRect l="0" t="0" r="0" b="0"/>
            </a:stretch>
          </a:blipFill>
        </p:spPr>
      </p:sp>
      <p:sp>
        <p:nvSpPr>
          <p:cNvPr name="Freeform 43" id="43"/>
          <p:cNvSpPr/>
          <p:nvPr/>
        </p:nvSpPr>
        <p:spPr>
          <a:xfrm flipH="false" flipV="false" rot="0">
            <a:off x="9202572" y="7095942"/>
            <a:ext cx="703326" cy="667662"/>
          </a:xfrm>
          <a:custGeom>
            <a:avLst/>
            <a:gdLst/>
            <a:ahLst/>
            <a:cxnLst/>
            <a:rect r="r" b="b" t="t" l="l"/>
            <a:pathLst>
              <a:path h="667662" w="703326">
                <a:moveTo>
                  <a:pt x="0" y="0"/>
                </a:moveTo>
                <a:lnTo>
                  <a:pt x="703326" y="0"/>
                </a:lnTo>
                <a:lnTo>
                  <a:pt x="703326" y="667662"/>
                </a:lnTo>
                <a:lnTo>
                  <a:pt x="0" y="667662"/>
                </a:lnTo>
                <a:lnTo>
                  <a:pt x="0" y="0"/>
                </a:lnTo>
                <a:close/>
              </a:path>
            </a:pathLst>
          </a:custGeom>
          <a:blipFill>
            <a:blip r:embed="rId82">
              <a:extLst>
                <a:ext uri="{96DAC541-7B7A-43D3-8B79-37D633B846F1}">
                  <asvg:svgBlip xmlns:asvg="http://schemas.microsoft.com/office/drawing/2016/SVG/main" r:embed="rId83"/>
                </a:ext>
              </a:extLst>
            </a:blip>
            <a:stretch>
              <a:fillRect l="0" t="0" r="0" b="0"/>
            </a:stretch>
          </a:blipFill>
        </p:spPr>
      </p:sp>
      <p:sp>
        <p:nvSpPr>
          <p:cNvPr name="Freeform 44" id="44"/>
          <p:cNvSpPr/>
          <p:nvPr/>
        </p:nvSpPr>
        <p:spPr>
          <a:xfrm flipH="false" flipV="false" rot="0">
            <a:off x="10117696" y="4729082"/>
            <a:ext cx="671008" cy="371906"/>
          </a:xfrm>
          <a:custGeom>
            <a:avLst/>
            <a:gdLst/>
            <a:ahLst/>
            <a:cxnLst/>
            <a:rect r="r" b="b" t="t" l="l"/>
            <a:pathLst>
              <a:path h="371906" w="671008">
                <a:moveTo>
                  <a:pt x="0" y="0"/>
                </a:moveTo>
                <a:lnTo>
                  <a:pt x="671008" y="0"/>
                </a:lnTo>
                <a:lnTo>
                  <a:pt x="671008" y="371906"/>
                </a:lnTo>
                <a:lnTo>
                  <a:pt x="0" y="371906"/>
                </a:lnTo>
                <a:lnTo>
                  <a:pt x="0" y="0"/>
                </a:lnTo>
                <a:close/>
              </a:path>
            </a:pathLst>
          </a:custGeom>
          <a:blipFill>
            <a:blip r:embed="rId84">
              <a:extLst>
                <a:ext uri="{96DAC541-7B7A-43D3-8B79-37D633B846F1}">
                  <asvg:svgBlip xmlns:asvg="http://schemas.microsoft.com/office/drawing/2016/SVG/main" r:embed="rId85"/>
                </a:ext>
              </a:extLst>
            </a:blip>
            <a:stretch>
              <a:fillRect l="0" t="0" r="0" b="0"/>
            </a:stretch>
          </a:blipFill>
        </p:spPr>
      </p:sp>
      <p:sp>
        <p:nvSpPr>
          <p:cNvPr name="Freeform 45" id="45"/>
          <p:cNvSpPr/>
          <p:nvPr/>
        </p:nvSpPr>
        <p:spPr>
          <a:xfrm flipH="false" flipV="false" rot="0">
            <a:off x="10979176" y="4574850"/>
            <a:ext cx="680336" cy="680372"/>
          </a:xfrm>
          <a:custGeom>
            <a:avLst/>
            <a:gdLst/>
            <a:ahLst/>
            <a:cxnLst/>
            <a:rect r="r" b="b" t="t" l="l"/>
            <a:pathLst>
              <a:path h="680372" w="680336">
                <a:moveTo>
                  <a:pt x="0" y="0"/>
                </a:moveTo>
                <a:lnTo>
                  <a:pt x="680336" y="0"/>
                </a:lnTo>
                <a:lnTo>
                  <a:pt x="680336" y="680372"/>
                </a:lnTo>
                <a:lnTo>
                  <a:pt x="0" y="680372"/>
                </a:lnTo>
                <a:lnTo>
                  <a:pt x="0" y="0"/>
                </a:lnTo>
                <a:close/>
              </a:path>
            </a:pathLst>
          </a:custGeom>
          <a:blipFill>
            <a:blip r:embed="rId86">
              <a:extLst>
                <a:ext uri="{96DAC541-7B7A-43D3-8B79-37D633B846F1}">
                  <asvg:svgBlip xmlns:asvg="http://schemas.microsoft.com/office/drawing/2016/SVG/main" r:embed="rId87"/>
                </a:ext>
              </a:extLst>
            </a:blip>
            <a:stretch>
              <a:fillRect l="0" t="0" r="0" b="0"/>
            </a:stretch>
          </a:blipFill>
        </p:spPr>
      </p:sp>
      <p:sp>
        <p:nvSpPr>
          <p:cNvPr name="Freeform 46" id="46"/>
          <p:cNvSpPr/>
          <p:nvPr/>
        </p:nvSpPr>
        <p:spPr>
          <a:xfrm flipH="false" flipV="false" rot="0">
            <a:off x="11779074" y="4574850"/>
            <a:ext cx="707128" cy="680372"/>
          </a:xfrm>
          <a:custGeom>
            <a:avLst/>
            <a:gdLst/>
            <a:ahLst/>
            <a:cxnLst/>
            <a:rect r="r" b="b" t="t" l="l"/>
            <a:pathLst>
              <a:path h="680372" w="707128">
                <a:moveTo>
                  <a:pt x="0" y="0"/>
                </a:moveTo>
                <a:lnTo>
                  <a:pt x="707128" y="0"/>
                </a:lnTo>
                <a:lnTo>
                  <a:pt x="707128" y="680372"/>
                </a:lnTo>
                <a:lnTo>
                  <a:pt x="0" y="680372"/>
                </a:lnTo>
                <a:lnTo>
                  <a:pt x="0" y="0"/>
                </a:lnTo>
                <a:close/>
              </a:path>
            </a:pathLst>
          </a:custGeom>
          <a:blipFill>
            <a:blip r:embed="rId88">
              <a:extLst>
                <a:ext uri="{96DAC541-7B7A-43D3-8B79-37D633B846F1}">
                  <asvg:svgBlip xmlns:asvg="http://schemas.microsoft.com/office/drawing/2016/SVG/main" r:embed="rId89"/>
                </a:ext>
              </a:extLst>
            </a:blip>
            <a:stretch>
              <a:fillRect l="0" t="0" r="0" b="0"/>
            </a:stretch>
          </a:blipFill>
        </p:spPr>
      </p:sp>
      <p:sp>
        <p:nvSpPr>
          <p:cNvPr name="Freeform 47" id="47"/>
          <p:cNvSpPr/>
          <p:nvPr/>
        </p:nvSpPr>
        <p:spPr>
          <a:xfrm flipH="false" flipV="false" rot="0">
            <a:off x="12626652" y="4606904"/>
            <a:ext cx="669072" cy="616264"/>
          </a:xfrm>
          <a:custGeom>
            <a:avLst/>
            <a:gdLst/>
            <a:ahLst/>
            <a:cxnLst/>
            <a:rect r="r" b="b" t="t" l="l"/>
            <a:pathLst>
              <a:path h="616264" w="669072">
                <a:moveTo>
                  <a:pt x="0" y="0"/>
                </a:moveTo>
                <a:lnTo>
                  <a:pt x="669072" y="0"/>
                </a:lnTo>
                <a:lnTo>
                  <a:pt x="669072" y="616264"/>
                </a:lnTo>
                <a:lnTo>
                  <a:pt x="0" y="616264"/>
                </a:lnTo>
                <a:lnTo>
                  <a:pt x="0" y="0"/>
                </a:lnTo>
                <a:close/>
              </a:path>
            </a:pathLst>
          </a:custGeom>
          <a:blipFill>
            <a:blip r:embed="rId90">
              <a:extLst>
                <a:ext uri="{96DAC541-7B7A-43D3-8B79-37D633B846F1}">
                  <asvg:svgBlip xmlns:asvg="http://schemas.microsoft.com/office/drawing/2016/SVG/main" r:embed="rId91"/>
                </a:ext>
              </a:extLst>
            </a:blip>
            <a:stretch>
              <a:fillRect l="0" t="0" r="0" b="0"/>
            </a:stretch>
          </a:blipFill>
        </p:spPr>
      </p:sp>
      <p:sp>
        <p:nvSpPr>
          <p:cNvPr name="Freeform 48" id="48"/>
          <p:cNvSpPr/>
          <p:nvPr/>
        </p:nvSpPr>
        <p:spPr>
          <a:xfrm flipH="false" flipV="false" rot="0">
            <a:off x="13557930" y="4574850"/>
            <a:ext cx="478366" cy="680372"/>
          </a:xfrm>
          <a:custGeom>
            <a:avLst/>
            <a:gdLst/>
            <a:ahLst/>
            <a:cxnLst/>
            <a:rect r="r" b="b" t="t" l="l"/>
            <a:pathLst>
              <a:path h="680372" w="478366">
                <a:moveTo>
                  <a:pt x="0" y="0"/>
                </a:moveTo>
                <a:lnTo>
                  <a:pt x="478366" y="0"/>
                </a:lnTo>
                <a:lnTo>
                  <a:pt x="478366" y="680372"/>
                </a:lnTo>
                <a:lnTo>
                  <a:pt x="0" y="680372"/>
                </a:lnTo>
                <a:lnTo>
                  <a:pt x="0" y="0"/>
                </a:lnTo>
                <a:close/>
              </a:path>
            </a:pathLst>
          </a:custGeom>
          <a:blipFill>
            <a:blip r:embed="rId92">
              <a:extLst>
                <a:ext uri="{96DAC541-7B7A-43D3-8B79-37D633B846F1}">
                  <asvg:svgBlip xmlns:asvg="http://schemas.microsoft.com/office/drawing/2016/SVG/main" r:embed="rId93"/>
                </a:ext>
              </a:extLst>
            </a:blip>
            <a:stretch>
              <a:fillRect l="0" t="0" r="0" b="0"/>
            </a:stretch>
          </a:blipFill>
        </p:spPr>
      </p:sp>
      <p:sp>
        <p:nvSpPr>
          <p:cNvPr name="Freeform 49" id="49"/>
          <p:cNvSpPr/>
          <p:nvPr/>
        </p:nvSpPr>
        <p:spPr>
          <a:xfrm flipH="false" flipV="false" rot="0">
            <a:off x="14344424" y="4574200"/>
            <a:ext cx="558104" cy="680372"/>
          </a:xfrm>
          <a:custGeom>
            <a:avLst/>
            <a:gdLst/>
            <a:ahLst/>
            <a:cxnLst/>
            <a:rect r="r" b="b" t="t" l="l"/>
            <a:pathLst>
              <a:path h="680372" w="558104">
                <a:moveTo>
                  <a:pt x="0" y="0"/>
                </a:moveTo>
                <a:lnTo>
                  <a:pt x="558104" y="0"/>
                </a:lnTo>
                <a:lnTo>
                  <a:pt x="558104" y="680372"/>
                </a:lnTo>
                <a:lnTo>
                  <a:pt x="0" y="680372"/>
                </a:lnTo>
                <a:lnTo>
                  <a:pt x="0" y="0"/>
                </a:lnTo>
                <a:close/>
              </a:path>
            </a:pathLst>
          </a:custGeom>
          <a:blipFill>
            <a:blip r:embed="rId94">
              <a:extLst>
                <a:ext uri="{96DAC541-7B7A-43D3-8B79-37D633B846F1}">
                  <asvg:svgBlip xmlns:asvg="http://schemas.microsoft.com/office/drawing/2016/SVG/main" r:embed="rId95"/>
                </a:ext>
              </a:extLst>
            </a:blip>
            <a:stretch>
              <a:fillRect l="0" t="0" r="0" b="0"/>
            </a:stretch>
          </a:blipFill>
        </p:spPr>
      </p:sp>
      <p:sp>
        <p:nvSpPr>
          <p:cNvPr name="Freeform 50" id="50"/>
          <p:cNvSpPr/>
          <p:nvPr/>
        </p:nvSpPr>
        <p:spPr>
          <a:xfrm flipH="false" flipV="false" rot="0">
            <a:off x="15130492" y="4595460"/>
            <a:ext cx="680372" cy="637844"/>
          </a:xfrm>
          <a:custGeom>
            <a:avLst/>
            <a:gdLst/>
            <a:ahLst/>
            <a:cxnLst/>
            <a:rect r="r" b="b" t="t" l="l"/>
            <a:pathLst>
              <a:path h="637844" w="680372">
                <a:moveTo>
                  <a:pt x="0" y="0"/>
                </a:moveTo>
                <a:lnTo>
                  <a:pt x="680372" y="0"/>
                </a:lnTo>
                <a:lnTo>
                  <a:pt x="680372" y="637844"/>
                </a:lnTo>
                <a:lnTo>
                  <a:pt x="0" y="637844"/>
                </a:lnTo>
                <a:lnTo>
                  <a:pt x="0" y="0"/>
                </a:lnTo>
                <a:close/>
              </a:path>
            </a:pathLst>
          </a:custGeom>
          <a:blipFill>
            <a:blip r:embed="rId96">
              <a:extLst>
                <a:ext uri="{96DAC541-7B7A-43D3-8B79-37D633B846F1}">
                  <asvg:svgBlip xmlns:asvg="http://schemas.microsoft.com/office/drawing/2016/SVG/main" r:embed="rId97"/>
                </a:ext>
              </a:extLst>
            </a:blip>
            <a:stretch>
              <a:fillRect l="0" t="0" r="0" b="0"/>
            </a:stretch>
          </a:blipFill>
        </p:spPr>
      </p:sp>
      <p:sp>
        <p:nvSpPr>
          <p:cNvPr name="Freeform 51" id="51"/>
          <p:cNvSpPr/>
          <p:nvPr/>
        </p:nvSpPr>
        <p:spPr>
          <a:xfrm flipH="false" flipV="false" rot="0">
            <a:off x="15980202" y="4595460"/>
            <a:ext cx="680372" cy="637844"/>
          </a:xfrm>
          <a:custGeom>
            <a:avLst/>
            <a:gdLst/>
            <a:ahLst/>
            <a:cxnLst/>
            <a:rect r="r" b="b" t="t" l="l"/>
            <a:pathLst>
              <a:path h="637844" w="680372">
                <a:moveTo>
                  <a:pt x="0" y="0"/>
                </a:moveTo>
                <a:lnTo>
                  <a:pt x="680372" y="0"/>
                </a:lnTo>
                <a:lnTo>
                  <a:pt x="680372" y="637844"/>
                </a:lnTo>
                <a:lnTo>
                  <a:pt x="0" y="637844"/>
                </a:lnTo>
                <a:lnTo>
                  <a:pt x="0" y="0"/>
                </a:lnTo>
                <a:close/>
              </a:path>
            </a:pathLst>
          </a:custGeom>
          <a:blipFill>
            <a:blip r:embed="rId98">
              <a:extLst>
                <a:ext uri="{96DAC541-7B7A-43D3-8B79-37D633B846F1}">
                  <asvg:svgBlip xmlns:asvg="http://schemas.microsoft.com/office/drawing/2016/SVG/main" r:embed="rId99"/>
                </a:ext>
              </a:extLst>
            </a:blip>
            <a:stretch>
              <a:fillRect l="0" t="0" r="0" b="0"/>
            </a:stretch>
          </a:blipFill>
        </p:spPr>
      </p:sp>
      <p:sp>
        <p:nvSpPr>
          <p:cNvPr name="Freeform 52" id="52"/>
          <p:cNvSpPr/>
          <p:nvPr/>
        </p:nvSpPr>
        <p:spPr>
          <a:xfrm flipH="false" flipV="false" rot="0">
            <a:off x="12831692" y="7912852"/>
            <a:ext cx="678964" cy="678542"/>
          </a:xfrm>
          <a:custGeom>
            <a:avLst/>
            <a:gdLst/>
            <a:ahLst/>
            <a:cxnLst/>
            <a:rect r="r" b="b" t="t" l="l"/>
            <a:pathLst>
              <a:path h="678542" w="678964">
                <a:moveTo>
                  <a:pt x="0" y="0"/>
                </a:moveTo>
                <a:lnTo>
                  <a:pt x="678964" y="0"/>
                </a:lnTo>
                <a:lnTo>
                  <a:pt x="678964" y="678542"/>
                </a:lnTo>
                <a:lnTo>
                  <a:pt x="0" y="678542"/>
                </a:lnTo>
                <a:lnTo>
                  <a:pt x="0" y="0"/>
                </a:lnTo>
                <a:close/>
              </a:path>
            </a:pathLst>
          </a:custGeom>
          <a:blipFill>
            <a:blip r:embed="rId100">
              <a:extLst>
                <a:ext uri="{96DAC541-7B7A-43D3-8B79-37D633B846F1}">
                  <asvg:svgBlip xmlns:asvg="http://schemas.microsoft.com/office/drawing/2016/SVG/main" r:embed="rId101"/>
                </a:ext>
              </a:extLst>
            </a:blip>
            <a:stretch>
              <a:fillRect l="0" t="0" r="0" b="0"/>
            </a:stretch>
          </a:blipFill>
        </p:spPr>
      </p:sp>
      <p:sp>
        <p:nvSpPr>
          <p:cNvPr name="Freeform 53" id="53"/>
          <p:cNvSpPr/>
          <p:nvPr/>
        </p:nvSpPr>
        <p:spPr>
          <a:xfrm flipH="false" flipV="false" rot="0">
            <a:off x="9470260" y="7926284"/>
            <a:ext cx="651252" cy="651388"/>
          </a:xfrm>
          <a:custGeom>
            <a:avLst/>
            <a:gdLst/>
            <a:ahLst/>
            <a:cxnLst/>
            <a:rect r="r" b="b" t="t" l="l"/>
            <a:pathLst>
              <a:path h="651388" w="651252">
                <a:moveTo>
                  <a:pt x="0" y="0"/>
                </a:moveTo>
                <a:lnTo>
                  <a:pt x="651252" y="0"/>
                </a:lnTo>
                <a:lnTo>
                  <a:pt x="651252" y="651388"/>
                </a:lnTo>
                <a:lnTo>
                  <a:pt x="0" y="651388"/>
                </a:lnTo>
                <a:lnTo>
                  <a:pt x="0" y="0"/>
                </a:lnTo>
                <a:close/>
              </a:path>
            </a:pathLst>
          </a:custGeom>
          <a:blipFill>
            <a:blip r:embed="rId102">
              <a:extLst>
                <a:ext uri="{96DAC541-7B7A-43D3-8B79-37D633B846F1}">
                  <asvg:svgBlip xmlns:asvg="http://schemas.microsoft.com/office/drawing/2016/SVG/main" r:embed="rId103"/>
                </a:ext>
              </a:extLst>
            </a:blip>
            <a:stretch>
              <a:fillRect l="0" t="0" r="0" b="0"/>
            </a:stretch>
          </a:blipFill>
        </p:spPr>
      </p:sp>
      <p:sp>
        <p:nvSpPr>
          <p:cNvPr name="Freeform 54" id="54"/>
          <p:cNvSpPr/>
          <p:nvPr/>
        </p:nvSpPr>
        <p:spPr>
          <a:xfrm flipH="false" flipV="false" rot="0">
            <a:off x="10107018" y="5432282"/>
            <a:ext cx="691954" cy="642350"/>
          </a:xfrm>
          <a:custGeom>
            <a:avLst/>
            <a:gdLst/>
            <a:ahLst/>
            <a:cxnLst/>
            <a:rect r="r" b="b" t="t" l="l"/>
            <a:pathLst>
              <a:path h="642350" w="691954">
                <a:moveTo>
                  <a:pt x="0" y="0"/>
                </a:moveTo>
                <a:lnTo>
                  <a:pt x="691954" y="0"/>
                </a:lnTo>
                <a:lnTo>
                  <a:pt x="691954" y="642350"/>
                </a:lnTo>
                <a:lnTo>
                  <a:pt x="0" y="642350"/>
                </a:lnTo>
                <a:lnTo>
                  <a:pt x="0" y="0"/>
                </a:lnTo>
                <a:close/>
              </a:path>
            </a:pathLst>
          </a:custGeom>
          <a:blipFill>
            <a:blip r:embed="rId104">
              <a:extLst>
                <a:ext uri="{96DAC541-7B7A-43D3-8B79-37D633B846F1}">
                  <asvg:svgBlip xmlns:asvg="http://schemas.microsoft.com/office/drawing/2016/SVG/main" r:embed="rId105"/>
                </a:ext>
              </a:extLst>
            </a:blip>
            <a:stretch>
              <a:fillRect l="0" t="0" r="0" b="0"/>
            </a:stretch>
          </a:blipFill>
        </p:spPr>
      </p:sp>
      <p:sp>
        <p:nvSpPr>
          <p:cNvPr name="Freeform 55" id="55"/>
          <p:cNvSpPr/>
          <p:nvPr/>
        </p:nvSpPr>
        <p:spPr>
          <a:xfrm flipH="false" flipV="false" rot="0">
            <a:off x="10977258" y="5414072"/>
            <a:ext cx="684174" cy="680372"/>
          </a:xfrm>
          <a:custGeom>
            <a:avLst/>
            <a:gdLst/>
            <a:ahLst/>
            <a:cxnLst/>
            <a:rect r="r" b="b" t="t" l="l"/>
            <a:pathLst>
              <a:path h="680372" w="684174">
                <a:moveTo>
                  <a:pt x="0" y="0"/>
                </a:moveTo>
                <a:lnTo>
                  <a:pt x="684174" y="0"/>
                </a:lnTo>
                <a:lnTo>
                  <a:pt x="684174" y="680372"/>
                </a:lnTo>
                <a:lnTo>
                  <a:pt x="0" y="680372"/>
                </a:lnTo>
                <a:lnTo>
                  <a:pt x="0" y="0"/>
                </a:lnTo>
                <a:close/>
              </a:path>
            </a:pathLst>
          </a:custGeom>
          <a:blipFill>
            <a:blip r:embed="rId106">
              <a:extLst>
                <a:ext uri="{96DAC541-7B7A-43D3-8B79-37D633B846F1}">
                  <asvg:svgBlip xmlns:asvg="http://schemas.microsoft.com/office/drawing/2016/SVG/main" r:embed="rId107"/>
                </a:ext>
              </a:extLst>
            </a:blip>
            <a:stretch>
              <a:fillRect l="0" t="0" r="0" b="0"/>
            </a:stretch>
          </a:blipFill>
        </p:spPr>
      </p:sp>
      <p:sp>
        <p:nvSpPr>
          <p:cNvPr name="Freeform 56" id="56"/>
          <p:cNvSpPr/>
          <p:nvPr/>
        </p:nvSpPr>
        <p:spPr>
          <a:xfrm flipH="false" flipV="false" rot="0">
            <a:off x="11791988" y="5479500"/>
            <a:ext cx="680336" cy="547896"/>
          </a:xfrm>
          <a:custGeom>
            <a:avLst/>
            <a:gdLst/>
            <a:ahLst/>
            <a:cxnLst/>
            <a:rect r="r" b="b" t="t" l="l"/>
            <a:pathLst>
              <a:path h="547896" w="680336">
                <a:moveTo>
                  <a:pt x="0" y="0"/>
                </a:moveTo>
                <a:lnTo>
                  <a:pt x="680336" y="0"/>
                </a:lnTo>
                <a:lnTo>
                  <a:pt x="680336" y="547896"/>
                </a:lnTo>
                <a:lnTo>
                  <a:pt x="0" y="547896"/>
                </a:lnTo>
                <a:lnTo>
                  <a:pt x="0" y="0"/>
                </a:lnTo>
                <a:close/>
              </a:path>
            </a:pathLst>
          </a:custGeom>
          <a:blipFill>
            <a:blip r:embed="rId108">
              <a:extLst>
                <a:ext uri="{96DAC541-7B7A-43D3-8B79-37D633B846F1}">
                  <asvg:svgBlip xmlns:asvg="http://schemas.microsoft.com/office/drawing/2016/SVG/main" r:embed="rId109"/>
                </a:ext>
              </a:extLst>
            </a:blip>
            <a:stretch>
              <a:fillRect l="0" t="0" r="0" b="0"/>
            </a:stretch>
          </a:blipFill>
        </p:spPr>
      </p:sp>
      <p:sp>
        <p:nvSpPr>
          <p:cNvPr name="Freeform 57" id="57"/>
          <p:cNvSpPr/>
          <p:nvPr/>
        </p:nvSpPr>
        <p:spPr>
          <a:xfrm flipH="false" flipV="false" rot="0">
            <a:off x="12620348" y="5548578"/>
            <a:ext cx="680442" cy="409716"/>
          </a:xfrm>
          <a:custGeom>
            <a:avLst/>
            <a:gdLst/>
            <a:ahLst/>
            <a:cxnLst/>
            <a:rect r="r" b="b" t="t" l="l"/>
            <a:pathLst>
              <a:path h="409716" w="680442">
                <a:moveTo>
                  <a:pt x="0" y="0"/>
                </a:moveTo>
                <a:lnTo>
                  <a:pt x="680442" y="0"/>
                </a:lnTo>
                <a:lnTo>
                  <a:pt x="680442" y="409716"/>
                </a:lnTo>
                <a:lnTo>
                  <a:pt x="0" y="409716"/>
                </a:lnTo>
                <a:lnTo>
                  <a:pt x="0" y="0"/>
                </a:lnTo>
                <a:close/>
              </a:path>
            </a:pathLst>
          </a:custGeom>
          <a:blipFill>
            <a:blip r:embed="rId110">
              <a:extLst>
                <a:ext uri="{96DAC541-7B7A-43D3-8B79-37D633B846F1}">
                  <asvg:svgBlip xmlns:asvg="http://schemas.microsoft.com/office/drawing/2016/SVG/main" r:embed="rId111"/>
                </a:ext>
              </a:extLst>
            </a:blip>
            <a:stretch>
              <a:fillRect l="0" t="0" r="0" b="0"/>
            </a:stretch>
          </a:blipFill>
        </p:spPr>
      </p:sp>
      <p:sp>
        <p:nvSpPr>
          <p:cNvPr name="Freeform 58" id="58"/>
          <p:cNvSpPr/>
          <p:nvPr/>
        </p:nvSpPr>
        <p:spPr>
          <a:xfrm flipH="false" flipV="false" rot="0">
            <a:off x="13455976" y="5414054"/>
            <a:ext cx="682272" cy="680408"/>
          </a:xfrm>
          <a:custGeom>
            <a:avLst/>
            <a:gdLst/>
            <a:ahLst/>
            <a:cxnLst/>
            <a:rect r="r" b="b" t="t" l="l"/>
            <a:pathLst>
              <a:path h="680408" w="682272">
                <a:moveTo>
                  <a:pt x="0" y="0"/>
                </a:moveTo>
                <a:lnTo>
                  <a:pt x="682272" y="0"/>
                </a:lnTo>
                <a:lnTo>
                  <a:pt x="682272" y="680408"/>
                </a:lnTo>
                <a:lnTo>
                  <a:pt x="0" y="680408"/>
                </a:lnTo>
                <a:lnTo>
                  <a:pt x="0" y="0"/>
                </a:lnTo>
                <a:close/>
              </a:path>
            </a:pathLst>
          </a:custGeom>
          <a:blipFill>
            <a:blip r:embed="rId112">
              <a:extLst>
                <a:ext uri="{96DAC541-7B7A-43D3-8B79-37D633B846F1}">
                  <asvg:svgBlip xmlns:asvg="http://schemas.microsoft.com/office/drawing/2016/SVG/main" r:embed="rId113"/>
                </a:ext>
              </a:extLst>
            </a:blip>
            <a:stretch>
              <a:fillRect l="0" t="0" r="0" b="0"/>
            </a:stretch>
          </a:blipFill>
        </p:spPr>
      </p:sp>
      <p:sp>
        <p:nvSpPr>
          <p:cNvPr name="Freeform 59" id="59"/>
          <p:cNvSpPr/>
          <p:nvPr/>
        </p:nvSpPr>
        <p:spPr>
          <a:xfrm flipH="false" flipV="false" rot="0">
            <a:off x="14454164" y="5413332"/>
            <a:ext cx="340432" cy="681850"/>
          </a:xfrm>
          <a:custGeom>
            <a:avLst/>
            <a:gdLst/>
            <a:ahLst/>
            <a:cxnLst/>
            <a:rect r="r" b="b" t="t" l="l"/>
            <a:pathLst>
              <a:path h="681850" w="340432">
                <a:moveTo>
                  <a:pt x="0" y="0"/>
                </a:moveTo>
                <a:lnTo>
                  <a:pt x="340432" y="0"/>
                </a:lnTo>
                <a:lnTo>
                  <a:pt x="340432" y="681850"/>
                </a:lnTo>
                <a:lnTo>
                  <a:pt x="0" y="681850"/>
                </a:lnTo>
                <a:lnTo>
                  <a:pt x="0" y="0"/>
                </a:lnTo>
                <a:close/>
              </a:path>
            </a:pathLst>
          </a:custGeom>
          <a:blipFill>
            <a:blip r:embed="rId114">
              <a:extLst>
                <a:ext uri="{96DAC541-7B7A-43D3-8B79-37D633B846F1}">
                  <asvg:svgBlip xmlns:asvg="http://schemas.microsoft.com/office/drawing/2016/SVG/main" r:embed="rId115"/>
                </a:ext>
              </a:extLst>
            </a:blip>
            <a:stretch>
              <a:fillRect l="0" t="0" r="0" b="0"/>
            </a:stretch>
          </a:blipFill>
        </p:spPr>
      </p:sp>
      <p:sp>
        <p:nvSpPr>
          <p:cNvPr name="Freeform 60" id="60"/>
          <p:cNvSpPr/>
          <p:nvPr/>
        </p:nvSpPr>
        <p:spPr>
          <a:xfrm flipH="false" flipV="false" rot="0">
            <a:off x="15132702" y="5415356"/>
            <a:ext cx="678014" cy="677802"/>
          </a:xfrm>
          <a:custGeom>
            <a:avLst/>
            <a:gdLst/>
            <a:ahLst/>
            <a:cxnLst/>
            <a:rect r="r" b="b" t="t" l="l"/>
            <a:pathLst>
              <a:path h="677802" w="678014">
                <a:moveTo>
                  <a:pt x="0" y="0"/>
                </a:moveTo>
                <a:lnTo>
                  <a:pt x="678014" y="0"/>
                </a:lnTo>
                <a:lnTo>
                  <a:pt x="678014" y="677802"/>
                </a:lnTo>
                <a:lnTo>
                  <a:pt x="0" y="677802"/>
                </a:lnTo>
                <a:lnTo>
                  <a:pt x="0" y="0"/>
                </a:lnTo>
                <a:close/>
              </a:path>
            </a:pathLst>
          </a:custGeom>
          <a:blipFill>
            <a:blip r:embed="rId116">
              <a:extLst>
                <a:ext uri="{96DAC541-7B7A-43D3-8B79-37D633B846F1}">
                  <asvg:svgBlip xmlns:asvg="http://schemas.microsoft.com/office/drawing/2016/SVG/main" r:embed="rId117"/>
                </a:ext>
              </a:extLst>
            </a:blip>
            <a:stretch>
              <a:fillRect l="0" t="0" r="0" b="0"/>
            </a:stretch>
          </a:blipFill>
        </p:spPr>
      </p:sp>
      <p:sp>
        <p:nvSpPr>
          <p:cNvPr name="Freeform 61" id="61"/>
          <p:cNvSpPr/>
          <p:nvPr/>
        </p:nvSpPr>
        <p:spPr>
          <a:xfrm flipH="false" flipV="false" rot="0">
            <a:off x="15980202" y="5452908"/>
            <a:ext cx="680372" cy="601090"/>
          </a:xfrm>
          <a:custGeom>
            <a:avLst/>
            <a:gdLst/>
            <a:ahLst/>
            <a:cxnLst/>
            <a:rect r="r" b="b" t="t" l="l"/>
            <a:pathLst>
              <a:path h="601090" w="680372">
                <a:moveTo>
                  <a:pt x="0" y="0"/>
                </a:moveTo>
                <a:lnTo>
                  <a:pt x="680372" y="0"/>
                </a:lnTo>
                <a:lnTo>
                  <a:pt x="680372" y="601090"/>
                </a:lnTo>
                <a:lnTo>
                  <a:pt x="0" y="601090"/>
                </a:lnTo>
                <a:lnTo>
                  <a:pt x="0" y="0"/>
                </a:lnTo>
                <a:close/>
              </a:path>
            </a:pathLst>
          </a:custGeom>
          <a:blipFill>
            <a:blip r:embed="rId118">
              <a:extLst>
                <a:ext uri="{96DAC541-7B7A-43D3-8B79-37D633B846F1}">
                  <asvg:svgBlip xmlns:asvg="http://schemas.microsoft.com/office/drawing/2016/SVG/main" r:embed="rId119"/>
                </a:ext>
              </a:extLst>
            </a:blip>
            <a:stretch>
              <a:fillRect l="0" t="0" r="0" b="0"/>
            </a:stretch>
          </a:blipFill>
        </p:spPr>
      </p:sp>
      <p:sp>
        <p:nvSpPr>
          <p:cNvPr name="Freeform 62" id="62"/>
          <p:cNvSpPr/>
          <p:nvPr/>
        </p:nvSpPr>
        <p:spPr>
          <a:xfrm flipH="false" flipV="false" rot="0">
            <a:off x="13719376" y="7971512"/>
            <a:ext cx="684068" cy="561308"/>
          </a:xfrm>
          <a:custGeom>
            <a:avLst/>
            <a:gdLst/>
            <a:ahLst/>
            <a:cxnLst/>
            <a:rect r="r" b="b" t="t" l="l"/>
            <a:pathLst>
              <a:path h="561308" w="684068">
                <a:moveTo>
                  <a:pt x="0" y="0"/>
                </a:moveTo>
                <a:lnTo>
                  <a:pt x="684068" y="0"/>
                </a:lnTo>
                <a:lnTo>
                  <a:pt x="684068" y="561308"/>
                </a:lnTo>
                <a:lnTo>
                  <a:pt x="0" y="561308"/>
                </a:lnTo>
                <a:lnTo>
                  <a:pt x="0" y="0"/>
                </a:lnTo>
                <a:close/>
              </a:path>
            </a:pathLst>
          </a:custGeom>
          <a:blipFill>
            <a:blip r:embed="rId120">
              <a:extLst>
                <a:ext uri="{96DAC541-7B7A-43D3-8B79-37D633B846F1}">
                  <asvg:svgBlip xmlns:asvg="http://schemas.microsoft.com/office/drawing/2016/SVG/main" r:embed="rId121"/>
                </a:ext>
              </a:extLst>
            </a:blip>
            <a:stretch>
              <a:fillRect l="0" t="0" r="0" b="0"/>
            </a:stretch>
          </a:blipFill>
        </p:spPr>
      </p:sp>
      <p:sp>
        <p:nvSpPr>
          <p:cNvPr name="Freeform 63" id="63"/>
          <p:cNvSpPr/>
          <p:nvPr/>
        </p:nvSpPr>
        <p:spPr>
          <a:xfrm flipH="false" flipV="false" rot="0">
            <a:off x="10330256" y="7983536"/>
            <a:ext cx="653072" cy="536908"/>
          </a:xfrm>
          <a:custGeom>
            <a:avLst/>
            <a:gdLst/>
            <a:ahLst/>
            <a:cxnLst/>
            <a:rect r="r" b="b" t="t" l="l"/>
            <a:pathLst>
              <a:path h="536908" w="653072">
                <a:moveTo>
                  <a:pt x="0" y="0"/>
                </a:moveTo>
                <a:lnTo>
                  <a:pt x="653072" y="0"/>
                </a:lnTo>
                <a:lnTo>
                  <a:pt x="653072" y="536908"/>
                </a:lnTo>
                <a:lnTo>
                  <a:pt x="0" y="536908"/>
                </a:lnTo>
                <a:lnTo>
                  <a:pt x="0" y="0"/>
                </a:lnTo>
                <a:close/>
              </a:path>
            </a:pathLst>
          </a:custGeom>
          <a:blipFill>
            <a:blip r:embed="rId122">
              <a:extLst>
                <a:ext uri="{96DAC541-7B7A-43D3-8B79-37D633B846F1}">
                  <asvg:svgBlip xmlns:asvg="http://schemas.microsoft.com/office/drawing/2016/SVG/main" r:embed="rId123"/>
                </a:ext>
              </a:extLst>
            </a:blip>
            <a:stretch>
              <a:fillRect l="0" t="0" r="0" b="0"/>
            </a:stretch>
          </a:blipFill>
        </p:spPr>
      </p:sp>
      <p:sp>
        <p:nvSpPr>
          <p:cNvPr name="Freeform 64" id="64"/>
          <p:cNvSpPr/>
          <p:nvPr/>
        </p:nvSpPr>
        <p:spPr>
          <a:xfrm flipH="false" flipV="false" rot="0">
            <a:off x="10154222" y="6252204"/>
            <a:ext cx="597956" cy="680336"/>
          </a:xfrm>
          <a:custGeom>
            <a:avLst/>
            <a:gdLst/>
            <a:ahLst/>
            <a:cxnLst/>
            <a:rect r="r" b="b" t="t" l="l"/>
            <a:pathLst>
              <a:path h="680336" w="597956">
                <a:moveTo>
                  <a:pt x="0" y="0"/>
                </a:moveTo>
                <a:lnTo>
                  <a:pt x="597956" y="0"/>
                </a:lnTo>
                <a:lnTo>
                  <a:pt x="597956" y="680336"/>
                </a:lnTo>
                <a:lnTo>
                  <a:pt x="0" y="680336"/>
                </a:lnTo>
                <a:lnTo>
                  <a:pt x="0" y="0"/>
                </a:lnTo>
                <a:close/>
              </a:path>
            </a:pathLst>
          </a:custGeom>
          <a:blipFill>
            <a:blip r:embed="rId124">
              <a:extLst>
                <a:ext uri="{96DAC541-7B7A-43D3-8B79-37D633B846F1}">
                  <asvg:svgBlip xmlns:asvg="http://schemas.microsoft.com/office/drawing/2016/SVG/main" r:embed="rId125"/>
                </a:ext>
              </a:extLst>
            </a:blip>
            <a:stretch>
              <a:fillRect l="0" t="0" r="0" b="0"/>
            </a:stretch>
          </a:blipFill>
        </p:spPr>
      </p:sp>
      <p:sp>
        <p:nvSpPr>
          <p:cNvPr name="Freeform 65" id="65"/>
          <p:cNvSpPr/>
          <p:nvPr/>
        </p:nvSpPr>
        <p:spPr>
          <a:xfrm flipH="false" flipV="false" rot="0">
            <a:off x="10970702" y="6250008"/>
            <a:ext cx="696602" cy="682836"/>
          </a:xfrm>
          <a:custGeom>
            <a:avLst/>
            <a:gdLst/>
            <a:ahLst/>
            <a:cxnLst/>
            <a:rect r="r" b="b" t="t" l="l"/>
            <a:pathLst>
              <a:path h="682836" w="696602">
                <a:moveTo>
                  <a:pt x="0" y="0"/>
                </a:moveTo>
                <a:lnTo>
                  <a:pt x="696602" y="0"/>
                </a:lnTo>
                <a:lnTo>
                  <a:pt x="696602" y="682836"/>
                </a:lnTo>
                <a:lnTo>
                  <a:pt x="0" y="682836"/>
                </a:lnTo>
                <a:lnTo>
                  <a:pt x="0" y="0"/>
                </a:lnTo>
                <a:close/>
              </a:path>
            </a:pathLst>
          </a:custGeom>
          <a:blipFill>
            <a:blip r:embed="rId126">
              <a:extLst>
                <a:ext uri="{96DAC541-7B7A-43D3-8B79-37D633B846F1}">
                  <asvg:svgBlip xmlns:asvg="http://schemas.microsoft.com/office/drawing/2016/SVG/main" r:embed="rId127"/>
                </a:ext>
              </a:extLst>
            </a:blip>
            <a:stretch>
              <a:fillRect l="0" t="0" r="0" b="0"/>
            </a:stretch>
          </a:blipFill>
        </p:spPr>
      </p:sp>
      <p:sp>
        <p:nvSpPr>
          <p:cNvPr name="Freeform 66" id="66"/>
          <p:cNvSpPr/>
          <p:nvPr/>
        </p:nvSpPr>
        <p:spPr>
          <a:xfrm flipH="false" flipV="false" rot="0">
            <a:off x="11819682" y="6252204"/>
            <a:ext cx="625910" cy="680336"/>
          </a:xfrm>
          <a:custGeom>
            <a:avLst/>
            <a:gdLst/>
            <a:ahLst/>
            <a:cxnLst/>
            <a:rect r="r" b="b" t="t" l="l"/>
            <a:pathLst>
              <a:path h="680336" w="625910">
                <a:moveTo>
                  <a:pt x="0" y="0"/>
                </a:moveTo>
                <a:lnTo>
                  <a:pt x="625910" y="0"/>
                </a:lnTo>
                <a:lnTo>
                  <a:pt x="625910" y="680336"/>
                </a:lnTo>
                <a:lnTo>
                  <a:pt x="0" y="680336"/>
                </a:lnTo>
                <a:lnTo>
                  <a:pt x="0" y="0"/>
                </a:lnTo>
                <a:close/>
              </a:path>
            </a:pathLst>
          </a:custGeom>
          <a:blipFill>
            <a:blip r:embed="rId128">
              <a:extLst>
                <a:ext uri="{96DAC541-7B7A-43D3-8B79-37D633B846F1}">
                  <asvg:svgBlip xmlns:asvg="http://schemas.microsoft.com/office/drawing/2016/SVG/main" r:embed="rId129"/>
                </a:ext>
              </a:extLst>
            </a:blip>
            <a:stretch>
              <a:fillRect l="0" t="0" r="0" b="0"/>
            </a:stretch>
          </a:blipFill>
        </p:spPr>
      </p:sp>
      <p:sp>
        <p:nvSpPr>
          <p:cNvPr name="Freeform 67" id="67"/>
          <p:cNvSpPr/>
          <p:nvPr/>
        </p:nvSpPr>
        <p:spPr>
          <a:xfrm flipH="false" flipV="false" rot="0">
            <a:off x="12666926" y="6252204"/>
            <a:ext cx="588522" cy="680336"/>
          </a:xfrm>
          <a:custGeom>
            <a:avLst/>
            <a:gdLst/>
            <a:ahLst/>
            <a:cxnLst/>
            <a:rect r="r" b="b" t="t" l="l"/>
            <a:pathLst>
              <a:path h="680336" w="588522">
                <a:moveTo>
                  <a:pt x="0" y="0"/>
                </a:moveTo>
                <a:lnTo>
                  <a:pt x="588522" y="0"/>
                </a:lnTo>
                <a:lnTo>
                  <a:pt x="588522" y="680336"/>
                </a:lnTo>
                <a:lnTo>
                  <a:pt x="0" y="680336"/>
                </a:lnTo>
                <a:lnTo>
                  <a:pt x="0" y="0"/>
                </a:lnTo>
                <a:close/>
              </a:path>
            </a:pathLst>
          </a:custGeom>
          <a:blipFill>
            <a:blip r:embed="rId130">
              <a:extLst>
                <a:ext uri="{96DAC541-7B7A-43D3-8B79-37D633B846F1}">
                  <asvg:svgBlip xmlns:asvg="http://schemas.microsoft.com/office/drawing/2016/SVG/main" r:embed="rId131"/>
                </a:ext>
              </a:extLst>
            </a:blip>
            <a:stretch>
              <a:fillRect l="0" t="0" r="0" b="0"/>
            </a:stretch>
          </a:blipFill>
        </p:spPr>
      </p:sp>
      <p:sp>
        <p:nvSpPr>
          <p:cNvPr name="Freeform 68" id="68"/>
          <p:cNvSpPr/>
          <p:nvPr/>
        </p:nvSpPr>
        <p:spPr>
          <a:xfrm flipH="false" flipV="false" rot="0">
            <a:off x="13456188" y="6332338"/>
            <a:ext cx="680336" cy="518148"/>
          </a:xfrm>
          <a:custGeom>
            <a:avLst/>
            <a:gdLst/>
            <a:ahLst/>
            <a:cxnLst/>
            <a:rect r="r" b="b" t="t" l="l"/>
            <a:pathLst>
              <a:path h="518148" w="680336">
                <a:moveTo>
                  <a:pt x="0" y="0"/>
                </a:moveTo>
                <a:lnTo>
                  <a:pt x="680336" y="0"/>
                </a:lnTo>
                <a:lnTo>
                  <a:pt x="680336" y="518148"/>
                </a:lnTo>
                <a:lnTo>
                  <a:pt x="0" y="518148"/>
                </a:lnTo>
                <a:lnTo>
                  <a:pt x="0" y="0"/>
                </a:lnTo>
                <a:close/>
              </a:path>
            </a:pathLst>
          </a:custGeom>
          <a:blipFill>
            <a:blip r:embed="rId132">
              <a:extLst>
                <a:ext uri="{96DAC541-7B7A-43D3-8B79-37D633B846F1}">
                  <asvg:svgBlip xmlns:asvg="http://schemas.microsoft.com/office/drawing/2016/SVG/main" r:embed="rId133"/>
                </a:ext>
              </a:extLst>
            </a:blip>
            <a:stretch>
              <a:fillRect l="0" t="0" r="0" b="0"/>
            </a:stretch>
          </a:blipFill>
        </p:spPr>
      </p:sp>
      <p:sp>
        <p:nvSpPr>
          <p:cNvPr name="Freeform 69" id="69"/>
          <p:cNvSpPr/>
          <p:nvPr/>
        </p:nvSpPr>
        <p:spPr>
          <a:xfrm flipH="false" flipV="false" rot="0">
            <a:off x="14309612" y="6251240"/>
            <a:ext cx="627740" cy="680372"/>
          </a:xfrm>
          <a:custGeom>
            <a:avLst/>
            <a:gdLst/>
            <a:ahLst/>
            <a:cxnLst/>
            <a:rect r="r" b="b" t="t" l="l"/>
            <a:pathLst>
              <a:path h="680372" w="627740">
                <a:moveTo>
                  <a:pt x="0" y="0"/>
                </a:moveTo>
                <a:lnTo>
                  <a:pt x="627740" y="0"/>
                </a:lnTo>
                <a:lnTo>
                  <a:pt x="627740" y="680372"/>
                </a:lnTo>
                <a:lnTo>
                  <a:pt x="0" y="680372"/>
                </a:lnTo>
                <a:lnTo>
                  <a:pt x="0" y="0"/>
                </a:lnTo>
                <a:close/>
              </a:path>
            </a:pathLst>
          </a:custGeom>
          <a:blipFill>
            <a:blip r:embed="rId134">
              <a:extLst>
                <a:ext uri="{96DAC541-7B7A-43D3-8B79-37D633B846F1}">
                  <asvg:svgBlip xmlns:asvg="http://schemas.microsoft.com/office/drawing/2016/SVG/main" r:embed="rId135"/>
                </a:ext>
              </a:extLst>
            </a:blip>
            <a:stretch>
              <a:fillRect l="0" t="0" r="0" b="0"/>
            </a:stretch>
          </a:blipFill>
        </p:spPr>
      </p:sp>
      <p:sp>
        <p:nvSpPr>
          <p:cNvPr name="Freeform 70" id="70"/>
          <p:cNvSpPr/>
          <p:nvPr/>
        </p:nvSpPr>
        <p:spPr>
          <a:xfrm flipH="false" flipV="false" rot="0">
            <a:off x="15140676" y="6254756"/>
            <a:ext cx="662066" cy="675232"/>
          </a:xfrm>
          <a:custGeom>
            <a:avLst/>
            <a:gdLst/>
            <a:ahLst/>
            <a:cxnLst/>
            <a:rect r="r" b="b" t="t" l="l"/>
            <a:pathLst>
              <a:path h="675232" w="662066">
                <a:moveTo>
                  <a:pt x="0" y="0"/>
                </a:moveTo>
                <a:lnTo>
                  <a:pt x="662066" y="0"/>
                </a:lnTo>
                <a:lnTo>
                  <a:pt x="662066" y="675232"/>
                </a:lnTo>
                <a:lnTo>
                  <a:pt x="0" y="675232"/>
                </a:lnTo>
                <a:lnTo>
                  <a:pt x="0" y="0"/>
                </a:lnTo>
                <a:close/>
              </a:path>
            </a:pathLst>
          </a:custGeom>
          <a:blipFill>
            <a:blip r:embed="rId136">
              <a:extLst>
                <a:ext uri="{96DAC541-7B7A-43D3-8B79-37D633B846F1}">
                  <asvg:svgBlip xmlns:asvg="http://schemas.microsoft.com/office/drawing/2016/SVG/main" r:embed="rId137"/>
                </a:ext>
              </a:extLst>
            </a:blip>
            <a:stretch>
              <a:fillRect l="0" t="0" r="0" b="0"/>
            </a:stretch>
          </a:blipFill>
        </p:spPr>
      </p:sp>
      <p:sp>
        <p:nvSpPr>
          <p:cNvPr name="Freeform 71" id="71"/>
          <p:cNvSpPr/>
          <p:nvPr/>
        </p:nvSpPr>
        <p:spPr>
          <a:xfrm flipH="false" flipV="false" rot="0">
            <a:off x="15981370" y="6252204"/>
            <a:ext cx="680372" cy="680336"/>
          </a:xfrm>
          <a:custGeom>
            <a:avLst/>
            <a:gdLst/>
            <a:ahLst/>
            <a:cxnLst/>
            <a:rect r="r" b="b" t="t" l="l"/>
            <a:pathLst>
              <a:path h="680336" w="680372">
                <a:moveTo>
                  <a:pt x="0" y="0"/>
                </a:moveTo>
                <a:lnTo>
                  <a:pt x="680372" y="0"/>
                </a:lnTo>
                <a:lnTo>
                  <a:pt x="680372" y="680336"/>
                </a:lnTo>
                <a:lnTo>
                  <a:pt x="0" y="680336"/>
                </a:lnTo>
                <a:lnTo>
                  <a:pt x="0" y="0"/>
                </a:lnTo>
                <a:close/>
              </a:path>
            </a:pathLst>
          </a:custGeom>
          <a:blipFill>
            <a:blip r:embed="rId138">
              <a:extLst>
                <a:ext uri="{96DAC541-7B7A-43D3-8B79-37D633B846F1}">
                  <asvg:svgBlip xmlns:asvg="http://schemas.microsoft.com/office/drawing/2016/SVG/main" r:embed="rId139"/>
                </a:ext>
              </a:extLst>
            </a:blip>
            <a:stretch>
              <a:fillRect l="0" t="0" r="0" b="0"/>
            </a:stretch>
          </a:blipFill>
        </p:spPr>
      </p:sp>
      <p:sp>
        <p:nvSpPr>
          <p:cNvPr name="Freeform 72" id="72"/>
          <p:cNvSpPr/>
          <p:nvPr/>
        </p:nvSpPr>
        <p:spPr>
          <a:xfrm flipH="false" flipV="false" rot="0">
            <a:off x="14612162" y="7912042"/>
            <a:ext cx="680336" cy="680336"/>
          </a:xfrm>
          <a:custGeom>
            <a:avLst/>
            <a:gdLst/>
            <a:ahLst/>
            <a:cxnLst/>
            <a:rect r="r" b="b" t="t" l="l"/>
            <a:pathLst>
              <a:path h="680336" w="680336">
                <a:moveTo>
                  <a:pt x="0" y="0"/>
                </a:moveTo>
                <a:lnTo>
                  <a:pt x="680336" y="0"/>
                </a:lnTo>
                <a:lnTo>
                  <a:pt x="680336" y="680336"/>
                </a:lnTo>
                <a:lnTo>
                  <a:pt x="0" y="680336"/>
                </a:lnTo>
                <a:lnTo>
                  <a:pt x="0" y="0"/>
                </a:lnTo>
                <a:close/>
              </a:path>
            </a:pathLst>
          </a:custGeom>
          <a:blipFill>
            <a:blip r:embed="rId140">
              <a:extLst>
                <a:ext uri="{96DAC541-7B7A-43D3-8B79-37D633B846F1}">
                  <asvg:svgBlip xmlns:asvg="http://schemas.microsoft.com/office/drawing/2016/SVG/main" r:embed="rId141"/>
                </a:ext>
              </a:extLst>
            </a:blip>
            <a:stretch>
              <a:fillRect l="0" t="0" r="0" b="0"/>
            </a:stretch>
          </a:blipFill>
        </p:spPr>
      </p:sp>
      <p:sp>
        <p:nvSpPr>
          <p:cNvPr name="Freeform 73" id="73"/>
          <p:cNvSpPr/>
          <p:nvPr/>
        </p:nvSpPr>
        <p:spPr>
          <a:xfrm flipH="false" flipV="false" rot="0">
            <a:off x="11192072" y="7936556"/>
            <a:ext cx="561846" cy="630898"/>
          </a:xfrm>
          <a:custGeom>
            <a:avLst/>
            <a:gdLst/>
            <a:ahLst/>
            <a:cxnLst/>
            <a:rect r="r" b="b" t="t" l="l"/>
            <a:pathLst>
              <a:path h="630898" w="561846">
                <a:moveTo>
                  <a:pt x="0" y="0"/>
                </a:moveTo>
                <a:lnTo>
                  <a:pt x="561846" y="0"/>
                </a:lnTo>
                <a:lnTo>
                  <a:pt x="561846" y="630898"/>
                </a:lnTo>
                <a:lnTo>
                  <a:pt x="0" y="630898"/>
                </a:lnTo>
                <a:lnTo>
                  <a:pt x="0" y="0"/>
                </a:lnTo>
                <a:close/>
              </a:path>
            </a:pathLst>
          </a:custGeom>
          <a:blipFill>
            <a:blip r:embed="rId142">
              <a:extLst>
                <a:ext uri="{96DAC541-7B7A-43D3-8B79-37D633B846F1}">
                  <asvg:svgBlip xmlns:asvg="http://schemas.microsoft.com/office/drawing/2016/SVG/main" r:embed="rId143"/>
                </a:ext>
              </a:extLst>
            </a:blip>
            <a:stretch>
              <a:fillRect l="0" t="0" r="0" b="0"/>
            </a:stretch>
          </a:blipFill>
        </p:spPr>
      </p:sp>
      <p:sp>
        <p:nvSpPr>
          <p:cNvPr name="Freeform 74" id="74"/>
          <p:cNvSpPr/>
          <p:nvPr/>
        </p:nvSpPr>
        <p:spPr>
          <a:xfrm flipH="false" flipV="false" rot="0">
            <a:off x="10110586" y="7090178"/>
            <a:ext cx="685230" cy="680372"/>
          </a:xfrm>
          <a:custGeom>
            <a:avLst/>
            <a:gdLst/>
            <a:ahLst/>
            <a:cxnLst/>
            <a:rect r="r" b="b" t="t" l="l"/>
            <a:pathLst>
              <a:path h="680372" w="685230">
                <a:moveTo>
                  <a:pt x="0" y="0"/>
                </a:moveTo>
                <a:lnTo>
                  <a:pt x="685230" y="0"/>
                </a:lnTo>
                <a:lnTo>
                  <a:pt x="685230" y="680372"/>
                </a:lnTo>
                <a:lnTo>
                  <a:pt x="0" y="680372"/>
                </a:lnTo>
                <a:lnTo>
                  <a:pt x="0" y="0"/>
                </a:lnTo>
                <a:close/>
              </a:path>
            </a:pathLst>
          </a:custGeom>
          <a:blipFill>
            <a:blip r:embed="rId144">
              <a:extLst>
                <a:ext uri="{96DAC541-7B7A-43D3-8B79-37D633B846F1}">
                  <asvg:svgBlip xmlns:asvg="http://schemas.microsoft.com/office/drawing/2016/SVG/main" r:embed="rId145"/>
                </a:ext>
              </a:extLst>
            </a:blip>
            <a:stretch>
              <a:fillRect l="0" t="0" r="0" b="0"/>
            </a:stretch>
          </a:blipFill>
        </p:spPr>
      </p:sp>
      <p:sp>
        <p:nvSpPr>
          <p:cNvPr name="Freeform 75" id="75"/>
          <p:cNvSpPr/>
          <p:nvPr/>
        </p:nvSpPr>
        <p:spPr>
          <a:xfrm flipH="false" flipV="false" rot="0">
            <a:off x="10979176" y="7120736"/>
            <a:ext cx="680336" cy="619256"/>
          </a:xfrm>
          <a:custGeom>
            <a:avLst/>
            <a:gdLst/>
            <a:ahLst/>
            <a:cxnLst/>
            <a:rect r="r" b="b" t="t" l="l"/>
            <a:pathLst>
              <a:path h="619256" w="680336">
                <a:moveTo>
                  <a:pt x="0" y="0"/>
                </a:moveTo>
                <a:lnTo>
                  <a:pt x="680336" y="0"/>
                </a:lnTo>
                <a:lnTo>
                  <a:pt x="680336" y="619256"/>
                </a:lnTo>
                <a:lnTo>
                  <a:pt x="0" y="619256"/>
                </a:lnTo>
                <a:lnTo>
                  <a:pt x="0" y="0"/>
                </a:lnTo>
                <a:close/>
              </a:path>
            </a:pathLst>
          </a:custGeom>
          <a:blipFill>
            <a:blip r:embed="rId146">
              <a:extLst>
                <a:ext uri="{96DAC541-7B7A-43D3-8B79-37D633B846F1}">
                  <asvg:svgBlip xmlns:asvg="http://schemas.microsoft.com/office/drawing/2016/SVG/main" r:embed="rId147"/>
                </a:ext>
              </a:extLst>
            </a:blip>
            <a:stretch>
              <a:fillRect l="0" t="0" r="0" b="0"/>
            </a:stretch>
          </a:blipFill>
        </p:spPr>
      </p:sp>
      <p:sp>
        <p:nvSpPr>
          <p:cNvPr name="Freeform 76" id="76"/>
          <p:cNvSpPr/>
          <p:nvPr/>
        </p:nvSpPr>
        <p:spPr>
          <a:xfrm flipH="false" flipV="false" rot="0">
            <a:off x="11787734" y="7090214"/>
            <a:ext cx="689806" cy="680302"/>
          </a:xfrm>
          <a:custGeom>
            <a:avLst/>
            <a:gdLst/>
            <a:ahLst/>
            <a:cxnLst/>
            <a:rect r="r" b="b" t="t" l="l"/>
            <a:pathLst>
              <a:path h="680302" w="689806">
                <a:moveTo>
                  <a:pt x="0" y="0"/>
                </a:moveTo>
                <a:lnTo>
                  <a:pt x="689806" y="0"/>
                </a:lnTo>
                <a:lnTo>
                  <a:pt x="689806" y="680302"/>
                </a:lnTo>
                <a:lnTo>
                  <a:pt x="0" y="680302"/>
                </a:lnTo>
                <a:lnTo>
                  <a:pt x="0" y="0"/>
                </a:lnTo>
                <a:close/>
              </a:path>
            </a:pathLst>
          </a:custGeom>
          <a:blipFill>
            <a:blip r:embed="rId148">
              <a:extLst>
                <a:ext uri="{96DAC541-7B7A-43D3-8B79-37D633B846F1}">
                  <asvg:svgBlip xmlns:asvg="http://schemas.microsoft.com/office/drawing/2016/SVG/main" r:embed="rId149"/>
                </a:ext>
              </a:extLst>
            </a:blip>
            <a:stretch>
              <a:fillRect l="0" t="0" r="0" b="0"/>
            </a:stretch>
          </a:blipFill>
        </p:spPr>
      </p:sp>
      <p:sp>
        <p:nvSpPr>
          <p:cNvPr name="Freeform 77" id="77"/>
          <p:cNvSpPr/>
          <p:nvPr/>
        </p:nvSpPr>
        <p:spPr>
          <a:xfrm flipH="false" flipV="false" rot="0">
            <a:off x="12661514" y="7089138"/>
            <a:ext cx="598098" cy="680266"/>
          </a:xfrm>
          <a:custGeom>
            <a:avLst/>
            <a:gdLst/>
            <a:ahLst/>
            <a:cxnLst/>
            <a:rect r="r" b="b" t="t" l="l"/>
            <a:pathLst>
              <a:path h="680266" w="598098">
                <a:moveTo>
                  <a:pt x="0" y="0"/>
                </a:moveTo>
                <a:lnTo>
                  <a:pt x="598098" y="0"/>
                </a:lnTo>
                <a:lnTo>
                  <a:pt x="598098" y="680266"/>
                </a:lnTo>
                <a:lnTo>
                  <a:pt x="0" y="680266"/>
                </a:lnTo>
                <a:lnTo>
                  <a:pt x="0" y="0"/>
                </a:lnTo>
                <a:close/>
              </a:path>
            </a:pathLst>
          </a:custGeom>
          <a:blipFill>
            <a:blip r:embed="rId150">
              <a:extLst>
                <a:ext uri="{96DAC541-7B7A-43D3-8B79-37D633B846F1}">
                  <asvg:svgBlip xmlns:asvg="http://schemas.microsoft.com/office/drawing/2016/SVG/main" r:embed="rId151"/>
                </a:ext>
              </a:extLst>
            </a:blip>
            <a:stretch>
              <a:fillRect l="0" t="0" r="0" b="0"/>
            </a:stretch>
          </a:blipFill>
        </p:spPr>
      </p:sp>
      <p:sp>
        <p:nvSpPr>
          <p:cNvPr name="Freeform 78" id="78"/>
          <p:cNvSpPr/>
          <p:nvPr/>
        </p:nvSpPr>
        <p:spPr>
          <a:xfrm flipH="false" flipV="false" rot="0">
            <a:off x="13520878" y="7090214"/>
            <a:ext cx="552472" cy="680302"/>
          </a:xfrm>
          <a:custGeom>
            <a:avLst/>
            <a:gdLst/>
            <a:ahLst/>
            <a:cxnLst/>
            <a:rect r="r" b="b" t="t" l="l"/>
            <a:pathLst>
              <a:path h="680302" w="552472">
                <a:moveTo>
                  <a:pt x="0" y="0"/>
                </a:moveTo>
                <a:lnTo>
                  <a:pt x="552472" y="0"/>
                </a:lnTo>
                <a:lnTo>
                  <a:pt x="552472" y="680302"/>
                </a:lnTo>
                <a:lnTo>
                  <a:pt x="0" y="680302"/>
                </a:lnTo>
                <a:lnTo>
                  <a:pt x="0" y="0"/>
                </a:lnTo>
                <a:close/>
              </a:path>
            </a:pathLst>
          </a:custGeom>
          <a:blipFill>
            <a:blip r:embed="rId152">
              <a:extLst>
                <a:ext uri="{96DAC541-7B7A-43D3-8B79-37D633B846F1}">
                  <asvg:svgBlip xmlns:asvg="http://schemas.microsoft.com/office/drawing/2016/SVG/main" r:embed="rId153"/>
                </a:ext>
              </a:extLst>
            </a:blip>
            <a:stretch>
              <a:fillRect l="0" t="0" r="0" b="0"/>
            </a:stretch>
          </a:blipFill>
        </p:spPr>
      </p:sp>
      <p:sp>
        <p:nvSpPr>
          <p:cNvPr name="Freeform 79" id="79"/>
          <p:cNvSpPr/>
          <p:nvPr/>
        </p:nvSpPr>
        <p:spPr>
          <a:xfrm flipH="false" flipV="false" rot="0">
            <a:off x="14370358" y="7090178"/>
            <a:ext cx="508044" cy="680372"/>
          </a:xfrm>
          <a:custGeom>
            <a:avLst/>
            <a:gdLst/>
            <a:ahLst/>
            <a:cxnLst/>
            <a:rect r="r" b="b" t="t" l="l"/>
            <a:pathLst>
              <a:path h="680372" w="508044">
                <a:moveTo>
                  <a:pt x="0" y="0"/>
                </a:moveTo>
                <a:lnTo>
                  <a:pt x="508044" y="0"/>
                </a:lnTo>
                <a:lnTo>
                  <a:pt x="508044" y="680372"/>
                </a:lnTo>
                <a:lnTo>
                  <a:pt x="0" y="680372"/>
                </a:lnTo>
                <a:lnTo>
                  <a:pt x="0" y="0"/>
                </a:lnTo>
                <a:close/>
              </a:path>
            </a:pathLst>
          </a:custGeom>
          <a:blipFill>
            <a:blip r:embed="rId154">
              <a:extLst>
                <a:ext uri="{96DAC541-7B7A-43D3-8B79-37D633B846F1}">
                  <asvg:svgBlip xmlns:asvg="http://schemas.microsoft.com/office/drawing/2016/SVG/main" r:embed="rId155"/>
                </a:ext>
              </a:extLst>
            </a:blip>
            <a:stretch>
              <a:fillRect l="0" t="0" r="0" b="0"/>
            </a:stretch>
          </a:blipFill>
        </p:spPr>
      </p:sp>
      <p:sp>
        <p:nvSpPr>
          <p:cNvPr name="Freeform 80" id="80"/>
          <p:cNvSpPr/>
          <p:nvPr/>
        </p:nvSpPr>
        <p:spPr>
          <a:xfrm flipH="false" flipV="false" rot="0">
            <a:off x="15291266" y="7089156"/>
            <a:ext cx="358774" cy="680232"/>
          </a:xfrm>
          <a:custGeom>
            <a:avLst/>
            <a:gdLst/>
            <a:ahLst/>
            <a:cxnLst/>
            <a:rect r="r" b="b" t="t" l="l"/>
            <a:pathLst>
              <a:path h="680232" w="358774">
                <a:moveTo>
                  <a:pt x="0" y="0"/>
                </a:moveTo>
                <a:lnTo>
                  <a:pt x="358774" y="0"/>
                </a:lnTo>
                <a:lnTo>
                  <a:pt x="358774" y="680232"/>
                </a:lnTo>
                <a:lnTo>
                  <a:pt x="0" y="680232"/>
                </a:lnTo>
                <a:lnTo>
                  <a:pt x="0" y="0"/>
                </a:lnTo>
                <a:close/>
              </a:path>
            </a:pathLst>
          </a:custGeom>
          <a:blipFill>
            <a:blip r:embed="rId156">
              <a:extLst>
                <a:ext uri="{96DAC541-7B7A-43D3-8B79-37D633B846F1}">
                  <asvg:svgBlip xmlns:asvg="http://schemas.microsoft.com/office/drawing/2016/SVG/main" r:embed="rId157"/>
                </a:ext>
              </a:extLst>
            </a:blip>
            <a:stretch>
              <a:fillRect l="0" t="0" r="0" b="0"/>
            </a:stretch>
          </a:blipFill>
        </p:spPr>
      </p:sp>
      <p:sp>
        <p:nvSpPr>
          <p:cNvPr name="Freeform 81" id="81"/>
          <p:cNvSpPr/>
          <p:nvPr/>
        </p:nvSpPr>
        <p:spPr>
          <a:xfrm flipH="false" flipV="false" rot="0">
            <a:off x="15981476" y="7090302"/>
            <a:ext cx="680160" cy="680126"/>
          </a:xfrm>
          <a:custGeom>
            <a:avLst/>
            <a:gdLst/>
            <a:ahLst/>
            <a:cxnLst/>
            <a:rect r="r" b="b" t="t" l="l"/>
            <a:pathLst>
              <a:path h="680126" w="680160">
                <a:moveTo>
                  <a:pt x="0" y="0"/>
                </a:moveTo>
                <a:lnTo>
                  <a:pt x="680160" y="0"/>
                </a:lnTo>
                <a:lnTo>
                  <a:pt x="680160" y="680126"/>
                </a:lnTo>
                <a:lnTo>
                  <a:pt x="0" y="680126"/>
                </a:lnTo>
                <a:lnTo>
                  <a:pt x="0" y="0"/>
                </a:lnTo>
                <a:close/>
              </a:path>
            </a:pathLst>
          </a:custGeom>
          <a:blipFill>
            <a:blip r:embed="rId158">
              <a:extLst>
                <a:ext uri="{96DAC541-7B7A-43D3-8B79-37D633B846F1}">
                  <asvg:svgBlip xmlns:asvg="http://schemas.microsoft.com/office/drawing/2016/SVG/main" r:embed="rId159"/>
                </a:ext>
              </a:extLst>
            </a:blip>
            <a:stretch>
              <a:fillRect l="0" t="0" r="0" b="0"/>
            </a:stretch>
          </a:blipFill>
        </p:spPr>
      </p:sp>
      <p:sp>
        <p:nvSpPr>
          <p:cNvPr name="Freeform 82" id="82"/>
          <p:cNvSpPr/>
          <p:nvPr/>
        </p:nvSpPr>
        <p:spPr>
          <a:xfrm flipH="false" flipV="false" rot="0">
            <a:off x="15501218" y="7912084"/>
            <a:ext cx="680336" cy="680336"/>
          </a:xfrm>
          <a:custGeom>
            <a:avLst/>
            <a:gdLst/>
            <a:ahLst/>
            <a:cxnLst/>
            <a:rect r="r" b="b" t="t" l="l"/>
            <a:pathLst>
              <a:path h="680336" w="680336">
                <a:moveTo>
                  <a:pt x="0" y="0"/>
                </a:moveTo>
                <a:lnTo>
                  <a:pt x="680336" y="0"/>
                </a:lnTo>
                <a:lnTo>
                  <a:pt x="680336" y="680336"/>
                </a:lnTo>
                <a:lnTo>
                  <a:pt x="0" y="680336"/>
                </a:lnTo>
                <a:lnTo>
                  <a:pt x="0" y="0"/>
                </a:lnTo>
                <a:close/>
              </a:path>
            </a:pathLst>
          </a:custGeom>
          <a:blipFill>
            <a:blip r:embed="rId160">
              <a:extLst>
                <a:ext uri="{96DAC541-7B7A-43D3-8B79-37D633B846F1}">
                  <asvg:svgBlip xmlns:asvg="http://schemas.microsoft.com/office/drawing/2016/SVG/main" r:embed="rId161"/>
                </a:ext>
              </a:extLst>
            </a:blip>
            <a:stretch>
              <a:fillRect l="0" t="0" r="0" b="0"/>
            </a:stretch>
          </a:blipFill>
        </p:spPr>
      </p:sp>
      <p:sp>
        <p:nvSpPr>
          <p:cNvPr name="Freeform 83" id="83"/>
          <p:cNvSpPr/>
          <p:nvPr/>
        </p:nvSpPr>
        <p:spPr>
          <a:xfrm flipH="false" flipV="false" rot="0">
            <a:off x="11962662" y="7949274"/>
            <a:ext cx="660014" cy="605488"/>
          </a:xfrm>
          <a:custGeom>
            <a:avLst/>
            <a:gdLst/>
            <a:ahLst/>
            <a:cxnLst/>
            <a:rect r="r" b="b" t="t" l="l"/>
            <a:pathLst>
              <a:path h="605488" w="660014">
                <a:moveTo>
                  <a:pt x="0" y="0"/>
                </a:moveTo>
                <a:lnTo>
                  <a:pt x="660014" y="0"/>
                </a:lnTo>
                <a:lnTo>
                  <a:pt x="660014" y="605488"/>
                </a:lnTo>
                <a:lnTo>
                  <a:pt x="0" y="605488"/>
                </a:lnTo>
                <a:lnTo>
                  <a:pt x="0" y="0"/>
                </a:lnTo>
                <a:close/>
              </a:path>
            </a:pathLst>
          </a:custGeom>
          <a:blipFill>
            <a:blip r:embed="rId162">
              <a:extLst>
                <a:ext uri="{96DAC541-7B7A-43D3-8B79-37D633B846F1}">
                  <asvg:svgBlip xmlns:asvg="http://schemas.microsoft.com/office/drawing/2016/SVG/main" r:embed="rId163"/>
                </a:ext>
              </a:extLst>
            </a:blip>
            <a:stretch>
              <a:fillRect l="0" t="0" r="0" b="0"/>
            </a:stretch>
          </a:blipFill>
        </p:spPr>
      </p:sp>
      <p:sp>
        <p:nvSpPr>
          <p:cNvPr name="Freeform 84" id="84"/>
          <p:cNvSpPr/>
          <p:nvPr/>
        </p:nvSpPr>
        <p:spPr>
          <a:xfrm flipH="false" flipV="false" rot="0">
            <a:off x="6169220" y="7943630"/>
            <a:ext cx="616468" cy="616468"/>
          </a:xfrm>
          <a:custGeom>
            <a:avLst/>
            <a:gdLst/>
            <a:ahLst/>
            <a:cxnLst/>
            <a:rect r="r" b="b" t="t" l="l"/>
            <a:pathLst>
              <a:path h="616468" w="616468">
                <a:moveTo>
                  <a:pt x="0" y="0"/>
                </a:moveTo>
                <a:lnTo>
                  <a:pt x="616468" y="0"/>
                </a:lnTo>
                <a:lnTo>
                  <a:pt x="616468" y="616468"/>
                </a:lnTo>
                <a:lnTo>
                  <a:pt x="0" y="616468"/>
                </a:lnTo>
                <a:lnTo>
                  <a:pt x="0" y="0"/>
                </a:lnTo>
                <a:close/>
              </a:path>
            </a:pathLst>
          </a:custGeom>
          <a:blipFill>
            <a:blip r:embed="rId164">
              <a:extLst>
                <a:ext uri="{96DAC541-7B7A-43D3-8B79-37D633B846F1}">
                  <asvg:svgBlip xmlns:asvg="http://schemas.microsoft.com/office/drawing/2016/SVG/main" r:embed="rId165"/>
                </a:ext>
              </a:extLst>
            </a:blip>
            <a:stretch>
              <a:fillRect l="0" t="0" r="0" b="0"/>
            </a:stretch>
          </a:blipFill>
        </p:spPr>
      </p:sp>
      <p:sp>
        <p:nvSpPr>
          <p:cNvPr name="Freeform 85" id="85"/>
          <p:cNvSpPr/>
          <p:nvPr/>
        </p:nvSpPr>
        <p:spPr>
          <a:xfrm flipH="false" flipV="false" rot="0">
            <a:off x="6994438" y="7943630"/>
            <a:ext cx="616468" cy="616468"/>
          </a:xfrm>
          <a:custGeom>
            <a:avLst/>
            <a:gdLst/>
            <a:ahLst/>
            <a:cxnLst/>
            <a:rect r="r" b="b" t="t" l="l"/>
            <a:pathLst>
              <a:path h="616468" w="616468">
                <a:moveTo>
                  <a:pt x="0" y="0"/>
                </a:moveTo>
                <a:lnTo>
                  <a:pt x="616468" y="0"/>
                </a:lnTo>
                <a:lnTo>
                  <a:pt x="616468" y="616468"/>
                </a:lnTo>
                <a:lnTo>
                  <a:pt x="0" y="616468"/>
                </a:lnTo>
                <a:lnTo>
                  <a:pt x="0" y="0"/>
                </a:lnTo>
                <a:close/>
              </a:path>
            </a:pathLst>
          </a:custGeom>
          <a:blipFill>
            <a:blip r:embed="rId166">
              <a:extLst>
                <a:ext uri="{96DAC541-7B7A-43D3-8B79-37D633B846F1}">
                  <asvg:svgBlip xmlns:asvg="http://schemas.microsoft.com/office/drawing/2016/SVG/main" r:embed="rId167"/>
                </a:ext>
              </a:extLst>
            </a:blip>
            <a:stretch>
              <a:fillRect l="0" t="0" r="0" b="0"/>
            </a:stretch>
          </a:blipFill>
        </p:spPr>
      </p:sp>
      <p:sp>
        <p:nvSpPr>
          <p:cNvPr name="Freeform 86" id="86"/>
          <p:cNvSpPr/>
          <p:nvPr/>
        </p:nvSpPr>
        <p:spPr>
          <a:xfrm flipH="false" flipV="false" rot="0">
            <a:off x="7819658" y="7943630"/>
            <a:ext cx="616468" cy="616468"/>
          </a:xfrm>
          <a:custGeom>
            <a:avLst/>
            <a:gdLst/>
            <a:ahLst/>
            <a:cxnLst/>
            <a:rect r="r" b="b" t="t" l="l"/>
            <a:pathLst>
              <a:path h="616468" w="616468">
                <a:moveTo>
                  <a:pt x="0" y="0"/>
                </a:moveTo>
                <a:lnTo>
                  <a:pt x="616468" y="0"/>
                </a:lnTo>
                <a:lnTo>
                  <a:pt x="616468" y="616468"/>
                </a:lnTo>
                <a:lnTo>
                  <a:pt x="0" y="616468"/>
                </a:lnTo>
                <a:lnTo>
                  <a:pt x="0" y="0"/>
                </a:lnTo>
                <a:close/>
              </a:path>
            </a:pathLst>
          </a:custGeom>
          <a:blipFill>
            <a:blip r:embed="rId168">
              <a:extLst>
                <a:ext uri="{96DAC541-7B7A-43D3-8B79-37D633B846F1}">
                  <asvg:svgBlip xmlns:asvg="http://schemas.microsoft.com/office/drawing/2016/SVG/main" r:embed="rId169"/>
                </a:ext>
              </a:extLst>
            </a:blip>
            <a:stretch>
              <a:fillRect l="0" t="0" r="0" b="0"/>
            </a:stretch>
          </a:blipFill>
        </p:spPr>
      </p:sp>
      <p:sp>
        <p:nvSpPr>
          <p:cNvPr name="Freeform 87" id="87"/>
          <p:cNvSpPr/>
          <p:nvPr/>
        </p:nvSpPr>
        <p:spPr>
          <a:xfrm flipH="false" flipV="false" rot="0">
            <a:off x="2982656" y="7958376"/>
            <a:ext cx="587964" cy="587964"/>
          </a:xfrm>
          <a:custGeom>
            <a:avLst/>
            <a:gdLst/>
            <a:ahLst/>
            <a:cxnLst/>
            <a:rect r="r" b="b" t="t" l="l"/>
            <a:pathLst>
              <a:path h="587964" w="587964">
                <a:moveTo>
                  <a:pt x="0" y="0"/>
                </a:moveTo>
                <a:lnTo>
                  <a:pt x="587964" y="0"/>
                </a:lnTo>
                <a:lnTo>
                  <a:pt x="587964" y="587964"/>
                </a:lnTo>
                <a:lnTo>
                  <a:pt x="0" y="587964"/>
                </a:lnTo>
                <a:lnTo>
                  <a:pt x="0" y="0"/>
                </a:lnTo>
                <a:close/>
              </a:path>
            </a:pathLst>
          </a:custGeom>
          <a:blipFill>
            <a:blip r:embed="rId170">
              <a:extLst>
                <a:ext uri="{96DAC541-7B7A-43D3-8B79-37D633B846F1}">
                  <asvg:svgBlip xmlns:asvg="http://schemas.microsoft.com/office/drawing/2016/SVG/main" r:embed="rId171"/>
                </a:ext>
              </a:extLst>
            </a:blip>
            <a:stretch>
              <a:fillRect l="0" t="0" r="0" b="0"/>
            </a:stretch>
          </a:blipFill>
        </p:spPr>
      </p:sp>
      <p:sp>
        <p:nvSpPr>
          <p:cNvPr name="Freeform 88" id="88"/>
          <p:cNvSpPr/>
          <p:nvPr/>
        </p:nvSpPr>
        <p:spPr>
          <a:xfrm flipH="false" flipV="false" rot="0">
            <a:off x="8644870" y="7943630"/>
            <a:ext cx="616468" cy="616468"/>
          </a:xfrm>
          <a:custGeom>
            <a:avLst/>
            <a:gdLst/>
            <a:ahLst/>
            <a:cxnLst/>
            <a:rect r="r" b="b" t="t" l="l"/>
            <a:pathLst>
              <a:path h="616468" w="616468">
                <a:moveTo>
                  <a:pt x="0" y="0"/>
                </a:moveTo>
                <a:lnTo>
                  <a:pt x="616468" y="0"/>
                </a:lnTo>
                <a:lnTo>
                  <a:pt x="616468" y="616468"/>
                </a:lnTo>
                <a:lnTo>
                  <a:pt x="0" y="616468"/>
                </a:lnTo>
                <a:lnTo>
                  <a:pt x="0" y="0"/>
                </a:lnTo>
                <a:close/>
              </a:path>
            </a:pathLst>
          </a:custGeom>
          <a:blipFill>
            <a:blip r:embed="rId172">
              <a:extLst>
                <a:ext uri="{96DAC541-7B7A-43D3-8B79-37D633B846F1}">
                  <asvg:svgBlip xmlns:asvg="http://schemas.microsoft.com/office/drawing/2016/SVG/main" r:embed="rId173"/>
                </a:ext>
              </a:extLst>
            </a:blip>
            <a:stretch>
              <a:fillRect l="0" t="0" r="0" b="0"/>
            </a:stretch>
          </a:blipFill>
        </p:spPr>
      </p:sp>
      <p:sp>
        <p:nvSpPr>
          <p:cNvPr name="Freeform 89" id="89"/>
          <p:cNvSpPr/>
          <p:nvPr/>
        </p:nvSpPr>
        <p:spPr>
          <a:xfrm flipH="false" flipV="false" rot="0">
            <a:off x="3779110" y="7957862"/>
            <a:ext cx="587994" cy="588146"/>
          </a:xfrm>
          <a:custGeom>
            <a:avLst/>
            <a:gdLst/>
            <a:ahLst/>
            <a:cxnLst/>
            <a:rect r="r" b="b" t="t" l="l"/>
            <a:pathLst>
              <a:path h="588146" w="587994">
                <a:moveTo>
                  <a:pt x="0" y="0"/>
                </a:moveTo>
                <a:lnTo>
                  <a:pt x="587994" y="0"/>
                </a:lnTo>
                <a:lnTo>
                  <a:pt x="587994" y="588146"/>
                </a:lnTo>
                <a:lnTo>
                  <a:pt x="0" y="588146"/>
                </a:lnTo>
                <a:lnTo>
                  <a:pt x="0" y="0"/>
                </a:lnTo>
                <a:close/>
              </a:path>
            </a:pathLst>
          </a:custGeom>
          <a:blipFill>
            <a:blip r:embed="rId174">
              <a:extLst>
                <a:ext uri="{96DAC541-7B7A-43D3-8B79-37D633B846F1}">
                  <asvg:svgBlip xmlns:asvg="http://schemas.microsoft.com/office/drawing/2016/SVG/main" r:embed="rId175"/>
                </a:ext>
              </a:extLst>
            </a:blip>
            <a:stretch>
              <a:fillRect l="0" t="0" r="0" b="0"/>
            </a:stretch>
          </a:blipFill>
        </p:spPr>
      </p:sp>
      <p:sp>
        <p:nvSpPr>
          <p:cNvPr name="Freeform 90" id="90"/>
          <p:cNvSpPr/>
          <p:nvPr/>
        </p:nvSpPr>
        <p:spPr>
          <a:xfrm flipH="false" flipV="false" rot="0">
            <a:off x="4576186" y="7958284"/>
            <a:ext cx="587994" cy="588146"/>
          </a:xfrm>
          <a:custGeom>
            <a:avLst/>
            <a:gdLst/>
            <a:ahLst/>
            <a:cxnLst/>
            <a:rect r="r" b="b" t="t" l="l"/>
            <a:pathLst>
              <a:path h="588146" w="587994">
                <a:moveTo>
                  <a:pt x="0" y="0"/>
                </a:moveTo>
                <a:lnTo>
                  <a:pt x="587994" y="0"/>
                </a:lnTo>
                <a:lnTo>
                  <a:pt x="587994" y="588146"/>
                </a:lnTo>
                <a:lnTo>
                  <a:pt x="0" y="588146"/>
                </a:lnTo>
                <a:lnTo>
                  <a:pt x="0" y="0"/>
                </a:lnTo>
                <a:close/>
              </a:path>
            </a:pathLst>
          </a:custGeom>
          <a:blipFill>
            <a:blip r:embed="rId176">
              <a:extLst>
                <a:ext uri="{96DAC541-7B7A-43D3-8B79-37D633B846F1}">
                  <asvg:svgBlip xmlns:asvg="http://schemas.microsoft.com/office/drawing/2016/SVG/main" r:embed="rId177"/>
                </a:ext>
              </a:extLst>
            </a:blip>
            <a:stretch>
              <a:fillRect l="0" t="0" r="0" b="0"/>
            </a:stretch>
          </a:blipFill>
        </p:spPr>
      </p:sp>
      <p:sp>
        <p:nvSpPr>
          <p:cNvPr name="Freeform 91" id="91"/>
          <p:cNvSpPr/>
          <p:nvPr/>
        </p:nvSpPr>
        <p:spPr>
          <a:xfrm flipH="false" flipV="false" rot="0">
            <a:off x="5372942" y="7958284"/>
            <a:ext cx="587994" cy="588146"/>
          </a:xfrm>
          <a:custGeom>
            <a:avLst/>
            <a:gdLst/>
            <a:ahLst/>
            <a:cxnLst/>
            <a:rect r="r" b="b" t="t" l="l"/>
            <a:pathLst>
              <a:path h="588146" w="587994">
                <a:moveTo>
                  <a:pt x="0" y="0"/>
                </a:moveTo>
                <a:lnTo>
                  <a:pt x="587994" y="0"/>
                </a:lnTo>
                <a:lnTo>
                  <a:pt x="587994" y="588146"/>
                </a:lnTo>
                <a:lnTo>
                  <a:pt x="0" y="588146"/>
                </a:lnTo>
                <a:lnTo>
                  <a:pt x="0" y="0"/>
                </a:lnTo>
                <a:close/>
              </a:path>
            </a:pathLst>
          </a:custGeom>
          <a:blipFill>
            <a:blip r:embed="rId178">
              <a:extLst>
                <a:ext uri="{96DAC541-7B7A-43D3-8B79-37D633B846F1}">
                  <asvg:svgBlip xmlns:asvg="http://schemas.microsoft.com/office/drawing/2016/SVG/main" r:embed="rId179"/>
                </a:ext>
              </a:extLst>
            </a:blip>
            <a:stretch>
              <a:fillRect l="0" t="0" r="0" b="0"/>
            </a:stretch>
          </a:blipFill>
        </p:spPr>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1688200" y="3068012"/>
            <a:ext cx="647334" cy="747120"/>
          </a:xfrm>
          <a:custGeom>
            <a:avLst/>
            <a:gdLst/>
            <a:ahLst/>
            <a:cxnLst/>
            <a:rect r="r" b="b" t="t" l="l"/>
            <a:pathLst>
              <a:path h="747120" w="647334">
                <a:moveTo>
                  <a:pt x="0" y="0"/>
                </a:moveTo>
                <a:lnTo>
                  <a:pt x="647334" y="0"/>
                </a:lnTo>
                <a:lnTo>
                  <a:pt x="647334" y="747120"/>
                </a:lnTo>
                <a:lnTo>
                  <a:pt x="0" y="7471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88208" y="3997222"/>
            <a:ext cx="766016" cy="677476"/>
          </a:xfrm>
          <a:custGeom>
            <a:avLst/>
            <a:gdLst/>
            <a:ahLst/>
            <a:cxnLst/>
            <a:rect r="r" b="b" t="t" l="l"/>
            <a:pathLst>
              <a:path h="677476" w="766016">
                <a:moveTo>
                  <a:pt x="0" y="0"/>
                </a:moveTo>
                <a:lnTo>
                  <a:pt x="766016" y="0"/>
                </a:lnTo>
                <a:lnTo>
                  <a:pt x="766016" y="677476"/>
                </a:lnTo>
                <a:lnTo>
                  <a:pt x="0" y="6774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704868" y="4856790"/>
            <a:ext cx="732696" cy="746824"/>
          </a:xfrm>
          <a:custGeom>
            <a:avLst/>
            <a:gdLst/>
            <a:ahLst/>
            <a:cxnLst/>
            <a:rect r="r" b="b" t="t" l="l"/>
            <a:pathLst>
              <a:path h="746824" w="732696">
                <a:moveTo>
                  <a:pt x="0" y="0"/>
                </a:moveTo>
                <a:lnTo>
                  <a:pt x="732696" y="0"/>
                </a:lnTo>
                <a:lnTo>
                  <a:pt x="732696" y="746824"/>
                </a:lnTo>
                <a:lnTo>
                  <a:pt x="0" y="74682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5975456" y="3123806"/>
            <a:ext cx="743764" cy="747532"/>
          </a:xfrm>
          <a:custGeom>
            <a:avLst/>
            <a:gdLst/>
            <a:ahLst/>
            <a:cxnLst/>
            <a:rect r="r" b="b" t="t" l="l"/>
            <a:pathLst>
              <a:path h="747532" w="743764">
                <a:moveTo>
                  <a:pt x="0" y="0"/>
                </a:moveTo>
                <a:lnTo>
                  <a:pt x="743764" y="0"/>
                </a:lnTo>
                <a:lnTo>
                  <a:pt x="743764" y="747532"/>
                </a:lnTo>
                <a:lnTo>
                  <a:pt x="0" y="7475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6010814" y="4017718"/>
            <a:ext cx="791742" cy="744176"/>
          </a:xfrm>
          <a:custGeom>
            <a:avLst/>
            <a:gdLst/>
            <a:ahLst/>
            <a:cxnLst/>
            <a:rect r="r" b="b" t="t" l="l"/>
            <a:pathLst>
              <a:path h="744176" w="791742">
                <a:moveTo>
                  <a:pt x="0" y="0"/>
                </a:moveTo>
                <a:lnTo>
                  <a:pt x="791742" y="0"/>
                </a:lnTo>
                <a:lnTo>
                  <a:pt x="791742" y="744176"/>
                </a:lnTo>
                <a:lnTo>
                  <a:pt x="0" y="74417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6032852" y="4882294"/>
            <a:ext cx="753006" cy="746884"/>
          </a:xfrm>
          <a:custGeom>
            <a:avLst/>
            <a:gdLst/>
            <a:ahLst/>
            <a:cxnLst/>
            <a:rect r="r" b="b" t="t" l="l"/>
            <a:pathLst>
              <a:path h="746884" w="753006">
                <a:moveTo>
                  <a:pt x="0" y="0"/>
                </a:moveTo>
                <a:lnTo>
                  <a:pt x="753006" y="0"/>
                </a:lnTo>
                <a:lnTo>
                  <a:pt x="753006" y="746884"/>
                </a:lnTo>
                <a:lnTo>
                  <a:pt x="0" y="74688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3614974" y="5755692"/>
            <a:ext cx="463718" cy="745648"/>
          </a:xfrm>
          <a:custGeom>
            <a:avLst/>
            <a:gdLst/>
            <a:ahLst/>
            <a:cxnLst/>
            <a:rect r="r" b="b" t="t" l="l"/>
            <a:pathLst>
              <a:path h="745648" w="463718">
                <a:moveTo>
                  <a:pt x="0" y="0"/>
                </a:moveTo>
                <a:lnTo>
                  <a:pt x="463718" y="0"/>
                </a:lnTo>
                <a:lnTo>
                  <a:pt x="463718" y="745648"/>
                </a:lnTo>
                <a:lnTo>
                  <a:pt x="0" y="74564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9" id="9"/>
          <p:cNvSpPr/>
          <p:nvPr/>
        </p:nvSpPr>
        <p:spPr>
          <a:xfrm flipH="false" flipV="false" rot="0">
            <a:off x="3518548" y="6615752"/>
            <a:ext cx="656578" cy="749828"/>
          </a:xfrm>
          <a:custGeom>
            <a:avLst/>
            <a:gdLst/>
            <a:ahLst/>
            <a:cxnLst/>
            <a:rect r="r" b="b" t="t" l="l"/>
            <a:pathLst>
              <a:path h="749828" w="656578">
                <a:moveTo>
                  <a:pt x="0" y="0"/>
                </a:moveTo>
                <a:lnTo>
                  <a:pt x="656578" y="0"/>
                </a:lnTo>
                <a:lnTo>
                  <a:pt x="656578" y="749828"/>
                </a:lnTo>
                <a:lnTo>
                  <a:pt x="0" y="74982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0" id="10"/>
          <p:cNvSpPr/>
          <p:nvPr/>
        </p:nvSpPr>
        <p:spPr>
          <a:xfrm flipH="false" flipV="false" rot="0">
            <a:off x="3470378" y="7603820"/>
            <a:ext cx="745648" cy="748120"/>
          </a:xfrm>
          <a:custGeom>
            <a:avLst/>
            <a:gdLst/>
            <a:ahLst/>
            <a:cxnLst/>
            <a:rect r="r" b="b" t="t" l="l"/>
            <a:pathLst>
              <a:path h="748120" w="745648">
                <a:moveTo>
                  <a:pt x="0" y="0"/>
                </a:moveTo>
                <a:lnTo>
                  <a:pt x="745648" y="0"/>
                </a:lnTo>
                <a:lnTo>
                  <a:pt x="745648" y="748120"/>
                </a:lnTo>
                <a:lnTo>
                  <a:pt x="0" y="74812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1" id="11"/>
          <p:cNvSpPr/>
          <p:nvPr/>
        </p:nvSpPr>
        <p:spPr>
          <a:xfrm flipH="false" flipV="false" rot="0">
            <a:off x="7906494" y="5756162"/>
            <a:ext cx="749356" cy="744706"/>
          </a:xfrm>
          <a:custGeom>
            <a:avLst/>
            <a:gdLst/>
            <a:ahLst/>
            <a:cxnLst/>
            <a:rect r="r" b="b" t="t" l="l"/>
            <a:pathLst>
              <a:path h="744706" w="749356">
                <a:moveTo>
                  <a:pt x="0" y="0"/>
                </a:moveTo>
                <a:lnTo>
                  <a:pt x="749356" y="0"/>
                </a:lnTo>
                <a:lnTo>
                  <a:pt x="749356" y="744706"/>
                </a:lnTo>
                <a:lnTo>
                  <a:pt x="0" y="744706"/>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2" id="12"/>
          <p:cNvSpPr/>
          <p:nvPr/>
        </p:nvSpPr>
        <p:spPr>
          <a:xfrm flipH="false" flipV="false" rot="0">
            <a:off x="2459068" y="3067820"/>
            <a:ext cx="793862" cy="746294"/>
          </a:xfrm>
          <a:custGeom>
            <a:avLst/>
            <a:gdLst/>
            <a:ahLst/>
            <a:cxnLst/>
            <a:rect r="r" b="b" t="t" l="l"/>
            <a:pathLst>
              <a:path h="746294" w="793862">
                <a:moveTo>
                  <a:pt x="0" y="0"/>
                </a:moveTo>
                <a:lnTo>
                  <a:pt x="793862" y="0"/>
                </a:lnTo>
                <a:lnTo>
                  <a:pt x="793862" y="746294"/>
                </a:lnTo>
                <a:lnTo>
                  <a:pt x="0" y="746294"/>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3" id="13"/>
          <p:cNvSpPr/>
          <p:nvPr/>
        </p:nvSpPr>
        <p:spPr>
          <a:xfrm flipH="false" flipV="false" rot="0">
            <a:off x="2584422" y="3973214"/>
            <a:ext cx="671412" cy="728516"/>
          </a:xfrm>
          <a:custGeom>
            <a:avLst/>
            <a:gdLst/>
            <a:ahLst/>
            <a:cxnLst/>
            <a:rect r="r" b="b" t="t" l="l"/>
            <a:pathLst>
              <a:path h="728516" w="671412">
                <a:moveTo>
                  <a:pt x="0" y="0"/>
                </a:moveTo>
                <a:lnTo>
                  <a:pt x="671412" y="0"/>
                </a:lnTo>
                <a:lnTo>
                  <a:pt x="671412" y="728516"/>
                </a:lnTo>
                <a:lnTo>
                  <a:pt x="0" y="72851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4" id="14"/>
          <p:cNvSpPr/>
          <p:nvPr/>
        </p:nvSpPr>
        <p:spPr>
          <a:xfrm flipH="false" flipV="false" rot="0">
            <a:off x="2539758" y="4867224"/>
            <a:ext cx="751182" cy="749356"/>
          </a:xfrm>
          <a:custGeom>
            <a:avLst/>
            <a:gdLst/>
            <a:ahLst/>
            <a:cxnLst/>
            <a:rect r="r" b="b" t="t" l="l"/>
            <a:pathLst>
              <a:path h="749356" w="751182">
                <a:moveTo>
                  <a:pt x="0" y="0"/>
                </a:moveTo>
                <a:lnTo>
                  <a:pt x="751182" y="0"/>
                </a:lnTo>
                <a:lnTo>
                  <a:pt x="751182" y="749356"/>
                </a:lnTo>
                <a:lnTo>
                  <a:pt x="0" y="749356"/>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5" id="15"/>
          <p:cNvSpPr/>
          <p:nvPr/>
        </p:nvSpPr>
        <p:spPr>
          <a:xfrm flipH="false" flipV="false" rot="0">
            <a:off x="6879288" y="3119050"/>
            <a:ext cx="751182" cy="746060"/>
          </a:xfrm>
          <a:custGeom>
            <a:avLst/>
            <a:gdLst/>
            <a:ahLst/>
            <a:cxnLst/>
            <a:rect r="r" b="b" t="t" l="l"/>
            <a:pathLst>
              <a:path h="746060" w="751182">
                <a:moveTo>
                  <a:pt x="0" y="0"/>
                </a:moveTo>
                <a:lnTo>
                  <a:pt x="751182" y="0"/>
                </a:lnTo>
                <a:lnTo>
                  <a:pt x="751182" y="746060"/>
                </a:lnTo>
                <a:lnTo>
                  <a:pt x="0" y="746060"/>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16" id="16"/>
          <p:cNvSpPr/>
          <p:nvPr/>
        </p:nvSpPr>
        <p:spPr>
          <a:xfrm flipH="false" flipV="false" rot="0">
            <a:off x="6919546" y="4081984"/>
            <a:ext cx="760482" cy="636208"/>
          </a:xfrm>
          <a:custGeom>
            <a:avLst/>
            <a:gdLst/>
            <a:ahLst/>
            <a:cxnLst/>
            <a:rect r="r" b="b" t="t" l="l"/>
            <a:pathLst>
              <a:path h="636208" w="760482">
                <a:moveTo>
                  <a:pt x="0" y="0"/>
                </a:moveTo>
                <a:lnTo>
                  <a:pt x="760482" y="0"/>
                </a:lnTo>
                <a:lnTo>
                  <a:pt x="760482" y="636208"/>
                </a:lnTo>
                <a:lnTo>
                  <a:pt x="0" y="636208"/>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17" id="17"/>
          <p:cNvSpPr/>
          <p:nvPr/>
        </p:nvSpPr>
        <p:spPr>
          <a:xfrm flipH="false" flipV="false" rot="0">
            <a:off x="6938606" y="4882294"/>
            <a:ext cx="751240" cy="744882"/>
          </a:xfrm>
          <a:custGeom>
            <a:avLst/>
            <a:gdLst/>
            <a:ahLst/>
            <a:cxnLst/>
            <a:rect r="r" b="b" t="t" l="l"/>
            <a:pathLst>
              <a:path h="744882" w="751240">
                <a:moveTo>
                  <a:pt x="0" y="0"/>
                </a:moveTo>
                <a:lnTo>
                  <a:pt x="751240" y="0"/>
                </a:lnTo>
                <a:lnTo>
                  <a:pt x="751240" y="744882"/>
                </a:lnTo>
                <a:lnTo>
                  <a:pt x="0" y="744882"/>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Freeform 18" id="18"/>
          <p:cNvSpPr/>
          <p:nvPr/>
        </p:nvSpPr>
        <p:spPr>
          <a:xfrm flipH="false" flipV="false" rot="0">
            <a:off x="4460932" y="5755692"/>
            <a:ext cx="537954" cy="741938"/>
          </a:xfrm>
          <a:custGeom>
            <a:avLst/>
            <a:gdLst/>
            <a:ahLst/>
            <a:cxnLst/>
            <a:rect r="r" b="b" t="t" l="l"/>
            <a:pathLst>
              <a:path h="741938" w="537954">
                <a:moveTo>
                  <a:pt x="0" y="0"/>
                </a:moveTo>
                <a:lnTo>
                  <a:pt x="537954" y="0"/>
                </a:lnTo>
                <a:lnTo>
                  <a:pt x="537954" y="741938"/>
                </a:lnTo>
                <a:lnTo>
                  <a:pt x="0" y="741938"/>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p:spPr>
      </p:sp>
      <p:grpSp>
        <p:nvGrpSpPr>
          <p:cNvPr name="Group 19" id="19"/>
          <p:cNvGrpSpPr/>
          <p:nvPr/>
        </p:nvGrpSpPr>
        <p:grpSpPr>
          <a:xfrm rot="0">
            <a:off x="4234962" y="7322814"/>
            <a:ext cx="58" cy="58"/>
            <a:chOff x="0" y="0"/>
            <a:chExt cx="77" cy="77"/>
          </a:xfrm>
        </p:grpSpPr>
        <p:sp>
          <p:nvSpPr>
            <p:cNvPr name="Freeform 20" id="20"/>
            <p:cNvSpPr/>
            <p:nvPr/>
          </p:nvSpPr>
          <p:spPr>
            <a:xfrm flipH="false" flipV="false" rot="0">
              <a:off x="0" y="0"/>
              <a:ext cx="0" cy="0"/>
            </a:xfrm>
            <a:custGeom>
              <a:avLst/>
              <a:gdLst/>
              <a:ahLst/>
              <a:cxnLst/>
              <a:rect r="r" b="b" t="t" l="l"/>
              <a:pathLst>
                <a:path h="0" w="0"/>
              </a:pathLst>
            </a:custGeom>
            <a:solidFill>
              <a:srgbClr val="5F7D95"/>
            </a:solidFill>
          </p:spPr>
        </p:sp>
      </p:grpSp>
      <p:sp>
        <p:nvSpPr>
          <p:cNvPr name="Freeform 21" id="21"/>
          <p:cNvSpPr/>
          <p:nvPr/>
        </p:nvSpPr>
        <p:spPr>
          <a:xfrm flipH="false" flipV="false" rot="0">
            <a:off x="4336300" y="6623774"/>
            <a:ext cx="780852" cy="739172"/>
          </a:xfrm>
          <a:custGeom>
            <a:avLst/>
            <a:gdLst/>
            <a:ahLst/>
            <a:cxnLst/>
            <a:rect r="r" b="b" t="t" l="l"/>
            <a:pathLst>
              <a:path h="739172" w="780852">
                <a:moveTo>
                  <a:pt x="0" y="0"/>
                </a:moveTo>
                <a:lnTo>
                  <a:pt x="780852" y="0"/>
                </a:lnTo>
                <a:lnTo>
                  <a:pt x="780852" y="739172"/>
                </a:lnTo>
                <a:lnTo>
                  <a:pt x="0" y="739172"/>
                </a:lnTo>
                <a:lnTo>
                  <a:pt x="0" y="0"/>
                </a:lnTo>
                <a:close/>
              </a:path>
            </a:pathLst>
          </a:custGeom>
          <a:blipFill>
            <a:blip r:embed="rId37">
              <a:extLst>
                <a:ext uri="{96DAC541-7B7A-43D3-8B79-37D633B846F1}">
                  <asvg:svgBlip xmlns:asvg="http://schemas.microsoft.com/office/drawing/2016/SVG/main" r:embed="rId38"/>
                </a:ext>
              </a:extLst>
            </a:blip>
            <a:stretch>
              <a:fillRect l="0" t="0" r="0" b="0"/>
            </a:stretch>
          </a:blipFill>
        </p:spPr>
      </p:sp>
      <p:sp>
        <p:nvSpPr>
          <p:cNvPr name="Freeform 22" id="22"/>
          <p:cNvSpPr/>
          <p:nvPr/>
        </p:nvSpPr>
        <p:spPr>
          <a:xfrm flipH="false" flipV="false" rot="0">
            <a:off x="4349714" y="7659776"/>
            <a:ext cx="749298" cy="636208"/>
          </a:xfrm>
          <a:custGeom>
            <a:avLst/>
            <a:gdLst/>
            <a:ahLst/>
            <a:cxnLst/>
            <a:rect r="r" b="b" t="t" l="l"/>
            <a:pathLst>
              <a:path h="636208" w="749298">
                <a:moveTo>
                  <a:pt x="0" y="0"/>
                </a:moveTo>
                <a:lnTo>
                  <a:pt x="749298" y="0"/>
                </a:lnTo>
                <a:lnTo>
                  <a:pt x="749298" y="636208"/>
                </a:lnTo>
                <a:lnTo>
                  <a:pt x="0" y="636208"/>
                </a:lnTo>
                <a:lnTo>
                  <a:pt x="0" y="0"/>
                </a:lnTo>
                <a:close/>
              </a:path>
            </a:pathLst>
          </a:custGeom>
          <a:blipFill>
            <a:blip r:embed="rId39">
              <a:extLst>
                <a:ext uri="{96DAC541-7B7A-43D3-8B79-37D633B846F1}">
                  <asvg:svgBlip xmlns:asvg="http://schemas.microsoft.com/office/drawing/2016/SVG/main" r:embed="rId40"/>
                </a:ext>
              </a:extLst>
            </a:blip>
            <a:stretch>
              <a:fillRect l="0" t="0" r="0" b="0"/>
            </a:stretch>
          </a:blipFill>
        </p:spPr>
      </p:sp>
      <p:sp>
        <p:nvSpPr>
          <p:cNvPr name="Freeform 23" id="23"/>
          <p:cNvSpPr/>
          <p:nvPr/>
        </p:nvSpPr>
        <p:spPr>
          <a:xfrm flipH="false" flipV="false" rot="0">
            <a:off x="7990880" y="6594442"/>
            <a:ext cx="580576" cy="750710"/>
          </a:xfrm>
          <a:custGeom>
            <a:avLst/>
            <a:gdLst/>
            <a:ahLst/>
            <a:cxnLst/>
            <a:rect r="r" b="b" t="t" l="l"/>
            <a:pathLst>
              <a:path h="750710" w="580576">
                <a:moveTo>
                  <a:pt x="0" y="0"/>
                </a:moveTo>
                <a:lnTo>
                  <a:pt x="580576" y="0"/>
                </a:lnTo>
                <a:lnTo>
                  <a:pt x="580576" y="750710"/>
                </a:lnTo>
                <a:lnTo>
                  <a:pt x="0" y="750710"/>
                </a:lnTo>
                <a:lnTo>
                  <a:pt x="0" y="0"/>
                </a:lnTo>
                <a:close/>
              </a:path>
            </a:pathLst>
          </a:custGeom>
          <a:blipFill>
            <a:blip r:embed="rId41">
              <a:extLst>
                <a:ext uri="{96DAC541-7B7A-43D3-8B79-37D633B846F1}">
                  <asvg:svgBlip xmlns:asvg="http://schemas.microsoft.com/office/drawing/2016/SVG/main" r:embed="rId42"/>
                </a:ext>
              </a:extLst>
            </a:blip>
            <a:stretch>
              <a:fillRect l="0" t="0" r="0" b="0"/>
            </a:stretch>
          </a:blipFill>
        </p:spPr>
      </p:sp>
      <p:sp>
        <p:nvSpPr>
          <p:cNvPr name="Freeform 24" id="24"/>
          <p:cNvSpPr/>
          <p:nvPr/>
        </p:nvSpPr>
        <p:spPr>
          <a:xfrm flipH="false" flipV="false" rot="0">
            <a:off x="3319632" y="3068174"/>
            <a:ext cx="760482" cy="743586"/>
          </a:xfrm>
          <a:custGeom>
            <a:avLst/>
            <a:gdLst/>
            <a:ahLst/>
            <a:cxnLst/>
            <a:rect r="r" b="b" t="t" l="l"/>
            <a:pathLst>
              <a:path h="743586" w="760482">
                <a:moveTo>
                  <a:pt x="0" y="0"/>
                </a:moveTo>
                <a:lnTo>
                  <a:pt x="760482" y="0"/>
                </a:lnTo>
                <a:lnTo>
                  <a:pt x="760482" y="743586"/>
                </a:lnTo>
                <a:lnTo>
                  <a:pt x="0" y="743586"/>
                </a:lnTo>
                <a:lnTo>
                  <a:pt x="0" y="0"/>
                </a:lnTo>
                <a:close/>
              </a:path>
            </a:pathLst>
          </a:custGeom>
          <a:blipFill>
            <a:blip r:embed="rId43">
              <a:extLst>
                <a:ext uri="{96DAC541-7B7A-43D3-8B79-37D633B846F1}">
                  <asvg:svgBlip xmlns:asvg="http://schemas.microsoft.com/office/drawing/2016/SVG/main" r:embed="rId44"/>
                </a:ext>
              </a:extLst>
            </a:blip>
            <a:stretch>
              <a:fillRect l="0" t="0" r="0" b="0"/>
            </a:stretch>
          </a:blipFill>
        </p:spPr>
      </p:sp>
      <p:sp>
        <p:nvSpPr>
          <p:cNvPr name="Freeform 25" id="25"/>
          <p:cNvSpPr/>
          <p:nvPr/>
        </p:nvSpPr>
        <p:spPr>
          <a:xfrm flipH="false" flipV="false" rot="0">
            <a:off x="3438072" y="3963308"/>
            <a:ext cx="649218" cy="745648"/>
          </a:xfrm>
          <a:custGeom>
            <a:avLst/>
            <a:gdLst/>
            <a:ahLst/>
            <a:cxnLst/>
            <a:rect r="r" b="b" t="t" l="l"/>
            <a:pathLst>
              <a:path h="745648" w="649218">
                <a:moveTo>
                  <a:pt x="0" y="0"/>
                </a:moveTo>
                <a:lnTo>
                  <a:pt x="649218" y="0"/>
                </a:lnTo>
                <a:lnTo>
                  <a:pt x="649218" y="745648"/>
                </a:lnTo>
                <a:lnTo>
                  <a:pt x="0" y="745648"/>
                </a:lnTo>
                <a:lnTo>
                  <a:pt x="0" y="0"/>
                </a:lnTo>
                <a:close/>
              </a:path>
            </a:pathLst>
          </a:custGeom>
          <a:blipFill>
            <a:blip r:embed="rId45">
              <a:extLst>
                <a:ext uri="{96DAC541-7B7A-43D3-8B79-37D633B846F1}">
                  <asvg:svgBlip xmlns:asvg="http://schemas.microsoft.com/office/drawing/2016/SVG/main" r:embed="rId46"/>
                </a:ext>
              </a:extLst>
            </a:blip>
            <a:stretch>
              <a:fillRect l="0" t="0" r="0" b="0"/>
            </a:stretch>
          </a:blipFill>
        </p:spPr>
      </p:sp>
      <p:sp>
        <p:nvSpPr>
          <p:cNvPr name="Freeform 26" id="26"/>
          <p:cNvSpPr/>
          <p:nvPr/>
        </p:nvSpPr>
        <p:spPr>
          <a:xfrm flipH="false" flipV="false" rot="0">
            <a:off x="3393018" y="4828194"/>
            <a:ext cx="740114" cy="745294"/>
          </a:xfrm>
          <a:custGeom>
            <a:avLst/>
            <a:gdLst/>
            <a:ahLst/>
            <a:cxnLst/>
            <a:rect r="r" b="b" t="t" l="l"/>
            <a:pathLst>
              <a:path h="745294" w="740114">
                <a:moveTo>
                  <a:pt x="0" y="0"/>
                </a:moveTo>
                <a:lnTo>
                  <a:pt x="740114" y="0"/>
                </a:lnTo>
                <a:lnTo>
                  <a:pt x="740114" y="745294"/>
                </a:lnTo>
                <a:lnTo>
                  <a:pt x="0" y="745294"/>
                </a:lnTo>
                <a:lnTo>
                  <a:pt x="0" y="0"/>
                </a:lnTo>
                <a:close/>
              </a:path>
            </a:pathLst>
          </a:custGeom>
          <a:blipFill>
            <a:blip r:embed="rId47">
              <a:extLst>
                <a:ext uri="{96DAC541-7B7A-43D3-8B79-37D633B846F1}">
                  <asvg:svgBlip xmlns:asvg="http://schemas.microsoft.com/office/drawing/2016/SVG/main" r:embed="rId48"/>
                </a:ext>
              </a:extLst>
            </a:blip>
            <a:stretch>
              <a:fillRect l="0" t="0" r="0" b="0"/>
            </a:stretch>
          </a:blipFill>
        </p:spPr>
      </p:sp>
      <p:sp>
        <p:nvSpPr>
          <p:cNvPr name="Freeform 27" id="27"/>
          <p:cNvSpPr/>
          <p:nvPr/>
        </p:nvSpPr>
        <p:spPr>
          <a:xfrm flipH="false" flipV="false" rot="0">
            <a:off x="7834042" y="3136652"/>
            <a:ext cx="747532" cy="680714"/>
          </a:xfrm>
          <a:custGeom>
            <a:avLst/>
            <a:gdLst/>
            <a:ahLst/>
            <a:cxnLst/>
            <a:rect r="r" b="b" t="t" l="l"/>
            <a:pathLst>
              <a:path h="680714" w="747532">
                <a:moveTo>
                  <a:pt x="0" y="0"/>
                </a:moveTo>
                <a:lnTo>
                  <a:pt x="747532" y="0"/>
                </a:lnTo>
                <a:lnTo>
                  <a:pt x="747532" y="680714"/>
                </a:lnTo>
                <a:lnTo>
                  <a:pt x="0" y="680714"/>
                </a:lnTo>
                <a:lnTo>
                  <a:pt x="0" y="0"/>
                </a:lnTo>
                <a:close/>
              </a:path>
            </a:pathLst>
          </a:custGeom>
          <a:blipFill>
            <a:blip r:embed="rId49">
              <a:extLst>
                <a:ext uri="{96DAC541-7B7A-43D3-8B79-37D633B846F1}">
                  <asvg:svgBlip xmlns:asvg="http://schemas.microsoft.com/office/drawing/2016/SVG/main" r:embed="rId50"/>
                </a:ext>
              </a:extLst>
            </a:blip>
            <a:stretch>
              <a:fillRect l="0" t="0" r="0" b="0"/>
            </a:stretch>
          </a:blipFill>
        </p:spPr>
      </p:sp>
      <p:sp>
        <p:nvSpPr>
          <p:cNvPr name="Freeform 28" id="28"/>
          <p:cNvSpPr/>
          <p:nvPr/>
        </p:nvSpPr>
        <p:spPr>
          <a:xfrm flipH="false" flipV="false" rot="0">
            <a:off x="7872832" y="4015228"/>
            <a:ext cx="758658" cy="747532"/>
          </a:xfrm>
          <a:custGeom>
            <a:avLst/>
            <a:gdLst/>
            <a:ahLst/>
            <a:cxnLst/>
            <a:rect r="r" b="b" t="t" l="l"/>
            <a:pathLst>
              <a:path h="747532" w="758658">
                <a:moveTo>
                  <a:pt x="0" y="0"/>
                </a:moveTo>
                <a:lnTo>
                  <a:pt x="758658" y="0"/>
                </a:lnTo>
                <a:lnTo>
                  <a:pt x="758658" y="747532"/>
                </a:lnTo>
                <a:lnTo>
                  <a:pt x="0" y="747532"/>
                </a:lnTo>
                <a:lnTo>
                  <a:pt x="0" y="0"/>
                </a:lnTo>
                <a:close/>
              </a:path>
            </a:pathLst>
          </a:custGeom>
          <a:blipFill>
            <a:blip r:embed="rId51">
              <a:extLst>
                <a:ext uri="{96DAC541-7B7A-43D3-8B79-37D633B846F1}">
                  <asvg:svgBlip xmlns:asvg="http://schemas.microsoft.com/office/drawing/2016/SVG/main" r:embed="rId52"/>
                </a:ext>
              </a:extLst>
            </a:blip>
            <a:stretch>
              <a:fillRect l="0" t="0" r="0" b="0"/>
            </a:stretch>
          </a:blipFill>
        </p:spPr>
      </p:sp>
      <p:sp>
        <p:nvSpPr>
          <p:cNvPr name="Freeform 29" id="29"/>
          <p:cNvSpPr/>
          <p:nvPr/>
        </p:nvSpPr>
        <p:spPr>
          <a:xfrm flipH="false" flipV="false" rot="0">
            <a:off x="7813718" y="4879880"/>
            <a:ext cx="747532" cy="747472"/>
          </a:xfrm>
          <a:custGeom>
            <a:avLst/>
            <a:gdLst/>
            <a:ahLst/>
            <a:cxnLst/>
            <a:rect r="r" b="b" t="t" l="l"/>
            <a:pathLst>
              <a:path h="747472" w="747532">
                <a:moveTo>
                  <a:pt x="0" y="0"/>
                </a:moveTo>
                <a:lnTo>
                  <a:pt x="747532" y="0"/>
                </a:lnTo>
                <a:lnTo>
                  <a:pt x="747532" y="747472"/>
                </a:lnTo>
                <a:lnTo>
                  <a:pt x="0" y="747472"/>
                </a:lnTo>
                <a:lnTo>
                  <a:pt x="0" y="0"/>
                </a:lnTo>
                <a:close/>
              </a:path>
            </a:pathLst>
          </a:custGeom>
          <a:blipFill>
            <a:blip r:embed="rId53">
              <a:extLst>
                <a:ext uri="{96DAC541-7B7A-43D3-8B79-37D633B846F1}">
                  <asvg:svgBlip xmlns:asvg="http://schemas.microsoft.com/office/drawing/2016/SVG/main" r:embed="rId54"/>
                </a:ext>
              </a:extLst>
            </a:blip>
            <a:stretch>
              <a:fillRect l="0" t="0" r="0" b="0"/>
            </a:stretch>
          </a:blipFill>
        </p:spPr>
      </p:sp>
      <p:sp>
        <p:nvSpPr>
          <p:cNvPr name="Freeform 30" id="30"/>
          <p:cNvSpPr/>
          <p:nvPr/>
        </p:nvSpPr>
        <p:spPr>
          <a:xfrm flipH="false" flipV="false" rot="0">
            <a:off x="5232700" y="5749628"/>
            <a:ext cx="749356" cy="751240"/>
          </a:xfrm>
          <a:custGeom>
            <a:avLst/>
            <a:gdLst/>
            <a:ahLst/>
            <a:cxnLst/>
            <a:rect r="r" b="b" t="t" l="l"/>
            <a:pathLst>
              <a:path h="751240" w="749356">
                <a:moveTo>
                  <a:pt x="0" y="0"/>
                </a:moveTo>
                <a:lnTo>
                  <a:pt x="749356" y="0"/>
                </a:lnTo>
                <a:lnTo>
                  <a:pt x="749356" y="751240"/>
                </a:lnTo>
                <a:lnTo>
                  <a:pt x="0" y="751240"/>
                </a:lnTo>
                <a:lnTo>
                  <a:pt x="0" y="0"/>
                </a:lnTo>
                <a:close/>
              </a:path>
            </a:pathLst>
          </a:custGeom>
          <a:blipFill>
            <a:blip r:embed="rId55">
              <a:extLst>
                <a:ext uri="{96DAC541-7B7A-43D3-8B79-37D633B846F1}">
                  <asvg:svgBlip xmlns:asvg="http://schemas.microsoft.com/office/drawing/2016/SVG/main" r:embed="rId56"/>
                </a:ext>
              </a:extLst>
            </a:blip>
            <a:stretch>
              <a:fillRect l="0" t="0" r="0" b="0"/>
            </a:stretch>
          </a:blipFill>
        </p:spPr>
      </p:sp>
      <p:sp>
        <p:nvSpPr>
          <p:cNvPr name="Freeform 31" id="31"/>
          <p:cNvSpPr/>
          <p:nvPr/>
        </p:nvSpPr>
        <p:spPr>
          <a:xfrm flipH="false" flipV="false" rot="0">
            <a:off x="5246688" y="6620064"/>
            <a:ext cx="745648" cy="744116"/>
          </a:xfrm>
          <a:custGeom>
            <a:avLst/>
            <a:gdLst/>
            <a:ahLst/>
            <a:cxnLst/>
            <a:rect r="r" b="b" t="t" l="l"/>
            <a:pathLst>
              <a:path h="744116" w="745648">
                <a:moveTo>
                  <a:pt x="0" y="0"/>
                </a:moveTo>
                <a:lnTo>
                  <a:pt x="745648" y="0"/>
                </a:lnTo>
                <a:lnTo>
                  <a:pt x="745648" y="744116"/>
                </a:lnTo>
                <a:lnTo>
                  <a:pt x="0" y="744116"/>
                </a:lnTo>
                <a:lnTo>
                  <a:pt x="0" y="0"/>
                </a:lnTo>
                <a:close/>
              </a:path>
            </a:pathLst>
          </a:custGeom>
          <a:blipFill>
            <a:blip r:embed="rId57">
              <a:extLst>
                <a:ext uri="{96DAC541-7B7A-43D3-8B79-37D633B846F1}">
                  <asvg:svgBlip xmlns:asvg="http://schemas.microsoft.com/office/drawing/2016/SVG/main" r:embed="rId58"/>
                </a:ext>
              </a:extLst>
            </a:blip>
            <a:stretch>
              <a:fillRect l="0" t="0" r="0" b="0"/>
            </a:stretch>
          </a:blipFill>
        </p:spPr>
      </p:sp>
      <p:sp>
        <p:nvSpPr>
          <p:cNvPr name="Freeform 32" id="32"/>
          <p:cNvSpPr/>
          <p:nvPr/>
        </p:nvSpPr>
        <p:spPr>
          <a:xfrm flipH="false" flipV="false" rot="0">
            <a:off x="5243892" y="7604144"/>
            <a:ext cx="751240" cy="747472"/>
          </a:xfrm>
          <a:custGeom>
            <a:avLst/>
            <a:gdLst/>
            <a:ahLst/>
            <a:cxnLst/>
            <a:rect r="r" b="b" t="t" l="l"/>
            <a:pathLst>
              <a:path h="747472" w="751240">
                <a:moveTo>
                  <a:pt x="0" y="0"/>
                </a:moveTo>
                <a:lnTo>
                  <a:pt x="751240" y="0"/>
                </a:lnTo>
                <a:lnTo>
                  <a:pt x="751240" y="747472"/>
                </a:lnTo>
                <a:lnTo>
                  <a:pt x="0" y="747472"/>
                </a:lnTo>
                <a:lnTo>
                  <a:pt x="0" y="0"/>
                </a:lnTo>
                <a:close/>
              </a:path>
            </a:pathLst>
          </a:custGeom>
          <a:blipFill>
            <a:blip r:embed="rId59">
              <a:extLst>
                <a:ext uri="{96DAC541-7B7A-43D3-8B79-37D633B846F1}">
                  <asvg:svgBlip xmlns:asvg="http://schemas.microsoft.com/office/drawing/2016/SVG/main" r:embed="rId60"/>
                </a:ext>
              </a:extLst>
            </a:blip>
            <a:stretch>
              <a:fillRect l="0" t="0" r="0" b="0"/>
            </a:stretch>
          </a:blipFill>
        </p:spPr>
      </p:sp>
      <p:sp>
        <p:nvSpPr>
          <p:cNvPr name="Freeform 33" id="33"/>
          <p:cNvSpPr/>
          <p:nvPr/>
        </p:nvSpPr>
        <p:spPr>
          <a:xfrm flipH="false" flipV="false" rot="0">
            <a:off x="7880656" y="7601230"/>
            <a:ext cx="782736" cy="753300"/>
          </a:xfrm>
          <a:custGeom>
            <a:avLst/>
            <a:gdLst/>
            <a:ahLst/>
            <a:cxnLst/>
            <a:rect r="r" b="b" t="t" l="l"/>
            <a:pathLst>
              <a:path h="753300" w="782736">
                <a:moveTo>
                  <a:pt x="0" y="0"/>
                </a:moveTo>
                <a:lnTo>
                  <a:pt x="782736" y="0"/>
                </a:lnTo>
                <a:lnTo>
                  <a:pt x="782736" y="753300"/>
                </a:lnTo>
                <a:lnTo>
                  <a:pt x="0" y="753300"/>
                </a:lnTo>
                <a:lnTo>
                  <a:pt x="0" y="0"/>
                </a:lnTo>
                <a:close/>
              </a:path>
            </a:pathLst>
          </a:custGeom>
          <a:blipFill>
            <a:blip r:embed="rId61">
              <a:extLst>
                <a:ext uri="{96DAC541-7B7A-43D3-8B79-37D633B846F1}">
                  <asvg:svgBlip xmlns:asvg="http://schemas.microsoft.com/office/drawing/2016/SVG/main" r:embed="rId62"/>
                </a:ext>
              </a:extLst>
            </a:blip>
            <a:stretch>
              <a:fillRect l="0" t="0" r="0" b="0"/>
            </a:stretch>
          </a:blipFill>
        </p:spPr>
      </p:sp>
      <p:sp>
        <p:nvSpPr>
          <p:cNvPr name="Freeform 34" id="34"/>
          <p:cNvSpPr/>
          <p:nvPr/>
        </p:nvSpPr>
        <p:spPr>
          <a:xfrm flipH="false" flipV="false" rot="0">
            <a:off x="4213502" y="3066658"/>
            <a:ext cx="751182" cy="745176"/>
          </a:xfrm>
          <a:custGeom>
            <a:avLst/>
            <a:gdLst/>
            <a:ahLst/>
            <a:cxnLst/>
            <a:rect r="r" b="b" t="t" l="l"/>
            <a:pathLst>
              <a:path h="745176" w="751182">
                <a:moveTo>
                  <a:pt x="0" y="0"/>
                </a:moveTo>
                <a:lnTo>
                  <a:pt x="751182" y="0"/>
                </a:lnTo>
                <a:lnTo>
                  <a:pt x="751182" y="745176"/>
                </a:lnTo>
                <a:lnTo>
                  <a:pt x="0" y="745176"/>
                </a:lnTo>
                <a:lnTo>
                  <a:pt x="0" y="0"/>
                </a:lnTo>
                <a:close/>
              </a:path>
            </a:pathLst>
          </a:custGeom>
          <a:blipFill>
            <a:blip r:embed="rId63">
              <a:extLst>
                <a:ext uri="{96DAC541-7B7A-43D3-8B79-37D633B846F1}">
                  <asvg:svgBlip xmlns:asvg="http://schemas.microsoft.com/office/drawing/2016/SVG/main" r:embed="rId64"/>
                </a:ext>
              </a:extLst>
            </a:blip>
            <a:stretch>
              <a:fillRect l="0" t="0" r="0" b="0"/>
            </a:stretch>
          </a:blipFill>
        </p:spPr>
      </p:sp>
      <p:sp>
        <p:nvSpPr>
          <p:cNvPr name="Freeform 35" id="35"/>
          <p:cNvSpPr/>
          <p:nvPr/>
        </p:nvSpPr>
        <p:spPr>
          <a:xfrm flipH="false" flipV="false" rot="0">
            <a:off x="4263388" y="3963500"/>
            <a:ext cx="751182" cy="748120"/>
          </a:xfrm>
          <a:custGeom>
            <a:avLst/>
            <a:gdLst/>
            <a:ahLst/>
            <a:cxnLst/>
            <a:rect r="r" b="b" t="t" l="l"/>
            <a:pathLst>
              <a:path h="748120" w="751182">
                <a:moveTo>
                  <a:pt x="0" y="0"/>
                </a:moveTo>
                <a:lnTo>
                  <a:pt x="751182" y="0"/>
                </a:lnTo>
                <a:lnTo>
                  <a:pt x="751182" y="748120"/>
                </a:lnTo>
                <a:lnTo>
                  <a:pt x="0" y="748120"/>
                </a:lnTo>
                <a:lnTo>
                  <a:pt x="0" y="0"/>
                </a:lnTo>
                <a:close/>
              </a:path>
            </a:pathLst>
          </a:custGeom>
          <a:blipFill>
            <a:blip r:embed="rId65">
              <a:extLst>
                <a:ext uri="{96DAC541-7B7A-43D3-8B79-37D633B846F1}">
                  <asvg:svgBlip xmlns:asvg="http://schemas.microsoft.com/office/drawing/2016/SVG/main" r:embed="rId66"/>
                </a:ext>
              </a:extLst>
            </a:blip>
            <a:stretch>
              <a:fillRect l="0" t="0" r="0" b="0"/>
            </a:stretch>
          </a:blipFill>
        </p:spPr>
      </p:sp>
      <p:sp>
        <p:nvSpPr>
          <p:cNvPr name="Freeform 36" id="36"/>
          <p:cNvSpPr/>
          <p:nvPr/>
        </p:nvSpPr>
        <p:spPr>
          <a:xfrm flipH="false" flipV="false" rot="0">
            <a:off x="4270054" y="4826370"/>
            <a:ext cx="756774" cy="750592"/>
          </a:xfrm>
          <a:custGeom>
            <a:avLst/>
            <a:gdLst/>
            <a:ahLst/>
            <a:cxnLst/>
            <a:rect r="r" b="b" t="t" l="l"/>
            <a:pathLst>
              <a:path h="750592" w="756774">
                <a:moveTo>
                  <a:pt x="0" y="0"/>
                </a:moveTo>
                <a:lnTo>
                  <a:pt x="756774" y="0"/>
                </a:lnTo>
                <a:lnTo>
                  <a:pt x="756774" y="750592"/>
                </a:lnTo>
                <a:lnTo>
                  <a:pt x="0" y="750592"/>
                </a:lnTo>
                <a:lnTo>
                  <a:pt x="0" y="0"/>
                </a:lnTo>
                <a:close/>
              </a:path>
            </a:pathLst>
          </a:custGeom>
          <a:blipFill>
            <a:blip r:embed="rId67">
              <a:extLst>
                <a:ext uri="{96DAC541-7B7A-43D3-8B79-37D633B846F1}">
                  <asvg:svgBlip xmlns:asvg="http://schemas.microsoft.com/office/drawing/2016/SVG/main" r:embed="rId68"/>
                </a:ext>
              </a:extLst>
            </a:blip>
            <a:stretch>
              <a:fillRect l="0" t="0" r="0" b="0"/>
            </a:stretch>
          </a:blipFill>
        </p:spPr>
      </p:sp>
      <p:sp>
        <p:nvSpPr>
          <p:cNvPr name="Freeform 37" id="37"/>
          <p:cNvSpPr/>
          <p:nvPr/>
        </p:nvSpPr>
        <p:spPr>
          <a:xfrm flipH="false" flipV="false" rot="0">
            <a:off x="1753138" y="5785706"/>
            <a:ext cx="660286" cy="736346"/>
          </a:xfrm>
          <a:custGeom>
            <a:avLst/>
            <a:gdLst/>
            <a:ahLst/>
            <a:cxnLst/>
            <a:rect r="r" b="b" t="t" l="l"/>
            <a:pathLst>
              <a:path h="736346" w="660286">
                <a:moveTo>
                  <a:pt x="0" y="0"/>
                </a:moveTo>
                <a:lnTo>
                  <a:pt x="660286" y="0"/>
                </a:lnTo>
                <a:lnTo>
                  <a:pt x="660286" y="736346"/>
                </a:lnTo>
                <a:lnTo>
                  <a:pt x="0" y="736346"/>
                </a:lnTo>
                <a:lnTo>
                  <a:pt x="0" y="0"/>
                </a:lnTo>
                <a:close/>
              </a:path>
            </a:pathLst>
          </a:custGeom>
          <a:blipFill>
            <a:blip r:embed="rId69">
              <a:extLst>
                <a:ext uri="{96DAC541-7B7A-43D3-8B79-37D633B846F1}">
                  <asvg:svgBlip xmlns:asvg="http://schemas.microsoft.com/office/drawing/2016/SVG/main" r:embed="rId70"/>
                </a:ext>
              </a:extLst>
            </a:blip>
            <a:stretch>
              <a:fillRect l="0" t="0" r="0" b="0"/>
            </a:stretch>
          </a:blipFill>
        </p:spPr>
      </p:sp>
      <p:sp>
        <p:nvSpPr>
          <p:cNvPr name="Freeform 38" id="38"/>
          <p:cNvSpPr/>
          <p:nvPr/>
        </p:nvSpPr>
        <p:spPr>
          <a:xfrm flipH="false" flipV="false" rot="0">
            <a:off x="1741068" y="6704144"/>
            <a:ext cx="684422" cy="745648"/>
          </a:xfrm>
          <a:custGeom>
            <a:avLst/>
            <a:gdLst/>
            <a:ahLst/>
            <a:cxnLst/>
            <a:rect r="r" b="b" t="t" l="l"/>
            <a:pathLst>
              <a:path h="745648" w="684422">
                <a:moveTo>
                  <a:pt x="0" y="0"/>
                </a:moveTo>
                <a:lnTo>
                  <a:pt x="684422" y="0"/>
                </a:lnTo>
                <a:lnTo>
                  <a:pt x="684422" y="745648"/>
                </a:lnTo>
                <a:lnTo>
                  <a:pt x="0" y="745648"/>
                </a:lnTo>
                <a:lnTo>
                  <a:pt x="0" y="0"/>
                </a:lnTo>
                <a:close/>
              </a:path>
            </a:pathLst>
          </a:custGeom>
          <a:blipFill>
            <a:blip r:embed="rId71">
              <a:extLst>
                <a:ext uri="{96DAC541-7B7A-43D3-8B79-37D633B846F1}">
                  <asvg:svgBlip xmlns:asvg="http://schemas.microsoft.com/office/drawing/2016/SVG/main" r:embed="rId72"/>
                </a:ext>
              </a:extLst>
            </a:blip>
            <a:stretch>
              <a:fillRect l="0" t="0" r="0" b="0"/>
            </a:stretch>
          </a:blipFill>
        </p:spPr>
      </p:sp>
      <p:sp>
        <p:nvSpPr>
          <p:cNvPr name="Freeform 39" id="39"/>
          <p:cNvSpPr/>
          <p:nvPr/>
        </p:nvSpPr>
        <p:spPr>
          <a:xfrm flipH="false" flipV="false" rot="0">
            <a:off x="1704718" y="7605058"/>
            <a:ext cx="751182" cy="745648"/>
          </a:xfrm>
          <a:custGeom>
            <a:avLst/>
            <a:gdLst/>
            <a:ahLst/>
            <a:cxnLst/>
            <a:rect r="r" b="b" t="t" l="l"/>
            <a:pathLst>
              <a:path h="745648" w="751182">
                <a:moveTo>
                  <a:pt x="0" y="0"/>
                </a:moveTo>
                <a:lnTo>
                  <a:pt x="751182" y="0"/>
                </a:lnTo>
                <a:lnTo>
                  <a:pt x="751182" y="745648"/>
                </a:lnTo>
                <a:lnTo>
                  <a:pt x="0" y="745648"/>
                </a:lnTo>
                <a:lnTo>
                  <a:pt x="0" y="0"/>
                </a:lnTo>
                <a:close/>
              </a:path>
            </a:pathLst>
          </a:custGeom>
          <a:blipFill>
            <a:blip r:embed="rId73">
              <a:extLst>
                <a:ext uri="{96DAC541-7B7A-43D3-8B79-37D633B846F1}">
                  <asvg:svgBlip xmlns:asvg="http://schemas.microsoft.com/office/drawing/2016/SVG/main" r:embed="rId74"/>
                </a:ext>
              </a:extLst>
            </a:blip>
            <a:stretch>
              <a:fillRect l="0" t="0" r="0" b="0"/>
            </a:stretch>
          </a:blipFill>
        </p:spPr>
      </p:sp>
      <p:sp>
        <p:nvSpPr>
          <p:cNvPr name="Freeform 40" id="40"/>
          <p:cNvSpPr/>
          <p:nvPr/>
        </p:nvSpPr>
        <p:spPr>
          <a:xfrm flipH="false" flipV="false" rot="0">
            <a:off x="6219914" y="5753968"/>
            <a:ext cx="545372" cy="747532"/>
          </a:xfrm>
          <a:custGeom>
            <a:avLst/>
            <a:gdLst/>
            <a:ahLst/>
            <a:cxnLst/>
            <a:rect r="r" b="b" t="t" l="l"/>
            <a:pathLst>
              <a:path h="747532" w="545372">
                <a:moveTo>
                  <a:pt x="0" y="0"/>
                </a:moveTo>
                <a:lnTo>
                  <a:pt x="545372" y="0"/>
                </a:lnTo>
                <a:lnTo>
                  <a:pt x="545372" y="747532"/>
                </a:lnTo>
                <a:lnTo>
                  <a:pt x="0" y="747532"/>
                </a:lnTo>
                <a:lnTo>
                  <a:pt x="0" y="0"/>
                </a:lnTo>
                <a:close/>
              </a:path>
            </a:pathLst>
          </a:custGeom>
          <a:blipFill>
            <a:blip r:embed="rId75">
              <a:extLst>
                <a:ext uri="{96DAC541-7B7A-43D3-8B79-37D633B846F1}">
                  <asvg:svgBlip xmlns:asvg="http://schemas.microsoft.com/office/drawing/2016/SVG/main" r:embed="rId76"/>
                </a:ext>
              </a:extLst>
            </a:blip>
            <a:stretch>
              <a:fillRect l="0" t="0" r="0" b="0"/>
            </a:stretch>
          </a:blipFill>
        </p:spPr>
      </p:sp>
      <p:sp>
        <p:nvSpPr>
          <p:cNvPr name="Freeform 41" id="41"/>
          <p:cNvSpPr/>
          <p:nvPr/>
        </p:nvSpPr>
        <p:spPr>
          <a:xfrm flipH="false" flipV="false" rot="0">
            <a:off x="6115746" y="6617400"/>
            <a:ext cx="749356" cy="748178"/>
          </a:xfrm>
          <a:custGeom>
            <a:avLst/>
            <a:gdLst/>
            <a:ahLst/>
            <a:cxnLst/>
            <a:rect r="r" b="b" t="t" l="l"/>
            <a:pathLst>
              <a:path h="748178" w="749356">
                <a:moveTo>
                  <a:pt x="0" y="0"/>
                </a:moveTo>
                <a:lnTo>
                  <a:pt x="749356" y="0"/>
                </a:lnTo>
                <a:lnTo>
                  <a:pt x="749356" y="748178"/>
                </a:lnTo>
                <a:lnTo>
                  <a:pt x="0" y="748178"/>
                </a:lnTo>
                <a:lnTo>
                  <a:pt x="0" y="0"/>
                </a:lnTo>
                <a:close/>
              </a:path>
            </a:pathLst>
          </a:custGeom>
          <a:blipFill>
            <a:blip r:embed="rId77">
              <a:extLst>
                <a:ext uri="{96DAC541-7B7A-43D3-8B79-37D633B846F1}">
                  <asvg:svgBlip xmlns:asvg="http://schemas.microsoft.com/office/drawing/2016/SVG/main" r:embed="rId78"/>
                </a:ext>
              </a:extLst>
            </a:blip>
            <a:stretch>
              <a:fillRect l="0" t="0" r="0" b="0"/>
            </a:stretch>
          </a:blipFill>
        </p:spPr>
      </p:sp>
      <p:sp>
        <p:nvSpPr>
          <p:cNvPr name="Freeform 42" id="42"/>
          <p:cNvSpPr/>
          <p:nvPr/>
        </p:nvSpPr>
        <p:spPr>
          <a:xfrm flipH="false" flipV="false" rot="0">
            <a:off x="6275900" y="7603202"/>
            <a:ext cx="439642" cy="749356"/>
          </a:xfrm>
          <a:custGeom>
            <a:avLst/>
            <a:gdLst/>
            <a:ahLst/>
            <a:cxnLst/>
            <a:rect r="r" b="b" t="t" l="l"/>
            <a:pathLst>
              <a:path h="749356" w="439642">
                <a:moveTo>
                  <a:pt x="0" y="0"/>
                </a:moveTo>
                <a:lnTo>
                  <a:pt x="439642" y="0"/>
                </a:lnTo>
                <a:lnTo>
                  <a:pt x="439642" y="749356"/>
                </a:lnTo>
                <a:lnTo>
                  <a:pt x="0" y="749356"/>
                </a:lnTo>
                <a:lnTo>
                  <a:pt x="0" y="0"/>
                </a:lnTo>
                <a:close/>
              </a:path>
            </a:pathLst>
          </a:custGeom>
          <a:blipFill>
            <a:blip r:embed="rId79">
              <a:extLst>
                <a:ext uri="{96DAC541-7B7A-43D3-8B79-37D633B846F1}">
                  <asvg:svgBlip xmlns:asvg="http://schemas.microsoft.com/office/drawing/2016/SVG/main" r:embed="rId80"/>
                </a:ext>
              </a:extLst>
            </a:blip>
            <a:stretch>
              <a:fillRect l="0" t="0" r="0" b="0"/>
            </a:stretch>
          </a:blipFill>
        </p:spPr>
      </p:sp>
      <p:sp>
        <p:nvSpPr>
          <p:cNvPr name="Freeform 43" id="43"/>
          <p:cNvSpPr/>
          <p:nvPr/>
        </p:nvSpPr>
        <p:spPr>
          <a:xfrm flipH="false" flipV="false" rot="0">
            <a:off x="4347682" y="8548852"/>
            <a:ext cx="764192" cy="743822"/>
          </a:xfrm>
          <a:custGeom>
            <a:avLst/>
            <a:gdLst/>
            <a:ahLst/>
            <a:cxnLst/>
            <a:rect r="r" b="b" t="t" l="l"/>
            <a:pathLst>
              <a:path h="743822" w="764192">
                <a:moveTo>
                  <a:pt x="0" y="0"/>
                </a:moveTo>
                <a:lnTo>
                  <a:pt x="764192" y="0"/>
                </a:lnTo>
                <a:lnTo>
                  <a:pt x="764192" y="743822"/>
                </a:lnTo>
                <a:lnTo>
                  <a:pt x="0" y="743822"/>
                </a:lnTo>
                <a:lnTo>
                  <a:pt x="0" y="0"/>
                </a:lnTo>
                <a:close/>
              </a:path>
            </a:pathLst>
          </a:custGeom>
          <a:blipFill>
            <a:blip r:embed="rId81">
              <a:extLst>
                <a:ext uri="{96DAC541-7B7A-43D3-8B79-37D633B846F1}">
                  <asvg:svgBlip xmlns:asvg="http://schemas.microsoft.com/office/drawing/2016/SVG/main" r:embed="rId82"/>
                </a:ext>
              </a:extLst>
            </a:blip>
            <a:stretch>
              <a:fillRect l="0" t="0" r="0" b="0"/>
            </a:stretch>
          </a:blipFill>
        </p:spPr>
      </p:sp>
      <p:sp>
        <p:nvSpPr>
          <p:cNvPr name="Freeform 44" id="44"/>
          <p:cNvSpPr/>
          <p:nvPr/>
        </p:nvSpPr>
        <p:spPr>
          <a:xfrm flipH="false" flipV="false" rot="0">
            <a:off x="5083192" y="3062950"/>
            <a:ext cx="756774" cy="747472"/>
          </a:xfrm>
          <a:custGeom>
            <a:avLst/>
            <a:gdLst/>
            <a:ahLst/>
            <a:cxnLst/>
            <a:rect r="r" b="b" t="t" l="l"/>
            <a:pathLst>
              <a:path h="747472" w="756774">
                <a:moveTo>
                  <a:pt x="0" y="0"/>
                </a:moveTo>
                <a:lnTo>
                  <a:pt x="756774" y="0"/>
                </a:lnTo>
                <a:lnTo>
                  <a:pt x="756774" y="747472"/>
                </a:lnTo>
                <a:lnTo>
                  <a:pt x="0" y="747472"/>
                </a:lnTo>
                <a:lnTo>
                  <a:pt x="0" y="0"/>
                </a:lnTo>
                <a:close/>
              </a:path>
            </a:pathLst>
          </a:custGeom>
          <a:blipFill>
            <a:blip r:embed="rId83">
              <a:extLst>
                <a:ext uri="{96DAC541-7B7A-43D3-8B79-37D633B846F1}">
                  <asvg:svgBlip xmlns:asvg="http://schemas.microsoft.com/office/drawing/2016/SVG/main" r:embed="rId84"/>
                </a:ext>
              </a:extLst>
            </a:blip>
            <a:stretch>
              <a:fillRect l="0" t="0" r="0" b="0"/>
            </a:stretch>
          </a:blipFill>
        </p:spPr>
      </p:sp>
      <p:sp>
        <p:nvSpPr>
          <p:cNvPr name="Freeform 45" id="45"/>
          <p:cNvSpPr/>
          <p:nvPr/>
        </p:nvSpPr>
        <p:spPr>
          <a:xfrm flipH="false" flipV="false" rot="0">
            <a:off x="5148288" y="4121154"/>
            <a:ext cx="747472" cy="586110"/>
          </a:xfrm>
          <a:custGeom>
            <a:avLst/>
            <a:gdLst/>
            <a:ahLst/>
            <a:cxnLst/>
            <a:rect r="r" b="b" t="t" l="l"/>
            <a:pathLst>
              <a:path h="586110" w="747472">
                <a:moveTo>
                  <a:pt x="0" y="0"/>
                </a:moveTo>
                <a:lnTo>
                  <a:pt x="747472" y="0"/>
                </a:lnTo>
                <a:lnTo>
                  <a:pt x="747472" y="586110"/>
                </a:lnTo>
                <a:lnTo>
                  <a:pt x="0" y="586110"/>
                </a:lnTo>
                <a:lnTo>
                  <a:pt x="0" y="0"/>
                </a:lnTo>
                <a:close/>
              </a:path>
            </a:pathLst>
          </a:custGeom>
          <a:blipFill>
            <a:blip r:embed="rId85">
              <a:extLst>
                <a:ext uri="{96DAC541-7B7A-43D3-8B79-37D633B846F1}">
                  <asvg:svgBlip xmlns:asvg="http://schemas.microsoft.com/office/drawing/2016/SVG/main" r:embed="rId86"/>
                </a:ext>
              </a:extLst>
            </a:blip>
            <a:stretch>
              <a:fillRect l="0" t="0" r="0" b="0"/>
            </a:stretch>
          </a:blipFill>
        </p:spPr>
      </p:sp>
      <p:sp>
        <p:nvSpPr>
          <p:cNvPr name="Freeform 46" id="46"/>
          <p:cNvSpPr/>
          <p:nvPr/>
        </p:nvSpPr>
        <p:spPr>
          <a:xfrm flipH="false" flipV="false" rot="0">
            <a:off x="5141934" y="4827770"/>
            <a:ext cx="751182" cy="747532"/>
          </a:xfrm>
          <a:custGeom>
            <a:avLst/>
            <a:gdLst/>
            <a:ahLst/>
            <a:cxnLst/>
            <a:rect r="r" b="b" t="t" l="l"/>
            <a:pathLst>
              <a:path h="747532" w="751182">
                <a:moveTo>
                  <a:pt x="0" y="0"/>
                </a:moveTo>
                <a:lnTo>
                  <a:pt x="751182" y="0"/>
                </a:lnTo>
                <a:lnTo>
                  <a:pt x="751182" y="747532"/>
                </a:lnTo>
                <a:lnTo>
                  <a:pt x="0" y="747532"/>
                </a:lnTo>
                <a:lnTo>
                  <a:pt x="0" y="0"/>
                </a:lnTo>
                <a:close/>
              </a:path>
            </a:pathLst>
          </a:custGeom>
          <a:blipFill>
            <a:blip r:embed="rId87">
              <a:extLst>
                <a:ext uri="{96DAC541-7B7A-43D3-8B79-37D633B846F1}">
                  <asvg:svgBlip xmlns:asvg="http://schemas.microsoft.com/office/drawing/2016/SVG/main" r:embed="rId88"/>
                </a:ext>
              </a:extLst>
            </a:blip>
            <a:stretch>
              <a:fillRect l="0" t="0" r="0" b="0"/>
            </a:stretch>
          </a:blipFill>
        </p:spPr>
      </p:sp>
      <p:sp>
        <p:nvSpPr>
          <p:cNvPr name="Freeform 47" id="47"/>
          <p:cNvSpPr/>
          <p:nvPr/>
        </p:nvSpPr>
        <p:spPr>
          <a:xfrm flipH="false" flipV="false" rot="0">
            <a:off x="2626532" y="5813310"/>
            <a:ext cx="684422" cy="751240"/>
          </a:xfrm>
          <a:custGeom>
            <a:avLst/>
            <a:gdLst/>
            <a:ahLst/>
            <a:cxnLst/>
            <a:rect r="r" b="b" t="t" l="l"/>
            <a:pathLst>
              <a:path h="751240" w="684422">
                <a:moveTo>
                  <a:pt x="0" y="0"/>
                </a:moveTo>
                <a:lnTo>
                  <a:pt x="684422" y="0"/>
                </a:lnTo>
                <a:lnTo>
                  <a:pt x="684422" y="751240"/>
                </a:lnTo>
                <a:lnTo>
                  <a:pt x="0" y="751240"/>
                </a:lnTo>
                <a:lnTo>
                  <a:pt x="0" y="0"/>
                </a:lnTo>
                <a:close/>
              </a:path>
            </a:pathLst>
          </a:custGeom>
          <a:blipFill>
            <a:blip r:embed="rId89">
              <a:extLst>
                <a:ext uri="{96DAC541-7B7A-43D3-8B79-37D633B846F1}">
                  <asvg:svgBlip xmlns:asvg="http://schemas.microsoft.com/office/drawing/2016/SVG/main" r:embed="rId90"/>
                </a:ext>
              </a:extLst>
            </a:blip>
            <a:stretch>
              <a:fillRect l="0" t="0" r="0" b="0"/>
            </a:stretch>
          </a:blipFill>
        </p:spPr>
      </p:sp>
      <p:sp>
        <p:nvSpPr>
          <p:cNvPr name="Freeform 48" id="48"/>
          <p:cNvSpPr/>
          <p:nvPr/>
        </p:nvSpPr>
        <p:spPr>
          <a:xfrm flipH="false" flipV="false" rot="0">
            <a:off x="2644136" y="6675462"/>
            <a:ext cx="649218" cy="749650"/>
          </a:xfrm>
          <a:custGeom>
            <a:avLst/>
            <a:gdLst/>
            <a:ahLst/>
            <a:cxnLst/>
            <a:rect r="r" b="b" t="t" l="l"/>
            <a:pathLst>
              <a:path h="749650" w="649218">
                <a:moveTo>
                  <a:pt x="0" y="0"/>
                </a:moveTo>
                <a:lnTo>
                  <a:pt x="649218" y="0"/>
                </a:lnTo>
                <a:lnTo>
                  <a:pt x="649218" y="749650"/>
                </a:lnTo>
                <a:lnTo>
                  <a:pt x="0" y="749650"/>
                </a:lnTo>
                <a:lnTo>
                  <a:pt x="0" y="0"/>
                </a:lnTo>
                <a:close/>
              </a:path>
            </a:pathLst>
          </a:custGeom>
          <a:blipFill>
            <a:blip r:embed="rId91">
              <a:extLst>
                <a:ext uri="{96DAC541-7B7A-43D3-8B79-37D633B846F1}">
                  <asvg:svgBlip xmlns:asvg="http://schemas.microsoft.com/office/drawing/2016/SVG/main" r:embed="rId92"/>
                </a:ext>
              </a:extLst>
            </a:blip>
            <a:stretch>
              <a:fillRect l="0" t="0" r="0" b="0"/>
            </a:stretch>
          </a:blipFill>
        </p:spPr>
      </p:sp>
      <p:sp>
        <p:nvSpPr>
          <p:cNvPr name="Freeform 49" id="49"/>
          <p:cNvSpPr/>
          <p:nvPr/>
        </p:nvSpPr>
        <p:spPr>
          <a:xfrm flipH="false" flipV="false" rot="0">
            <a:off x="2592866" y="7604616"/>
            <a:ext cx="743822" cy="746530"/>
          </a:xfrm>
          <a:custGeom>
            <a:avLst/>
            <a:gdLst/>
            <a:ahLst/>
            <a:cxnLst/>
            <a:rect r="r" b="b" t="t" l="l"/>
            <a:pathLst>
              <a:path h="746530" w="743822">
                <a:moveTo>
                  <a:pt x="0" y="0"/>
                </a:moveTo>
                <a:lnTo>
                  <a:pt x="743822" y="0"/>
                </a:lnTo>
                <a:lnTo>
                  <a:pt x="743822" y="746530"/>
                </a:lnTo>
                <a:lnTo>
                  <a:pt x="0" y="746530"/>
                </a:lnTo>
                <a:lnTo>
                  <a:pt x="0" y="0"/>
                </a:lnTo>
                <a:close/>
              </a:path>
            </a:pathLst>
          </a:custGeom>
          <a:blipFill>
            <a:blip r:embed="rId93">
              <a:extLst>
                <a:ext uri="{96DAC541-7B7A-43D3-8B79-37D633B846F1}">
                  <asvg:svgBlip xmlns:asvg="http://schemas.microsoft.com/office/drawing/2016/SVG/main" r:embed="rId94"/>
                </a:ext>
              </a:extLst>
            </a:blip>
            <a:stretch>
              <a:fillRect l="0" t="0" r="0" b="0"/>
            </a:stretch>
          </a:blipFill>
        </p:spPr>
      </p:sp>
      <p:sp>
        <p:nvSpPr>
          <p:cNvPr name="Freeform 50" id="50"/>
          <p:cNvSpPr/>
          <p:nvPr/>
        </p:nvSpPr>
        <p:spPr>
          <a:xfrm flipH="false" flipV="false" rot="0">
            <a:off x="6980656" y="5757678"/>
            <a:ext cx="767900" cy="745236"/>
          </a:xfrm>
          <a:custGeom>
            <a:avLst/>
            <a:gdLst/>
            <a:ahLst/>
            <a:cxnLst/>
            <a:rect r="r" b="b" t="t" l="l"/>
            <a:pathLst>
              <a:path h="745236" w="767900">
                <a:moveTo>
                  <a:pt x="0" y="0"/>
                </a:moveTo>
                <a:lnTo>
                  <a:pt x="767900" y="0"/>
                </a:lnTo>
                <a:lnTo>
                  <a:pt x="767900" y="745236"/>
                </a:lnTo>
                <a:lnTo>
                  <a:pt x="0" y="745236"/>
                </a:lnTo>
                <a:lnTo>
                  <a:pt x="0" y="0"/>
                </a:lnTo>
                <a:close/>
              </a:path>
            </a:pathLst>
          </a:custGeom>
          <a:blipFill>
            <a:blip r:embed="rId95">
              <a:extLst>
                <a:ext uri="{96DAC541-7B7A-43D3-8B79-37D633B846F1}">
                  <asvg:svgBlip xmlns:asvg="http://schemas.microsoft.com/office/drawing/2016/SVG/main" r:embed="rId96"/>
                </a:ext>
              </a:extLst>
            </a:blip>
            <a:stretch>
              <a:fillRect l="0" t="0" r="0" b="0"/>
            </a:stretch>
          </a:blipFill>
        </p:spPr>
      </p:sp>
      <p:sp>
        <p:nvSpPr>
          <p:cNvPr name="Freeform 51" id="51"/>
          <p:cNvSpPr/>
          <p:nvPr/>
        </p:nvSpPr>
        <p:spPr>
          <a:xfrm flipH="false" flipV="false" rot="0">
            <a:off x="6995694" y="6772184"/>
            <a:ext cx="751240" cy="486030"/>
          </a:xfrm>
          <a:custGeom>
            <a:avLst/>
            <a:gdLst/>
            <a:ahLst/>
            <a:cxnLst/>
            <a:rect r="r" b="b" t="t" l="l"/>
            <a:pathLst>
              <a:path h="486030" w="751240">
                <a:moveTo>
                  <a:pt x="0" y="0"/>
                </a:moveTo>
                <a:lnTo>
                  <a:pt x="751240" y="0"/>
                </a:lnTo>
                <a:lnTo>
                  <a:pt x="751240" y="486030"/>
                </a:lnTo>
                <a:lnTo>
                  <a:pt x="0" y="486030"/>
                </a:lnTo>
                <a:lnTo>
                  <a:pt x="0" y="0"/>
                </a:lnTo>
                <a:close/>
              </a:path>
            </a:pathLst>
          </a:custGeom>
          <a:blipFill>
            <a:blip r:embed="rId97">
              <a:extLst>
                <a:ext uri="{96DAC541-7B7A-43D3-8B79-37D633B846F1}">
                  <asvg:svgBlip xmlns:asvg="http://schemas.microsoft.com/office/drawing/2016/SVG/main" r:embed="rId98"/>
                </a:ext>
              </a:extLst>
            </a:blip>
            <a:stretch>
              <a:fillRect l="0" t="0" r="0" b="0"/>
            </a:stretch>
          </a:blipFill>
        </p:spPr>
      </p:sp>
      <p:sp>
        <p:nvSpPr>
          <p:cNvPr name="Freeform 52" id="52"/>
          <p:cNvSpPr/>
          <p:nvPr/>
        </p:nvSpPr>
        <p:spPr>
          <a:xfrm flipH="false" flipV="false" rot="0">
            <a:off x="6981900" y="7603202"/>
            <a:ext cx="771610" cy="749356"/>
          </a:xfrm>
          <a:custGeom>
            <a:avLst/>
            <a:gdLst/>
            <a:ahLst/>
            <a:cxnLst/>
            <a:rect r="r" b="b" t="t" l="l"/>
            <a:pathLst>
              <a:path h="749356" w="771610">
                <a:moveTo>
                  <a:pt x="0" y="0"/>
                </a:moveTo>
                <a:lnTo>
                  <a:pt x="771610" y="0"/>
                </a:lnTo>
                <a:lnTo>
                  <a:pt x="771610" y="749356"/>
                </a:lnTo>
                <a:lnTo>
                  <a:pt x="0" y="749356"/>
                </a:lnTo>
                <a:lnTo>
                  <a:pt x="0" y="0"/>
                </a:lnTo>
                <a:close/>
              </a:path>
            </a:pathLst>
          </a:custGeom>
          <a:blipFill>
            <a:blip r:embed="rId99">
              <a:extLst>
                <a:ext uri="{96DAC541-7B7A-43D3-8B79-37D633B846F1}">
                  <asvg:svgBlip xmlns:asvg="http://schemas.microsoft.com/office/drawing/2016/SVG/main" r:embed="rId100"/>
                </a:ext>
              </a:extLst>
            </a:blip>
            <a:stretch>
              <a:fillRect l="0" t="0" r="0" b="0"/>
            </a:stretch>
          </a:blipFill>
        </p:spPr>
      </p:sp>
      <p:sp>
        <p:nvSpPr>
          <p:cNvPr name="Freeform 53" id="53"/>
          <p:cNvSpPr/>
          <p:nvPr/>
        </p:nvSpPr>
        <p:spPr>
          <a:xfrm flipH="false" flipV="false" rot="0">
            <a:off x="5338402" y="8546964"/>
            <a:ext cx="537954" cy="747532"/>
          </a:xfrm>
          <a:custGeom>
            <a:avLst/>
            <a:gdLst/>
            <a:ahLst/>
            <a:cxnLst/>
            <a:rect r="r" b="b" t="t" l="l"/>
            <a:pathLst>
              <a:path h="747532" w="537954">
                <a:moveTo>
                  <a:pt x="0" y="0"/>
                </a:moveTo>
                <a:lnTo>
                  <a:pt x="537954" y="0"/>
                </a:lnTo>
                <a:lnTo>
                  <a:pt x="537954" y="747532"/>
                </a:lnTo>
                <a:lnTo>
                  <a:pt x="0" y="747532"/>
                </a:lnTo>
                <a:lnTo>
                  <a:pt x="0" y="0"/>
                </a:lnTo>
                <a:close/>
              </a:path>
            </a:pathLst>
          </a:custGeom>
          <a:blipFill>
            <a:blip r:embed="rId101">
              <a:extLst>
                <a:ext uri="{96DAC541-7B7A-43D3-8B79-37D633B846F1}">
                  <asvg:svgBlip xmlns:asvg="http://schemas.microsoft.com/office/drawing/2016/SVG/main" r:embed="rId102"/>
                </a:ext>
              </a:extLst>
            </a:blip>
            <a:stretch>
              <a:fillRect l="0" t="0" r="0" b="0"/>
            </a:stretch>
          </a:blipFill>
        </p:spPr>
      </p:sp>
      <p:sp>
        <p:nvSpPr>
          <p:cNvPr name="TextBox 54" id="54"/>
          <p:cNvSpPr txBox="true"/>
          <p:nvPr/>
        </p:nvSpPr>
        <p:spPr>
          <a:xfrm rot="0">
            <a:off x="1790775" y="1892025"/>
            <a:ext cx="6781350" cy="877200"/>
          </a:xfrm>
          <a:prstGeom prst="rect">
            <a:avLst/>
          </a:prstGeom>
        </p:spPr>
        <p:txBody>
          <a:bodyPr anchor="t" rtlCol="false" tIns="0" lIns="0" bIns="0" rIns="0">
            <a:spAutoFit/>
          </a:bodyPr>
          <a:lstStyle/>
          <a:p>
            <a:pPr algn="ctr">
              <a:lnSpc>
                <a:spcPts val="5759"/>
              </a:lnSpc>
            </a:pPr>
            <a:r>
              <a:rPr lang="en-US" sz="4800">
                <a:solidFill>
                  <a:srgbClr val="FFFFFF"/>
                </a:solidFill>
                <a:latin typeface="Arial"/>
                <a:ea typeface="Arial"/>
                <a:cs typeface="Arial"/>
                <a:sym typeface="Arial"/>
              </a:rPr>
              <a:t>Educational Icons</a:t>
            </a:r>
          </a:p>
        </p:txBody>
      </p:sp>
      <p:sp>
        <p:nvSpPr>
          <p:cNvPr name="TextBox 55" id="55"/>
          <p:cNvSpPr txBox="true"/>
          <p:nvPr/>
        </p:nvSpPr>
        <p:spPr>
          <a:xfrm rot="0">
            <a:off x="9808225" y="1892025"/>
            <a:ext cx="6781350" cy="877200"/>
          </a:xfrm>
          <a:prstGeom prst="rect">
            <a:avLst/>
          </a:prstGeom>
        </p:spPr>
        <p:txBody>
          <a:bodyPr anchor="t" rtlCol="false" tIns="0" lIns="0" bIns="0" rIns="0">
            <a:spAutoFit/>
          </a:bodyPr>
          <a:lstStyle/>
          <a:p>
            <a:pPr algn="ctr">
              <a:lnSpc>
                <a:spcPts val="5759"/>
              </a:lnSpc>
            </a:pPr>
            <a:r>
              <a:rPr lang="en-US" sz="4800">
                <a:solidFill>
                  <a:srgbClr val="FFFFFF"/>
                </a:solidFill>
                <a:latin typeface="Arial"/>
                <a:ea typeface="Arial"/>
                <a:cs typeface="Arial"/>
                <a:sym typeface="Arial"/>
              </a:rPr>
              <a:t>Medical Icons</a:t>
            </a:r>
          </a:p>
        </p:txBody>
      </p:sp>
      <p:sp>
        <p:nvSpPr>
          <p:cNvPr name="Freeform 56" id="56"/>
          <p:cNvSpPr/>
          <p:nvPr/>
        </p:nvSpPr>
        <p:spPr>
          <a:xfrm flipH="false" flipV="false" rot="0">
            <a:off x="9733090" y="3162480"/>
            <a:ext cx="706360" cy="629178"/>
          </a:xfrm>
          <a:custGeom>
            <a:avLst/>
            <a:gdLst/>
            <a:ahLst/>
            <a:cxnLst/>
            <a:rect r="r" b="b" t="t" l="l"/>
            <a:pathLst>
              <a:path h="629178" w="706360">
                <a:moveTo>
                  <a:pt x="0" y="0"/>
                </a:moveTo>
                <a:lnTo>
                  <a:pt x="706360" y="0"/>
                </a:lnTo>
                <a:lnTo>
                  <a:pt x="706360" y="629178"/>
                </a:lnTo>
                <a:lnTo>
                  <a:pt x="0" y="629178"/>
                </a:lnTo>
                <a:lnTo>
                  <a:pt x="0" y="0"/>
                </a:lnTo>
                <a:close/>
              </a:path>
            </a:pathLst>
          </a:custGeom>
          <a:blipFill>
            <a:blip r:embed="rId103">
              <a:extLst>
                <a:ext uri="{96DAC541-7B7A-43D3-8B79-37D633B846F1}">
                  <asvg:svgBlip xmlns:asvg="http://schemas.microsoft.com/office/drawing/2016/SVG/main" r:embed="rId104"/>
                </a:ext>
              </a:extLst>
            </a:blip>
            <a:stretch>
              <a:fillRect l="0" t="0" r="0" b="0"/>
            </a:stretch>
          </a:blipFill>
        </p:spPr>
      </p:sp>
      <p:sp>
        <p:nvSpPr>
          <p:cNvPr name="Freeform 57" id="57"/>
          <p:cNvSpPr/>
          <p:nvPr/>
        </p:nvSpPr>
        <p:spPr>
          <a:xfrm flipH="false" flipV="false" rot="0">
            <a:off x="9731188" y="4016706"/>
            <a:ext cx="708214" cy="710126"/>
          </a:xfrm>
          <a:custGeom>
            <a:avLst/>
            <a:gdLst/>
            <a:ahLst/>
            <a:cxnLst/>
            <a:rect r="r" b="b" t="t" l="l"/>
            <a:pathLst>
              <a:path h="710126" w="708214">
                <a:moveTo>
                  <a:pt x="0" y="0"/>
                </a:moveTo>
                <a:lnTo>
                  <a:pt x="708214" y="0"/>
                </a:lnTo>
                <a:lnTo>
                  <a:pt x="708214" y="710126"/>
                </a:lnTo>
                <a:lnTo>
                  <a:pt x="0" y="710126"/>
                </a:lnTo>
                <a:lnTo>
                  <a:pt x="0" y="0"/>
                </a:lnTo>
                <a:close/>
              </a:path>
            </a:pathLst>
          </a:custGeom>
          <a:blipFill>
            <a:blip r:embed="rId105">
              <a:extLst>
                <a:ext uri="{96DAC541-7B7A-43D3-8B79-37D633B846F1}">
                  <asvg:svgBlip xmlns:asvg="http://schemas.microsoft.com/office/drawing/2016/SVG/main" r:embed="rId106"/>
                </a:ext>
              </a:extLst>
            </a:blip>
            <a:stretch>
              <a:fillRect l="0" t="0" r="0" b="0"/>
            </a:stretch>
          </a:blipFill>
        </p:spPr>
      </p:sp>
      <p:sp>
        <p:nvSpPr>
          <p:cNvPr name="Freeform 58" id="58"/>
          <p:cNvSpPr/>
          <p:nvPr/>
        </p:nvSpPr>
        <p:spPr>
          <a:xfrm flipH="false" flipV="false" rot="0">
            <a:off x="9759438" y="4902868"/>
            <a:ext cx="651716" cy="702654"/>
          </a:xfrm>
          <a:custGeom>
            <a:avLst/>
            <a:gdLst/>
            <a:ahLst/>
            <a:cxnLst/>
            <a:rect r="r" b="b" t="t" l="l"/>
            <a:pathLst>
              <a:path h="702654" w="651716">
                <a:moveTo>
                  <a:pt x="0" y="0"/>
                </a:moveTo>
                <a:lnTo>
                  <a:pt x="651716" y="0"/>
                </a:lnTo>
                <a:lnTo>
                  <a:pt x="651716" y="702654"/>
                </a:lnTo>
                <a:lnTo>
                  <a:pt x="0" y="702654"/>
                </a:lnTo>
                <a:lnTo>
                  <a:pt x="0" y="0"/>
                </a:lnTo>
                <a:close/>
              </a:path>
            </a:pathLst>
          </a:custGeom>
          <a:blipFill>
            <a:blip r:embed="rId107">
              <a:extLst>
                <a:ext uri="{96DAC541-7B7A-43D3-8B79-37D633B846F1}">
                  <asvg:svgBlip xmlns:asvg="http://schemas.microsoft.com/office/drawing/2016/SVG/main" r:embed="rId108"/>
                </a:ext>
              </a:extLst>
            </a:blip>
            <a:stretch>
              <a:fillRect l="0" t="0" r="0" b="0"/>
            </a:stretch>
          </a:blipFill>
        </p:spPr>
      </p:sp>
      <p:sp>
        <p:nvSpPr>
          <p:cNvPr name="Freeform 59" id="59"/>
          <p:cNvSpPr/>
          <p:nvPr/>
        </p:nvSpPr>
        <p:spPr>
          <a:xfrm flipH="false" flipV="false" rot="0">
            <a:off x="14207820" y="3250142"/>
            <a:ext cx="708214" cy="453948"/>
          </a:xfrm>
          <a:custGeom>
            <a:avLst/>
            <a:gdLst/>
            <a:ahLst/>
            <a:cxnLst/>
            <a:rect r="r" b="b" t="t" l="l"/>
            <a:pathLst>
              <a:path h="453948" w="708214">
                <a:moveTo>
                  <a:pt x="0" y="0"/>
                </a:moveTo>
                <a:lnTo>
                  <a:pt x="708214" y="0"/>
                </a:lnTo>
                <a:lnTo>
                  <a:pt x="708214" y="453948"/>
                </a:lnTo>
                <a:lnTo>
                  <a:pt x="0" y="453948"/>
                </a:lnTo>
                <a:lnTo>
                  <a:pt x="0" y="0"/>
                </a:lnTo>
                <a:close/>
              </a:path>
            </a:pathLst>
          </a:custGeom>
          <a:blipFill>
            <a:blip r:embed="rId109">
              <a:extLst>
                <a:ext uri="{96DAC541-7B7A-43D3-8B79-37D633B846F1}">
                  <asvg:svgBlip xmlns:asvg="http://schemas.microsoft.com/office/drawing/2016/SVG/main" r:embed="rId110"/>
                </a:ext>
              </a:extLst>
            </a:blip>
            <a:stretch>
              <a:fillRect l="0" t="0" r="0" b="0"/>
            </a:stretch>
          </a:blipFill>
        </p:spPr>
      </p:sp>
      <p:sp>
        <p:nvSpPr>
          <p:cNvPr name="Freeform 60" id="60"/>
          <p:cNvSpPr/>
          <p:nvPr/>
        </p:nvSpPr>
        <p:spPr>
          <a:xfrm flipH="false" flipV="false" rot="0">
            <a:off x="14208746" y="4018588"/>
            <a:ext cx="706360" cy="706360"/>
          </a:xfrm>
          <a:custGeom>
            <a:avLst/>
            <a:gdLst/>
            <a:ahLst/>
            <a:cxnLst/>
            <a:rect r="r" b="b" t="t" l="l"/>
            <a:pathLst>
              <a:path h="706360" w="706360">
                <a:moveTo>
                  <a:pt x="0" y="0"/>
                </a:moveTo>
                <a:lnTo>
                  <a:pt x="706360" y="0"/>
                </a:lnTo>
                <a:lnTo>
                  <a:pt x="706360" y="706360"/>
                </a:lnTo>
                <a:lnTo>
                  <a:pt x="0" y="706360"/>
                </a:lnTo>
                <a:lnTo>
                  <a:pt x="0" y="0"/>
                </a:lnTo>
                <a:close/>
              </a:path>
            </a:pathLst>
          </a:custGeom>
          <a:blipFill>
            <a:blip r:embed="rId111">
              <a:extLst>
                <a:ext uri="{96DAC541-7B7A-43D3-8B79-37D633B846F1}">
                  <asvg:svgBlip xmlns:asvg="http://schemas.microsoft.com/office/drawing/2016/SVG/main" r:embed="rId112"/>
                </a:ext>
              </a:extLst>
            </a:blip>
            <a:stretch>
              <a:fillRect l="0" t="0" r="0" b="0"/>
            </a:stretch>
          </a:blipFill>
        </p:spPr>
      </p:sp>
      <p:sp>
        <p:nvSpPr>
          <p:cNvPr name="Freeform 61" id="61"/>
          <p:cNvSpPr/>
          <p:nvPr/>
        </p:nvSpPr>
        <p:spPr>
          <a:xfrm flipH="false" flipV="false" rot="0">
            <a:off x="14198404" y="4900776"/>
            <a:ext cx="727046" cy="706838"/>
          </a:xfrm>
          <a:custGeom>
            <a:avLst/>
            <a:gdLst/>
            <a:ahLst/>
            <a:cxnLst/>
            <a:rect r="r" b="b" t="t" l="l"/>
            <a:pathLst>
              <a:path h="706838" w="727046">
                <a:moveTo>
                  <a:pt x="0" y="0"/>
                </a:moveTo>
                <a:lnTo>
                  <a:pt x="727046" y="0"/>
                </a:lnTo>
                <a:lnTo>
                  <a:pt x="727046" y="706838"/>
                </a:lnTo>
                <a:lnTo>
                  <a:pt x="0" y="706838"/>
                </a:lnTo>
                <a:lnTo>
                  <a:pt x="0" y="0"/>
                </a:lnTo>
                <a:close/>
              </a:path>
            </a:pathLst>
          </a:custGeom>
          <a:blipFill>
            <a:blip r:embed="rId113">
              <a:extLst>
                <a:ext uri="{96DAC541-7B7A-43D3-8B79-37D633B846F1}">
                  <asvg:svgBlip xmlns:asvg="http://schemas.microsoft.com/office/drawing/2016/SVG/main" r:embed="rId114"/>
                </a:ext>
              </a:extLst>
            </a:blip>
            <a:stretch>
              <a:fillRect l="0" t="0" r="0" b="0"/>
            </a:stretch>
          </a:blipFill>
        </p:spPr>
      </p:sp>
      <p:sp>
        <p:nvSpPr>
          <p:cNvPr name="Freeform 62" id="62"/>
          <p:cNvSpPr/>
          <p:nvPr/>
        </p:nvSpPr>
        <p:spPr>
          <a:xfrm flipH="false" flipV="false" rot="0">
            <a:off x="11508674" y="5783732"/>
            <a:ext cx="708272" cy="706420"/>
          </a:xfrm>
          <a:custGeom>
            <a:avLst/>
            <a:gdLst/>
            <a:ahLst/>
            <a:cxnLst/>
            <a:rect r="r" b="b" t="t" l="l"/>
            <a:pathLst>
              <a:path h="706420" w="708272">
                <a:moveTo>
                  <a:pt x="0" y="0"/>
                </a:moveTo>
                <a:lnTo>
                  <a:pt x="708272" y="0"/>
                </a:lnTo>
                <a:lnTo>
                  <a:pt x="708272" y="706420"/>
                </a:lnTo>
                <a:lnTo>
                  <a:pt x="0" y="706420"/>
                </a:lnTo>
                <a:lnTo>
                  <a:pt x="0" y="0"/>
                </a:lnTo>
                <a:close/>
              </a:path>
            </a:pathLst>
          </a:custGeom>
          <a:blipFill>
            <a:blip r:embed="rId115">
              <a:extLst>
                <a:ext uri="{96DAC541-7B7A-43D3-8B79-37D633B846F1}">
                  <asvg:svgBlip xmlns:asvg="http://schemas.microsoft.com/office/drawing/2016/SVG/main" r:embed="rId116"/>
                </a:ext>
              </a:extLst>
            </a:blip>
            <a:stretch>
              <a:fillRect l="0" t="0" r="0" b="0"/>
            </a:stretch>
          </a:blipFill>
        </p:spPr>
      </p:sp>
      <p:sp>
        <p:nvSpPr>
          <p:cNvPr name="Freeform 63" id="63"/>
          <p:cNvSpPr/>
          <p:nvPr/>
        </p:nvSpPr>
        <p:spPr>
          <a:xfrm flipH="false" flipV="false" rot="0">
            <a:off x="11572704" y="6677488"/>
            <a:ext cx="580214" cy="708214"/>
          </a:xfrm>
          <a:custGeom>
            <a:avLst/>
            <a:gdLst/>
            <a:ahLst/>
            <a:cxnLst/>
            <a:rect r="r" b="b" t="t" l="l"/>
            <a:pathLst>
              <a:path h="708214" w="580214">
                <a:moveTo>
                  <a:pt x="0" y="0"/>
                </a:moveTo>
                <a:lnTo>
                  <a:pt x="580214" y="0"/>
                </a:lnTo>
                <a:lnTo>
                  <a:pt x="580214" y="708214"/>
                </a:lnTo>
                <a:lnTo>
                  <a:pt x="0" y="708214"/>
                </a:lnTo>
                <a:lnTo>
                  <a:pt x="0" y="0"/>
                </a:lnTo>
                <a:close/>
              </a:path>
            </a:pathLst>
          </a:custGeom>
          <a:blipFill>
            <a:blip r:embed="rId117">
              <a:extLst>
                <a:ext uri="{96DAC541-7B7A-43D3-8B79-37D633B846F1}">
                  <asvg:svgBlip xmlns:asvg="http://schemas.microsoft.com/office/drawing/2016/SVG/main" r:embed="rId118"/>
                </a:ext>
              </a:extLst>
            </a:blip>
            <a:stretch>
              <a:fillRect l="0" t="0" r="0" b="0"/>
            </a:stretch>
          </a:blipFill>
        </p:spPr>
      </p:sp>
      <p:sp>
        <p:nvSpPr>
          <p:cNvPr name="Freeform 64" id="64"/>
          <p:cNvSpPr/>
          <p:nvPr/>
        </p:nvSpPr>
        <p:spPr>
          <a:xfrm flipH="false" flipV="false" rot="0">
            <a:off x="11573578" y="7559820"/>
            <a:ext cx="580154" cy="708272"/>
          </a:xfrm>
          <a:custGeom>
            <a:avLst/>
            <a:gdLst/>
            <a:ahLst/>
            <a:cxnLst/>
            <a:rect r="r" b="b" t="t" l="l"/>
            <a:pathLst>
              <a:path h="708272" w="580154">
                <a:moveTo>
                  <a:pt x="0" y="0"/>
                </a:moveTo>
                <a:lnTo>
                  <a:pt x="580154" y="0"/>
                </a:lnTo>
                <a:lnTo>
                  <a:pt x="580154" y="708272"/>
                </a:lnTo>
                <a:lnTo>
                  <a:pt x="0" y="708272"/>
                </a:lnTo>
                <a:lnTo>
                  <a:pt x="0" y="0"/>
                </a:lnTo>
                <a:close/>
              </a:path>
            </a:pathLst>
          </a:custGeom>
          <a:blipFill>
            <a:blip r:embed="rId119">
              <a:extLst>
                <a:ext uri="{96DAC541-7B7A-43D3-8B79-37D633B846F1}">
                  <asvg:svgBlip xmlns:asvg="http://schemas.microsoft.com/office/drawing/2016/SVG/main" r:embed="rId120"/>
                </a:ext>
              </a:extLst>
            </a:blip>
            <a:stretch>
              <a:fillRect l="0" t="0" r="0" b="0"/>
            </a:stretch>
          </a:blipFill>
        </p:spPr>
      </p:sp>
      <p:sp>
        <p:nvSpPr>
          <p:cNvPr name="Freeform 65" id="65"/>
          <p:cNvSpPr/>
          <p:nvPr/>
        </p:nvSpPr>
        <p:spPr>
          <a:xfrm flipH="false" flipV="false" rot="0">
            <a:off x="15985188" y="5783732"/>
            <a:ext cx="721426" cy="706420"/>
          </a:xfrm>
          <a:custGeom>
            <a:avLst/>
            <a:gdLst/>
            <a:ahLst/>
            <a:cxnLst/>
            <a:rect r="r" b="b" t="t" l="l"/>
            <a:pathLst>
              <a:path h="706420" w="721426">
                <a:moveTo>
                  <a:pt x="0" y="0"/>
                </a:moveTo>
                <a:lnTo>
                  <a:pt x="721426" y="0"/>
                </a:lnTo>
                <a:lnTo>
                  <a:pt x="721426" y="706420"/>
                </a:lnTo>
                <a:lnTo>
                  <a:pt x="0" y="706420"/>
                </a:lnTo>
                <a:lnTo>
                  <a:pt x="0" y="0"/>
                </a:lnTo>
                <a:close/>
              </a:path>
            </a:pathLst>
          </a:custGeom>
          <a:blipFill>
            <a:blip r:embed="rId121">
              <a:extLst>
                <a:ext uri="{96DAC541-7B7A-43D3-8B79-37D633B846F1}">
                  <asvg:svgBlip xmlns:asvg="http://schemas.microsoft.com/office/drawing/2016/SVG/main" r:embed="rId122"/>
                </a:ext>
              </a:extLst>
            </a:blip>
            <a:stretch>
              <a:fillRect l="0" t="0" r="0" b="0"/>
            </a:stretch>
          </a:blipFill>
        </p:spPr>
      </p:sp>
      <p:sp>
        <p:nvSpPr>
          <p:cNvPr name="Freeform 66" id="66"/>
          <p:cNvSpPr/>
          <p:nvPr/>
        </p:nvSpPr>
        <p:spPr>
          <a:xfrm flipH="false" flipV="false" rot="0">
            <a:off x="10652182" y="3122932"/>
            <a:ext cx="629178" cy="708272"/>
          </a:xfrm>
          <a:custGeom>
            <a:avLst/>
            <a:gdLst/>
            <a:ahLst/>
            <a:cxnLst/>
            <a:rect r="r" b="b" t="t" l="l"/>
            <a:pathLst>
              <a:path h="708272" w="629178">
                <a:moveTo>
                  <a:pt x="0" y="0"/>
                </a:moveTo>
                <a:lnTo>
                  <a:pt x="629178" y="0"/>
                </a:lnTo>
                <a:lnTo>
                  <a:pt x="629178" y="708272"/>
                </a:lnTo>
                <a:lnTo>
                  <a:pt x="0" y="708272"/>
                </a:lnTo>
                <a:lnTo>
                  <a:pt x="0" y="0"/>
                </a:lnTo>
                <a:close/>
              </a:path>
            </a:pathLst>
          </a:custGeom>
          <a:blipFill>
            <a:blip r:embed="rId123">
              <a:extLst>
                <a:ext uri="{96DAC541-7B7A-43D3-8B79-37D633B846F1}">
                  <asvg:svgBlip xmlns:asvg="http://schemas.microsoft.com/office/drawing/2016/SVG/main" r:embed="rId124"/>
                </a:ext>
              </a:extLst>
            </a:blip>
            <a:stretch>
              <a:fillRect l="0" t="0" r="0" b="0"/>
            </a:stretch>
          </a:blipFill>
        </p:spPr>
      </p:sp>
      <p:sp>
        <p:nvSpPr>
          <p:cNvPr name="Freeform 67" id="67"/>
          <p:cNvSpPr/>
          <p:nvPr/>
        </p:nvSpPr>
        <p:spPr>
          <a:xfrm flipH="false" flipV="false" rot="0">
            <a:off x="10608868" y="4017814"/>
            <a:ext cx="715806" cy="707794"/>
          </a:xfrm>
          <a:custGeom>
            <a:avLst/>
            <a:gdLst/>
            <a:ahLst/>
            <a:cxnLst/>
            <a:rect r="r" b="b" t="t" l="l"/>
            <a:pathLst>
              <a:path h="707794" w="715806">
                <a:moveTo>
                  <a:pt x="0" y="0"/>
                </a:moveTo>
                <a:lnTo>
                  <a:pt x="715806" y="0"/>
                </a:lnTo>
                <a:lnTo>
                  <a:pt x="715806" y="707794"/>
                </a:lnTo>
                <a:lnTo>
                  <a:pt x="0" y="707794"/>
                </a:lnTo>
                <a:lnTo>
                  <a:pt x="0" y="0"/>
                </a:lnTo>
                <a:close/>
              </a:path>
            </a:pathLst>
          </a:custGeom>
          <a:blipFill>
            <a:blip r:embed="rId125">
              <a:extLst>
                <a:ext uri="{96DAC541-7B7A-43D3-8B79-37D633B846F1}">
                  <asvg:svgBlip xmlns:asvg="http://schemas.microsoft.com/office/drawing/2016/SVG/main" r:embed="rId126"/>
                </a:ext>
              </a:extLst>
            </a:blip>
            <a:stretch>
              <a:fillRect l="0" t="0" r="0" b="0"/>
            </a:stretch>
          </a:blipFill>
        </p:spPr>
      </p:sp>
      <p:sp>
        <p:nvSpPr>
          <p:cNvPr name="Freeform 68" id="68"/>
          <p:cNvSpPr/>
          <p:nvPr/>
        </p:nvSpPr>
        <p:spPr>
          <a:xfrm flipH="false" flipV="false" rot="0">
            <a:off x="10737878" y="4900058"/>
            <a:ext cx="455860" cy="708272"/>
          </a:xfrm>
          <a:custGeom>
            <a:avLst/>
            <a:gdLst/>
            <a:ahLst/>
            <a:cxnLst/>
            <a:rect r="r" b="b" t="t" l="l"/>
            <a:pathLst>
              <a:path h="708272" w="455860">
                <a:moveTo>
                  <a:pt x="0" y="0"/>
                </a:moveTo>
                <a:lnTo>
                  <a:pt x="455860" y="0"/>
                </a:lnTo>
                <a:lnTo>
                  <a:pt x="455860" y="708272"/>
                </a:lnTo>
                <a:lnTo>
                  <a:pt x="0" y="708272"/>
                </a:lnTo>
                <a:lnTo>
                  <a:pt x="0" y="0"/>
                </a:lnTo>
                <a:close/>
              </a:path>
            </a:pathLst>
          </a:custGeom>
          <a:blipFill>
            <a:blip r:embed="rId127">
              <a:extLst>
                <a:ext uri="{96DAC541-7B7A-43D3-8B79-37D633B846F1}">
                  <asvg:svgBlip xmlns:asvg="http://schemas.microsoft.com/office/drawing/2016/SVG/main" r:embed="rId128"/>
                </a:ext>
              </a:extLst>
            </a:blip>
            <a:stretch>
              <a:fillRect l="0" t="0" r="0" b="0"/>
            </a:stretch>
          </a:blipFill>
        </p:spPr>
      </p:sp>
      <p:sp>
        <p:nvSpPr>
          <p:cNvPr name="Freeform 69" id="69"/>
          <p:cNvSpPr/>
          <p:nvPr/>
        </p:nvSpPr>
        <p:spPr>
          <a:xfrm flipH="false" flipV="false" rot="0">
            <a:off x="15083610" y="3123936"/>
            <a:ext cx="708272" cy="706360"/>
          </a:xfrm>
          <a:custGeom>
            <a:avLst/>
            <a:gdLst/>
            <a:ahLst/>
            <a:cxnLst/>
            <a:rect r="r" b="b" t="t" l="l"/>
            <a:pathLst>
              <a:path h="706360" w="708272">
                <a:moveTo>
                  <a:pt x="0" y="0"/>
                </a:moveTo>
                <a:lnTo>
                  <a:pt x="708272" y="0"/>
                </a:lnTo>
                <a:lnTo>
                  <a:pt x="708272" y="706360"/>
                </a:lnTo>
                <a:lnTo>
                  <a:pt x="0" y="706360"/>
                </a:lnTo>
                <a:lnTo>
                  <a:pt x="0" y="0"/>
                </a:lnTo>
                <a:close/>
              </a:path>
            </a:pathLst>
          </a:custGeom>
          <a:blipFill>
            <a:blip r:embed="rId129">
              <a:extLst>
                <a:ext uri="{96DAC541-7B7A-43D3-8B79-37D633B846F1}">
                  <asvg:svgBlip xmlns:asvg="http://schemas.microsoft.com/office/drawing/2016/SVG/main" r:embed="rId130"/>
                </a:ext>
              </a:extLst>
            </a:blip>
            <a:stretch>
              <a:fillRect l="0" t="0" r="0" b="0"/>
            </a:stretch>
          </a:blipFill>
        </p:spPr>
      </p:sp>
      <p:sp>
        <p:nvSpPr>
          <p:cNvPr name="Freeform 70" id="70"/>
          <p:cNvSpPr/>
          <p:nvPr/>
        </p:nvSpPr>
        <p:spPr>
          <a:xfrm flipH="false" flipV="false" rot="0">
            <a:off x="15082654" y="4019516"/>
            <a:ext cx="710186" cy="704506"/>
          </a:xfrm>
          <a:custGeom>
            <a:avLst/>
            <a:gdLst/>
            <a:ahLst/>
            <a:cxnLst/>
            <a:rect r="r" b="b" t="t" l="l"/>
            <a:pathLst>
              <a:path h="704506" w="710186">
                <a:moveTo>
                  <a:pt x="0" y="0"/>
                </a:moveTo>
                <a:lnTo>
                  <a:pt x="710186" y="0"/>
                </a:lnTo>
                <a:lnTo>
                  <a:pt x="710186" y="704506"/>
                </a:lnTo>
                <a:lnTo>
                  <a:pt x="0" y="704506"/>
                </a:lnTo>
                <a:lnTo>
                  <a:pt x="0" y="0"/>
                </a:lnTo>
                <a:close/>
              </a:path>
            </a:pathLst>
          </a:custGeom>
          <a:blipFill>
            <a:blip r:embed="rId131">
              <a:extLst>
                <a:ext uri="{96DAC541-7B7A-43D3-8B79-37D633B846F1}">
                  <asvg:svgBlip xmlns:asvg="http://schemas.microsoft.com/office/drawing/2016/SVG/main" r:embed="rId132"/>
                </a:ext>
              </a:extLst>
            </a:blip>
            <a:stretch>
              <a:fillRect l="0" t="0" r="0" b="0"/>
            </a:stretch>
          </a:blipFill>
        </p:spPr>
      </p:sp>
      <p:sp>
        <p:nvSpPr>
          <p:cNvPr name="Freeform 71" id="71"/>
          <p:cNvSpPr/>
          <p:nvPr/>
        </p:nvSpPr>
        <p:spPr>
          <a:xfrm flipH="false" flipV="false" rot="0">
            <a:off x="15146714" y="4901016"/>
            <a:ext cx="582066" cy="706360"/>
          </a:xfrm>
          <a:custGeom>
            <a:avLst/>
            <a:gdLst/>
            <a:ahLst/>
            <a:cxnLst/>
            <a:rect r="r" b="b" t="t" l="l"/>
            <a:pathLst>
              <a:path h="706360" w="582066">
                <a:moveTo>
                  <a:pt x="0" y="0"/>
                </a:moveTo>
                <a:lnTo>
                  <a:pt x="582066" y="0"/>
                </a:lnTo>
                <a:lnTo>
                  <a:pt x="582066" y="706360"/>
                </a:lnTo>
                <a:lnTo>
                  <a:pt x="0" y="706360"/>
                </a:lnTo>
                <a:lnTo>
                  <a:pt x="0" y="0"/>
                </a:lnTo>
                <a:close/>
              </a:path>
            </a:pathLst>
          </a:custGeom>
          <a:blipFill>
            <a:blip r:embed="rId133">
              <a:extLst>
                <a:ext uri="{96DAC541-7B7A-43D3-8B79-37D633B846F1}">
                  <asvg:svgBlip xmlns:asvg="http://schemas.microsoft.com/office/drawing/2016/SVG/main" r:embed="rId134"/>
                </a:ext>
              </a:extLst>
            </a:blip>
            <a:stretch>
              <a:fillRect l="0" t="0" r="0" b="0"/>
            </a:stretch>
          </a:blipFill>
        </p:spPr>
      </p:sp>
      <p:sp>
        <p:nvSpPr>
          <p:cNvPr name="Freeform 72" id="72"/>
          <p:cNvSpPr/>
          <p:nvPr/>
        </p:nvSpPr>
        <p:spPr>
          <a:xfrm flipH="false" flipV="false" rot="0">
            <a:off x="12424834" y="5783762"/>
            <a:ext cx="674374" cy="706360"/>
          </a:xfrm>
          <a:custGeom>
            <a:avLst/>
            <a:gdLst/>
            <a:ahLst/>
            <a:cxnLst/>
            <a:rect r="r" b="b" t="t" l="l"/>
            <a:pathLst>
              <a:path h="706360" w="674374">
                <a:moveTo>
                  <a:pt x="0" y="0"/>
                </a:moveTo>
                <a:lnTo>
                  <a:pt x="674374" y="0"/>
                </a:lnTo>
                <a:lnTo>
                  <a:pt x="674374" y="706360"/>
                </a:lnTo>
                <a:lnTo>
                  <a:pt x="0" y="706360"/>
                </a:lnTo>
                <a:lnTo>
                  <a:pt x="0" y="0"/>
                </a:lnTo>
                <a:close/>
              </a:path>
            </a:pathLst>
          </a:custGeom>
          <a:blipFill>
            <a:blip r:embed="rId135">
              <a:extLst>
                <a:ext uri="{96DAC541-7B7A-43D3-8B79-37D633B846F1}">
                  <asvg:svgBlip xmlns:asvg="http://schemas.microsoft.com/office/drawing/2016/SVG/main" r:embed="rId136"/>
                </a:ext>
              </a:extLst>
            </a:blip>
            <a:stretch>
              <a:fillRect l="0" t="0" r="0" b="0"/>
            </a:stretch>
          </a:blipFill>
        </p:spPr>
      </p:sp>
      <p:sp>
        <p:nvSpPr>
          <p:cNvPr name="Freeform 73" id="73"/>
          <p:cNvSpPr/>
          <p:nvPr/>
        </p:nvSpPr>
        <p:spPr>
          <a:xfrm flipH="false" flipV="false" rot="0">
            <a:off x="12429556" y="6678414"/>
            <a:ext cx="664928" cy="706360"/>
          </a:xfrm>
          <a:custGeom>
            <a:avLst/>
            <a:gdLst/>
            <a:ahLst/>
            <a:cxnLst/>
            <a:rect r="r" b="b" t="t" l="l"/>
            <a:pathLst>
              <a:path h="706360" w="664928">
                <a:moveTo>
                  <a:pt x="0" y="0"/>
                </a:moveTo>
                <a:lnTo>
                  <a:pt x="664928" y="0"/>
                </a:lnTo>
                <a:lnTo>
                  <a:pt x="664928" y="706360"/>
                </a:lnTo>
                <a:lnTo>
                  <a:pt x="0" y="706360"/>
                </a:lnTo>
                <a:lnTo>
                  <a:pt x="0" y="0"/>
                </a:lnTo>
                <a:close/>
              </a:path>
            </a:pathLst>
          </a:custGeom>
          <a:blipFill>
            <a:blip r:embed="rId137">
              <a:extLst>
                <a:ext uri="{96DAC541-7B7A-43D3-8B79-37D633B846F1}">
                  <asvg:svgBlip xmlns:asvg="http://schemas.microsoft.com/office/drawing/2016/SVG/main" r:embed="rId138"/>
                </a:ext>
              </a:extLst>
            </a:blip>
            <a:stretch>
              <a:fillRect l="0" t="0" r="0" b="0"/>
            </a:stretch>
          </a:blipFill>
        </p:spPr>
      </p:sp>
      <p:sp>
        <p:nvSpPr>
          <p:cNvPr name="Freeform 74" id="74"/>
          <p:cNvSpPr/>
          <p:nvPr/>
        </p:nvSpPr>
        <p:spPr>
          <a:xfrm flipH="false" flipV="false" rot="0">
            <a:off x="12408840" y="7560840"/>
            <a:ext cx="706360" cy="706360"/>
          </a:xfrm>
          <a:custGeom>
            <a:avLst/>
            <a:gdLst/>
            <a:ahLst/>
            <a:cxnLst/>
            <a:rect r="r" b="b" t="t" l="l"/>
            <a:pathLst>
              <a:path h="706360" w="706360">
                <a:moveTo>
                  <a:pt x="0" y="0"/>
                </a:moveTo>
                <a:lnTo>
                  <a:pt x="706360" y="0"/>
                </a:lnTo>
                <a:lnTo>
                  <a:pt x="706360" y="706360"/>
                </a:lnTo>
                <a:lnTo>
                  <a:pt x="0" y="706360"/>
                </a:lnTo>
                <a:lnTo>
                  <a:pt x="0" y="0"/>
                </a:lnTo>
                <a:close/>
              </a:path>
            </a:pathLst>
          </a:custGeom>
          <a:blipFill>
            <a:blip r:embed="rId139">
              <a:extLst>
                <a:ext uri="{96DAC541-7B7A-43D3-8B79-37D633B846F1}">
                  <asvg:svgBlip xmlns:asvg="http://schemas.microsoft.com/office/drawing/2016/SVG/main" r:embed="rId140"/>
                </a:ext>
              </a:extLst>
            </a:blip>
            <a:stretch>
              <a:fillRect l="0" t="0" r="0" b="0"/>
            </a:stretch>
          </a:blipFill>
        </p:spPr>
      </p:sp>
      <p:sp>
        <p:nvSpPr>
          <p:cNvPr name="Freeform 75" id="75"/>
          <p:cNvSpPr/>
          <p:nvPr/>
        </p:nvSpPr>
        <p:spPr>
          <a:xfrm flipH="false" flipV="false" rot="0">
            <a:off x="15990838" y="6679610"/>
            <a:ext cx="710126" cy="703968"/>
          </a:xfrm>
          <a:custGeom>
            <a:avLst/>
            <a:gdLst/>
            <a:ahLst/>
            <a:cxnLst/>
            <a:rect r="r" b="b" t="t" l="l"/>
            <a:pathLst>
              <a:path h="703968" w="710126">
                <a:moveTo>
                  <a:pt x="0" y="0"/>
                </a:moveTo>
                <a:lnTo>
                  <a:pt x="710126" y="0"/>
                </a:lnTo>
                <a:lnTo>
                  <a:pt x="710126" y="703968"/>
                </a:lnTo>
                <a:lnTo>
                  <a:pt x="0" y="703968"/>
                </a:lnTo>
                <a:lnTo>
                  <a:pt x="0" y="0"/>
                </a:lnTo>
                <a:close/>
              </a:path>
            </a:pathLst>
          </a:custGeom>
          <a:blipFill>
            <a:blip r:embed="rId141">
              <a:extLst>
                <a:ext uri="{96DAC541-7B7A-43D3-8B79-37D633B846F1}">
                  <asvg:svgBlip xmlns:asvg="http://schemas.microsoft.com/office/drawing/2016/SVG/main" r:embed="rId142"/>
                </a:ext>
              </a:extLst>
            </a:blip>
            <a:stretch>
              <a:fillRect l="0" t="0" r="0" b="0"/>
            </a:stretch>
          </a:blipFill>
        </p:spPr>
      </p:sp>
      <p:sp>
        <p:nvSpPr>
          <p:cNvPr name="Freeform 76" id="76"/>
          <p:cNvSpPr/>
          <p:nvPr/>
        </p:nvSpPr>
        <p:spPr>
          <a:xfrm flipH="false" flipV="false" rot="0">
            <a:off x="11549534" y="3123906"/>
            <a:ext cx="623498" cy="706420"/>
          </a:xfrm>
          <a:custGeom>
            <a:avLst/>
            <a:gdLst/>
            <a:ahLst/>
            <a:cxnLst/>
            <a:rect r="r" b="b" t="t" l="l"/>
            <a:pathLst>
              <a:path h="706420" w="623498">
                <a:moveTo>
                  <a:pt x="0" y="0"/>
                </a:moveTo>
                <a:lnTo>
                  <a:pt x="623498" y="0"/>
                </a:lnTo>
                <a:lnTo>
                  <a:pt x="623498" y="706420"/>
                </a:lnTo>
                <a:lnTo>
                  <a:pt x="0" y="706420"/>
                </a:lnTo>
                <a:lnTo>
                  <a:pt x="0" y="0"/>
                </a:lnTo>
                <a:close/>
              </a:path>
            </a:pathLst>
          </a:custGeom>
          <a:blipFill>
            <a:blip r:embed="rId143">
              <a:extLst>
                <a:ext uri="{96DAC541-7B7A-43D3-8B79-37D633B846F1}">
                  <asvg:svgBlip xmlns:asvg="http://schemas.microsoft.com/office/drawing/2016/SVG/main" r:embed="rId144"/>
                </a:ext>
              </a:extLst>
            </a:blip>
            <a:stretch>
              <a:fillRect l="0" t="0" r="0" b="0"/>
            </a:stretch>
          </a:blipFill>
        </p:spPr>
      </p:sp>
      <p:sp>
        <p:nvSpPr>
          <p:cNvPr name="Freeform 77" id="77"/>
          <p:cNvSpPr/>
          <p:nvPr/>
        </p:nvSpPr>
        <p:spPr>
          <a:xfrm flipH="false" flipV="false" rot="0">
            <a:off x="11505262" y="4140998"/>
            <a:ext cx="712040" cy="461540"/>
          </a:xfrm>
          <a:custGeom>
            <a:avLst/>
            <a:gdLst/>
            <a:ahLst/>
            <a:cxnLst/>
            <a:rect r="r" b="b" t="t" l="l"/>
            <a:pathLst>
              <a:path h="461540" w="712040">
                <a:moveTo>
                  <a:pt x="0" y="0"/>
                </a:moveTo>
                <a:lnTo>
                  <a:pt x="712040" y="0"/>
                </a:lnTo>
                <a:lnTo>
                  <a:pt x="712040" y="461540"/>
                </a:lnTo>
                <a:lnTo>
                  <a:pt x="0" y="461540"/>
                </a:lnTo>
                <a:lnTo>
                  <a:pt x="0" y="0"/>
                </a:lnTo>
                <a:close/>
              </a:path>
            </a:pathLst>
          </a:custGeom>
          <a:blipFill>
            <a:blip r:embed="rId145">
              <a:extLst>
                <a:ext uri="{96DAC541-7B7A-43D3-8B79-37D633B846F1}">
                  <asvg:svgBlip xmlns:asvg="http://schemas.microsoft.com/office/drawing/2016/SVG/main" r:embed="rId146"/>
                </a:ext>
              </a:extLst>
            </a:blip>
            <a:stretch>
              <a:fillRect l="0" t="0" r="0" b="0"/>
            </a:stretch>
          </a:blipFill>
        </p:spPr>
      </p:sp>
      <p:sp>
        <p:nvSpPr>
          <p:cNvPr name="Freeform 78" id="78"/>
          <p:cNvSpPr/>
          <p:nvPr/>
        </p:nvSpPr>
        <p:spPr>
          <a:xfrm flipH="false" flipV="false" rot="0">
            <a:off x="11507138" y="4913654"/>
            <a:ext cx="710186" cy="680952"/>
          </a:xfrm>
          <a:custGeom>
            <a:avLst/>
            <a:gdLst/>
            <a:ahLst/>
            <a:cxnLst/>
            <a:rect r="r" b="b" t="t" l="l"/>
            <a:pathLst>
              <a:path h="680952" w="710186">
                <a:moveTo>
                  <a:pt x="0" y="0"/>
                </a:moveTo>
                <a:lnTo>
                  <a:pt x="710186" y="0"/>
                </a:lnTo>
                <a:lnTo>
                  <a:pt x="710186" y="680952"/>
                </a:lnTo>
                <a:lnTo>
                  <a:pt x="0" y="680952"/>
                </a:lnTo>
                <a:lnTo>
                  <a:pt x="0" y="0"/>
                </a:lnTo>
                <a:close/>
              </a:path>
            </a:pathLst>
          </a:custGeom>
          <a:blipFill>
            <a:blip r:embed="rId147">
              <a:extLst>
                <a:ext uri="{96DAC541-7B7A-43D3-8B79-37D633B846F1}">
                  <asvg:svgBlip xmlns:asvg="http://schemas.microsoft.com/office/drawing/2016/SVG/main" r:embed="rId148"/>
                </a:ext>
              </a:extLst>
            </a:blip>
            <a:stretch>
              <a:fillRect l="0" t="0" r="0" b="0"/>
            </a:stretch>
          </a:blipFill>
        </p:spPr>
      </p:sp>
      <p:sp>
        <p:nvSpPr>
          <p:cNvPr name="Freeform 79" id="79"/>
          <p:cNvSpPr/>
          <p:nvPr/>
        </p:nvSpPr>
        <p:spPr>
          <a:xfrm flipH="false" flipV="false" rot="0">
            <a:off x="15968834" y="3122932"/>
            <a:ext cx="708272" cy="708272"/>
          </a:xfrm>
          <a:custGeom>
            <a:avLst/>
            <a:gdLst/>
            <a:ahLst/>
            <a:cxnLst/>
            <a:rect r="r" b="b" t="t" l="l"/>
            <a:pathLst>
              <a:path h="708272" w="708272">
                <a:moveTo>
                  <a:pt x="0" y="0"/>
                </a:moveTo>
                <a:lnTo>
                  <a:pt x="708272" y="0"/>
                </a:lnTo>
                <a:lnTo>
                  <a:pt x="708272" y="708272"/>
                </a:lnTo>
                <a:lnTo>
                  <a:pt x="0" y="708272"/>
                </a:lnTo>
                <a:lnTo>
                  <a:pt x="0" y="0"/>
                </a:lnTo>
                <a:close/>
              </a:path>
            </a:pathLst>
          </a:custGeom>
          <a:blipFill>
            <a:blip r:embed="rId149">
              <a:extLst>
                <a:ext uri="{96DAC541-7B7A-43D3-8B79-37D633B846F1}">
                  <asvg:svgBlip xmlns:asvg="http://schemas.microsoft.com/office/drawing/2016/SVG/main" r:embed="rId150"/>
                </a:ext>
              </a:extLst>
            </a:blip>
            <a:stretch>
              <a:fillRect l="0" t="0" r="0" b="0"/>
            </a:stretch>
          </a:blipFill>
        </p:spPr>
      </p:sp>
      <p:sp>
        <p:nvSpPr>
          <p:cNvPr name="Freeform 80" id="80"/>
          <p:cNvSpPr/>
          <p:nvPr/>
        </p:nvSpPr>
        <p:spPr>
          <a:xfrm flipH="false" flipV="false" rot="0">
            <a:off x="15967950" y="4037420"/>
            <a:ext cx="708272" cy="668696"/>
          </a:xfrm>
          <a:custGeom>
            <a:avLst/>
            <a:gdLst/>
            <a:ahLst/>
            <a:cxnLst/>
            <a:rect r="r" b="b" t="t" l="l"/>
            <a:pathLst>
              <a:path h="668696" w="708272">
                <a:moveTo>
                  <a:pt x="0" y="0"/>
                </a:moveTo>
                <a:lnTo>
                  <a:pt x="708272" y="0"/>
                </a:lnTo>
                <a:lnTo>
                  <a:pt x="708272" y="668696"/>
                </a:lnTo>
                <a:lnTo>
                  <a:pt x="0" y="668696"/>
                </a:lnTo>
                <a:lnTo>
                  <a:pt x="0" y="0"/>
                </a:lnTo>
                <a:close/>
              </a:path>
            </a:pathLst>
          </a:custGeom>
          <a:blipFill>
            <a:blip r:embed="rId151">
              <a:extLst>
                <a:ext uri="{96DAC541-7B7A-43D3-8B79-37D633B846F1}">
                  <asvg:svgBlip xmlns:asvg="http://schemas.microsoft.com/office/drawing/2016/SVG/main" r:embed="rId152"/>
                </a:ext>
              </a:extLst>
            </a:blip>
            <a:stretch>
              <a:fillRect l="0" t="0" r="0" b="0"/>
            </a:stretch>
          </a:blipFill>
        </p:spPr>
      </p:sp>
      <p:sp>
        <p:nvSpPr>
          <p:cNvPr name="Freeform 81" id="81"/>
          <p:cNvSpPr/>
          <p:nvPr/>
        </p:nvSpPr>
        <p:spPr>
          <a:xfrm flipH="false" flipV="false" rot="0">
            <a:off x="15964142" y="4900232"/>
            <a:ext cx="717660" cy="707794"/>
          </a:xfrm>
          <a:custGeom>
            <a:avLst/>
            <a:gdLst/>
            <a:ahLst/>
            <a:cxnLst/>
            <a:rect r="r" b="b" t="t" l="l"/>
            <a:pathLst>
              <a:path h="707794" w="717660">
                <a:moveTo>
                  <a:pt x="0" y="0"/>
                </a:moveTo>
                <a:lnTo>
                  <a:pt x="717660" y="0"/>
                </a:lnTo>
                <a:lnTo>
                  <a:pt x="717660" y="707794"/>
                </a:lnTo>
                <a:lnTo>
                  <a:pt x="0" y="707794"/>
                </a:lnTo>
                <a:lnTo>
                  <a:pt x="0" y="0"/>
                </a:lnTo>
                <a:close/>
              </a:path>
            </a:pathLst>
          </a:custGeom>
          <a:blipFill>
            <a:blip r:embed="rId153">
              <a:extLst>
                <a:ext uri="{96DAC541-7B7A-43D3-8B79-37D633B846F1}">
                  <asvg:svgBlip xmlns:asvg="http://schemas.microsoft.com/office/drawing/2016/SVG/main" r:embed="rId154"/>
                </a:ext>
              </a:extLst>
            </a:blip>
            <a:stretch>
              <a:fillRect l="0" t="0" r="0" b="0"/>
            </a:stretch>
          </a:blipFill>
        </p:spPr>
      </p:sp>
      <p:sp>
        <p:nvSpPr>
          <p:cNvPr name="Freeform 82" id="82"/>
          <p:cNvSpPr/>
          <p:nvPr/>
        </p:nvSpPr>
        <p:spPr>
          <a:xfrm flipH="false" flipV="false" rot="0">
            <a:off x="13425766" y="5783732"/>
            <a:ext cx="457774" cy="706420"/>
          </a:xfrm>
          <a:custGeom>
            <a:avLst/>
            <a:gdLst/>
            <a:ahLst/>
            <a:cxnLst/>
            <a:rect r="r" b="b" t="t" l="l"/>
            <a:pathLst>
              <a:path h="706420" w="457774">
                <a:moveTo>
                  <a:pt x="0" y="0"/>
                </a:moveTo>
                <a:lnTo>
                  <a:pt x="457774" y="0"/>
                </a:lnTo>
                <a:lnTo>
                  <a:pt x="457774" y="706420"/>
                </a:lnTo>
                <a:lnTo>
                  <a:pt x="0" y="706420"/>
                </a:lnTo>
                <a:lnTo>
                  <a:pt x="0" y="0"/>
                </a:lnTo>
                <a:close/>
              </a:path>
            </a:pathLst>
          </a:custGeom>
          <a:blipFill>
            <a:blip r:embed="rId155">
              <a:extLst>
                <a:ext uri="{96DAC541-7B7A-43D3-8B79-37D633B846F1}">
                  <asvg:svgBlip xmlns:asvg="http://schemas.microsoft.com/office/drawing/2016/SVG/main" r:embed="rId156"/>
                </a:ext>
              </a:extLst>
            </a:blip>
            <a:stretch>
              <a:fillRect l="0" t="0" r="0" b="0"/>
            </a:stretch>
          </a:blipFill>
        </p:spPr>
      </p:sp>
      <p:sp>
        <p:nvSpPr>
          <p:cNvPr name="Freeform 83" id="83"/>
          <p:cNvSpPr/>
          <p:nvPr/>
        </p:nvSpPr>
        <p:spPr>
          <a:xfrm flipH="false" flipV="false" rot="0">
            <a:off x="13336328" y="6677488"/>
            <a:ext cx="636650" cy="708214"/>
          </a:xfrm>
          <a:custGeom>
            <a:avLst/>
            <a:gdLst/>
            <a:ahLst/>
            <a:cxnLst/>
            <a:rect r="r" b="b" t="t" l="l"/>
            <a:pathLst>
              <a:path h="708214" w="636650">
                <a:moveTo>
                  <a:pt x="0" y="0"/>
                </a:moveTo>
                <a:lnTo>
                  <a:pt x="636650" y="0"/>
                </a:lnTo>
                <a:lnTo>
                  <a:pt x="636650" y="708214"/>
                </a:lnTo>
                <a:lnTo>
                  <a:pt x="0" y="708214"/>
                </a:lnTo>
                <a:lnTo>
                  <a:pt x="0" y="0"/>
                </a:lnTo>
                <a:close/>
              </a:path>
            </a:pathLst>
          </a:custGeom>
          <a:blipFill>
            <a:blip r:embed="rId157">
              <a:extLst>
                <a:ext uri="{96DAC541-7B7A-43D3-8B79-37D633B846F1}">
                  <asvg:svgBlip xmlns:asvg="http://schemas.microsoft.com/office/drawing/2016/SVG/main" r:embed="rId158"/>
                </a:ext>
              </a:extLst>
            </a:blip>
            <a:stretch>
              <a:fillRect l="0" t="0" r="0" b="0"/>
            </a:stretch>
          </a:blipFill>
        </p:spPr>
      </p:sp>
      <p:sp>
        <p:nvSpPr>
          <p:cNvPr name="Freeform 84" id="84"/>
          <p:cNvSpPr/>
          <p:nvPr/>
        </p:nvSpPr>
        <p:spPr>
          <a:xfrm flipH="false" flipV="false" rot="0">
            <a:off x="13282506" y="7561464"/>
            <a:ext cx="745938" cy="704984"/>
          </a:xfrm>
          <a:custGeom>
            <a:avLst/>
            <a:gdLst/>
            <a:ahLst/>
            <a:cxnLst/>
            <a:rect r="r" b="b" t="t" l="l"/>
            <a:pathLst>
              <a:path h="704984" w="745938">
                <a:moveTo>
                  <a:pt x="0" y="0"/>
                </a:moveTo>
                <a:lnTo>
                  <a:pt x="745938" y="0"/>
                </a:lnTo>
                <a:lnTo>
                  <a:pt x="745938" y="704984"/>
                </a:lnTo>
                <a:lnTo>
                  <a:pt x="0" y="704984"/>
                </a:lnTo>
                <a:lnTo>
                  <a:pt x="0" y="0"/>
                </a:lnTo>
                <a:close/>
              </a:path>
            </a:pathLst>
          </a:custGeom>
          <a:blipFill>
            <a:blip r:embed="rId159">
              <a:extLst>
                <a:ext uri="{96DAC541-7B7A-43D3-8B79-37D633B846F1}">
                  <asvg:svgBlip xmlns:asvg="http://schemas.microsoft.com/office/drawing/2016/SVG/main" r:embed="rId160"/>
                </a:ext>
              </a:extLst>
            </a:blip>
            <a:stretch>
              <a:fillRect l="0" t="0" r="0" b="0"/>
            </a:stretch>
          </a:blipFill>
        </p:spPr>
      </p:sp>
      <p:sp>
        <p:nvSpPr>
          <p:cNvPr name="Freeform 85" id="85"/>
          <p:cNvSpPr/>
          <p:nvPr/>
        </p:nvSpPr>
        <p:spPr>
          <a:xfrm flipH="false" flipV="false" rot="0">
            <a:off x="16106672" y="7558000"/>
            <a:ext cx="478460" cy="712040"/>
          </a:xfrm>
          <a:custGeom>
            <a:avLst/>
            <a:gdLst/>
            <a:ahLst/>
            <a:cxnLst/>
            <a:rect r="r" b="b" t="t" l="l"/>
            <a:pathLst>
              <a:path h="712040" w="478460">
                <a:moveTo>
                  <a:pt x="0" y="0"/>
                </a:moveTo>
                <a:lnTo>
                  <a:pt x="478460" y="0"/>
                </a:lnTo>
                <a:lnTo>
                  <a:pt x="478460" y="712040"/>
                </a:lnTo>
                <a:lnTo>
                  <a:pt x="0" y="712040"/>
                </a:lnTo>
                <a:lnTo>
                  <a:pt x="0" y="0"/>
                </a:lnTo>
                <a:close/>
              </a:path>
            </a:pathLst>
          </a:custGeom>
          <a:blipFill>
            <a:blip r:embed="rId161">
              <a:extLst>
                <a:ext uri="{96DAC541-7B7A-43D3-8B79-37D633B846F1}">
                  <asvg:svgBlip xmlns:asvg="http://schemas.microsoft.com/office/drawing/2016/SVG/main" r:embed="rId162"/>
                </a:ext>
              </a:extLst>
            </a:blip>
            <a:stretch>
              <a:fillRect l="0" t="0" r="0" b="0"/>
            </a:stretch>
          </a:blipFill>
        </p:spPr>
      </p:sp>
      <p:sp>
        <p:nvSpPr>
          <p:cNvPr name="Freeform 86" id="86"/>
          <p:cNvSpPr/>
          <p:nvPr/>
        </p:nvSpPr>
        <p:spPr>
          <a:xfrm flipH="false" flipV="false" rot="0">
            <a:off x="12403574" y="3122980"/>
            <a:ext cx="710126" cy="708272"/>
          </a:xfrm>
          <a:custGeom>
            <a:avLst/>
            <a:gdLst/>
            <a:ahLst/>
            <a:cxnLst/>
            <a:rect r="r" b="b" t="t" l="l"/>
            <a:pathLst>
              <a:path h="708272" w="710126">
                <a:moveTo>
                  <a:pt x="0" y="0"/>
                </a:moveTo>
                <a:lnTo>
                  <a:pt x="710126" y="0"/>
                </a:lnTo>
                <a:lnTo>
                  <a:pt x="710126" y="708272"/>
                </a:lnTo>
                <a:lnTo>
                  <a:pt x="0" y="708272"/>
                </a:lnTo>
                <a:lnTo>
                  <a:pt x="0" y="0"/>
                </a:lnTo>
                <a:close/>
              </a:path>
            </a:pathLst>
          </a:custGeom>
          <a:blipFill>
            <a:blip r:embed="rId163">
              <a:extLst>
                <a:ext uri="{96DAC541-7B7A-43D3-8B79-37D633B846F1}">
                  <asvg:svgBlip xmlns:asvg="http://schemas.microsoft.com/office/drawing/2016/SVG/main" r:embed="rId164"/>
                </a:ext>
              </a:extLst>
            </a:blip>
            <a:stretch>
              <a:fillRect l="0" t="0" r="0" b="0"/>
            </a:stretch>
          </a:blipFill>
        </p:spPr>
      </p:sp>
      <p:sp>
        <p:nvSpPr>
          <p:cNvPr name="Freeform 87" id="87"/>
          <p:cNvSpPr/>
          <p:nvPr/>
        </p:nvSpPr>
        <p:spPr>
          <a:xfrm flipH="false" flipV="false" rot="0">
            <a:off x="12487372" y="4018472"/>
            <a:ext cx="544402" cy="706480"/>
          </a:xfrm>
          <a:custGeom>
            <a:avLst/>
            <a:gdLst/>
            <a:ahLst/>
            <a:cxnLst/>
            <a:rect r="r" b="b" t="t" l="l"/>
            <a:pathLst>
              <a:path h="706480" w="544402">
                <a:moveTo>
                  <a:pt x="0" y="0"/>
                </a:moveTo>
                <a:lnTo>
                  <a:pt x="544402" y="0"/>
                </a:lnTo>
                <a:lnTo>
                  <a:pt x="544402" y="706480"/>
                </a:lnTo>
                <a:lnTo>
                  <a:pt x="0" y="706480"/>
                </a:lnTo>
                <a:lnTo>
                  <a:pt x="0" y="0"/>
                </a:lnTo>
                <a:close/>
              </a:path>
            </a:pathLst>
          </a:custGeom>
          <a:blipFill>
            <a:blip r:embed="rId165">
              <a:extLst>
                <a:ext uri="{96DAC541-7B7A-43D3-8B79-37D633B846F1}">
                  <asvg:svgBlip xmlns:asvg="http://schemas.microsoft.com/office/drawing/2016/SVG/main" r:embed="rId166"/>
                </a:ext>
              </a:extLst>
            </a:blip>
            <a:stretch>
              <a:fillRect l="0" t="0" r="0" b="0"/>
            </a:stretch>
          </a:blipFill>
        </p:spPr>
      </p:sp>
      <p:sp>
        <p:nvSpPr>
          <p:cNvPr name="Freeform 88" id="88"/>
          <p:cNvSpPr/>
          <p:nvPr/>
        </p:nvSpPr>
        <p:spPr>
          <a:xfrm flipH="false" flipV="false" rot="0">
            <a:off x="12404510" y="4899994"/>
            <a:ext cx="710126" cy="708272"/>
          </a:xfrm>
          <a:custGeom>
            <a:avLst/>
            <a:gdLst/>
            <a:ahLst/>
            <a:cxnLst/>
            <a:rect r="r" b="b" t="t" l="l"/>
            <a:pathLst>
              <a:path h="708272" w="710126">
                <a:moveTo>
                  <a:pt x="0" y="0"/>
                </a:moveTo>
                <a:lnTo>
                  <a:pt x="710126" y="0"/>
                </a:lnTo>
                <a:lnTo>
                  <a:pt x="710126" y="708272"/>
                </a:lnTo>
                <a:lnTo>
                  <a:pt x="0" y="708272"/>
                </a:lnTo>
                <a:lnTo>
                  <a:pt x="0" y="0"/>
                </a:lnTo>
                <a:close/>
              </a:path>
            </a:pathLst>
          </a:custGeom>
          <a:blipFill>
            <a:blip r:embed="rId167">
              <a:extLst>
                <a:ext uri="{96DAC541-7B7A-43D3-8B79-37D633B846F1}">
                  <asvg:svgBlip xmlns:asvg="http://schemas.microsoft.com/office/drawing/2016/SVG/main" r:embed="rId168"/>
                </a:ext>
              </a:extLst>
            </a:blip>
            <a:stretch>
              <a:fillRect l="0" t="0" r="0" b="0"/>
            </a:stretch>
          </a:blipFill>
        </p:spPr>
      </p:sp>
      <p:sp>
        <p:nvSpPr>
          <p:cNvPr name="Freeform 89" id="89"/>
          <p:cNvSpPr/>
          <p:nvPr/>
        </p:nvSpPr>
        <p:spPr>
          <a:xfrm flipH="false" flipV="false" rot="0">
            <a:off x="9766958" y="5784642"/>
            <a:ext cx="644244" cy="704506"/>
          </a:xfrm>
          <a:custGeom>
            <a:avLst/>
            <a:gdLst/>
            <a:ahLst/>
            <a:cxnLst/>
            <a:rect r="r" b="b" t="t" l="l"/>
            <a:pathLst>
              <a:path h="704506" w="644244">
                <a:moveTo>
                  <a:pt x="0" y="0"/>
                </a:moveTo>
                <a:lnTo>
                  <a:pt x="644244" y="0"/>
                </a:lnTo>
                <a:lnTo>
                  <a:pt x="644244" y="704506"/>
                </a:lnTo>
                <a:lnTo>
                  <a:pt x="0" y="704506"/>
                </a:lnTo>
                <a:lnTo>
                  <a:pt x="0" y="0"/>
                </a:lnTo>
                <a:close/>
              </a:path>
            </a:pathLst>
          </a:custGeom>
          <a:blipFill>
            <a:blip r:embed="rId169">
              <a:extLst>
                <a:ext uri="{96DAC541-7B7A-43D3-8B79-37D633B846F1}">
                  <asvg:svgBlip xmlns:asvg="http://schemas.microsoft.com/office/drawing/2016/SVG/main" r:embed="rId170"/>
                </a:ext>
              </a:extLst>
            </a:blip>
            <a:stretch>
              <a:fillRect l="0" t="0" r="0" b="0"/>
            </a:stretch>
          </a:blipFill>
        </p:spPr>
      </p:sp>
      <p:sp>
        <p:nvSpPr>
          <p:cNvPr name="Freeform 90" id="90"/>
          <p:cNvSpPr/>
          <p:nvPr/>
        </p:nvSpPr>
        <p:spPr>
          <a:xfrm flipH="false" flipV="false" rot="0">
            <a:off x="9731262" y="6699130"/>
            <a:ext cx="713892" cy="664928"/>
          </a:xfrm>
          <a:custGeom>
            <a:avLst/>
            <a:gdLst/>
            <a:ahLst/>
            <a:cxnLst/>
            <a:rect r="r" b="b" t="t" l="l"/>
            <a:pathLst>
              <a:path h="664928" w="713892">
                <a:moveTo>
                  <a:pt x="0" y="0"/>
                </a:moveTo>
                <a:lnTo>
                  <a:pt x="713892" y="0"/>
                </a:lnTo>
                <a:lnTo>
                  <a:pt x="713892" y="664928"/>
                </a:lnTo>
                <a:lnTo>
                  <a:pt x="0" y="664928"/>
                </a:lnTo>
                <a:lnTo>
                  <a:pt x="0" y="0"/>
                </a:lnTo>
                <a:close/>
              </a:path>
            </a:pathLst>
          </a:custGeom>
          <a:blipFill>
            <a:blip r:embed="rId171">
              <a:extLst>
                <a:ext uri="{96DAC541-7B7A-43D3-8B79-37D633B846F1}">
                  <asvg:svgBlip xmlns:asvg="http://schemas.microsoft.com/office/drawing/2016/SVG/main" r:embed="rId172"/>
                </a:ext>
              </a:extLst>
            </a:blip>
            <a:stretch>
              <a:fillRect l="0" t="0" r="0" b="0"/>
            </a:stretch>
          </a:blipFill>
        </p:spPr>
      </p:sp>
      <p:sp>
        <p:nvSpPr>
          <p:cNvPr name="Freeform 91" id="91"/>
          <p:cNvSpPr/>
          <p:nvPr/>
        </p:nvSpPr>
        <p:spPr>
          <a:xfrm flipH="false" flipV="false" rot="0">
            <a:off x="9734018" y="7560626"/>
            <a:ext cx="710126" cy="706658"/>
          </a:xfrm>
          <a:custGeom>
            <a:avLst/>
            <a:gdLst/>
            <a:ahLst/>
            <a:cxnLst/>
            <a:rect r="r" b="b" t="t" l="l"/>
            <a:pathLst>
              <a:path h="706658" w="710126">
                <a:moveTo>
                  <a:pt x="0" y="0"/>
                </a:moveTo>
                <a:lnTo>
                  <a:pt x="710126" y="0"/>
                </a:lnTo>
                <a:lnTo>
                  <a:pt x="710126" y="706658"/>
                </a:lnTo>
                <a:lnTo>
                  <a:pt x="0" y="706658"/>
                </a:lnTo>
                <a:lnTo>
                  <a:pt x="0" y="0"/>
                </a:lnTo>
                <a:close/>
              </a:path>
            </a:pathLst>
          </a:custGeom>
          <a:blipFill>
            <a:blip r:embed="rId173">
              <a:extLst>
                <a:ext uri="{96DAC541-7B7A-43D3-8B79-37D633B846F1}">
                  <asvg:svgBlip xmlns:asvg="http://schemas.microsoft.com/office/drawing/2016/SVG/main" r:embed="rId174"/>
                </a:ext>
              </a:extLst>
            </a:blip>
            <a:stretch>
              <a:fillRect l="0" t="0" r="0" b="0"/>
            </a:stretch>
          </a:blipFill>
        </p:spPr>
      </p:sp>
      <p:sp>
        <p:nvSpPr>
          <p:cNvPr name="Freeform 92" id="92"/>
          <p:cNvSpPr/>
          <p:nvPr/>
        </p:nvSpPr>
        <p:spPr>
          <a:xfrm flipH="false" flipV="false" rot="0">
            <a:off x="14200714" y="5783762"/>
            <a:ext cx="708272" cy="706360"/>
          </a:xfrm>
          <a:custGeom>
            <a:avLst/>
            <a:gdLst/>
            <a:ahLst/>
            <a:cxnLst/>
            <a:rect r="r" b="b" t="t" l="l"/>
            <a:pathLst>
              <a:path h="706360" w="708272">
                <a:moveTo>
                  <a:pt x="0" y="0"/>
                </a:moveTo>
                <a:lnTo>
                  <a:pt x="708272" y="0"/>
                </a:lnTo>
                <a:lnTo>
                  <a:pt x="708272" y="706360"/>
                </a:lnTo>
                <a:lnTo>
                  <a:pt x="0" y="706360"/>
                </a:lnTo>
                <a:lnTo>
                  <a:pt x="0" y="0"/>
                </a:lnTo>
                <a:close/>
              </a:path>
            </a:pathLst>
          </a:custGeom>
          <a:blipFill>
            <a:blip r:embed="rId175">
              <a:extLst>
                <a:ext uri="{96DAC541-7B7A-43D3-8B79-37D633B846F1}">
                  <asvg:svgBlip xmlns:asvg="http://schemas.microsoft.com/office/drawing/2016/SVG/main" r:embed="rId176"/>
                </a:ext>
              </a:extLst>
            </a:blip>
            <a:stretch>
              <a:fillRect l="0" t="0" r="0" b="0"/>
            </a:stretch>
          </a:blipFill>
        </p:spPr>
      </p:sp>
      <p:sp>
        <p:nvSpPr>
          <p:cNvPr name="Freeform 93" id="93"/>
          <p:cNvSpPr/>
          <p:nvPr/>
        </p:nvSpPr>
        <p:spPr>
          <a:xfrm flipH="false" flipV="false" rot="0">
            <a:off x="14202478" y="6676474"/>
            <a:ext cx="706360" cy="710126"/>
          </a:xfrm>
          <a:custGeom>
            <a:avLst/>
            <a:gdLst/>
            <a:ahLst/>
            <a:cxnLst/>
            <a:rect r="r" b="b" t="t" l="l"/>
            <a:pathLst>
              <a:path h="710126" w="706360">
                <a:moveTo>
                  <a:pt x="0" y="0"/>
                </a:moveTo>
                <a:lnTo>
                  <a:pt x="706360" y="0"/>
                </a:lnTo>
                <a:lnTo>
                  <a:pt x="706360" y="710126"/>
                </a:lnTo>
                <a:lnTo>
                  <a:pt x="0" y="710126"/>
                </a:lnTo>
                <a:lnTo>
                  <a:pt x="0" y="0"/>
                </a:lnTo>
                <a:close/>
              </a:path>
            </a:pathLst>
          </a:custGeom>
          <a:blipFill>
            <a:blip r:embed="rId177">
              <a:extLst>
                <a:ext uri="{96DAC541-7B7A-43D3-8B79-37D633B846F1}">
                  <asvg:svgBlip xmlns:asvg="http://schemas.microsoft.com/office/drawing/2016/SVG/main" r:embed="rId178"/>
                </a:ext>
              </a:extLst>
            </a:blip>
            <a:stretch>
              <a:fillRect l="0" t="0" r="0" b="0"/>
            </a:stretch>
          </a:blipFill>
        </p:spPr>
      </p:sp>
      <p:sp>
        <p:nvSpPr>
          <p:cNvPr name="Freeform 94" id="94"/>
          <p:cNvSpPr/>
          <p:nvPr/>
        </p:nvSpPr>
        <p:spPr>
          <a:xfrm flipH="false" flipV="false" rot="0">
            <a:off x="14197754" y="7582418"/>
            <a:ext cx="715806" cy="663076"/>
          </a:xfrm>
          <a:custGeom>
            <a:avLst/>
            <a:gdLst/>
            <a:ahLst/>
            <a:cxnLst/>
            <a:rect r="r" b="b" t="t" l="l"/>
            <a:pathLst>
              <a:path h="663076" w="715806">
                <a:moveTo>
                  <a:pt x="0" y="0"/>
                </a:moveTo>
                <a:lnTo>
                  <a:pt x="715806" y="0"/>
                </a:lnTo>
                <a:lnTo>
                  <a:pt x="715806" y="663076"/>
                </a:lnTo>
                <a:lnTo>
                  <a:pt x="0" y="663076"/>
                </a:lnTo>
                <a:lnTo>
                  <a:pt x="0" y="0"/>
                </a:lnTo>
                <a:close/>
              </a:path>
            </a:pathLst>
          </a:custGeom>
          <a:blipFill>
            <a:blip r:embed="rId179">
              <a:extLst>
                <a:ext uri="{96DAC541-7B7A-43D3-8B79-37D633B846F1}">
                  <asvg:svgBlip xmlns:asvg="http://schemas.microsoft.com/office/drawing/2016/SVG/main" r:embed="rId180"/>
                </a:ext>
              </a:extLst>
            </a:blip>
            <a:stretch>
              <a:fillRect l="0" t="0" r="0" b="0"/>
            </a:stretch>
          </a:blipFill>
        </p:spPr>
      </p:sp>
      <p:sp>
        <p:nvSpPr>
          <p:cNvPr name="Freeform 95" id="95"/>
          <p:cNvSpPr/>
          <p:nvPr/>
        </p:nvSpPr>
        <p:spPr>
          <a:xfrm flipH="false" flipV="false" rot="0">
            <a:off x="12403898" y="8545944"/>
            <a:ext cx="712040" cy="708272"/>
          </a:xfrm>
          <a:custGeom>
            <a:avLst/>
            <a:gdLst/>
            <a:ahLst/>
            <a:cxnLst/>
            <a:rect r="r" b="b" t="t" l="l"/>
            <a:pathLst>
              <a:path h="708272" w="712040">
                <a:moveTo>
                  <a:pt x="0" y="0"/>
                </a:moveTo>
                <a:lnTo>
                  <a:pt x="712040" y="0"/>
                </a:lnTo>
                <a:lnTo>
                  <a:pt x="712040" y="708272"/>
                </a:lnTo>
                <a:lnTo>
                  <a:pt x="0" y="708272"/>
                </a:lnTo>
                <a:lnTo>
                  <a:pt x="0" y="0"/>
                </a:lnTo>
                <a:close/>
              </a:path>
            </a:pathLst>
          </a:custGeom>
          <a:blipFill>
            <a:blip r:embed="rId181">
              <a:extLst>
                <a:ext uri="{96DAC541-7B7A-43D3-8B79-37D633B846F1}">
                  <asvg:svgBlip xmlns:asvg="http://schemas.microsoft.com/office/drawing/2016/SVG/main" r:embed="rId182"/>
                </a:ext>
              </a:extLst>
            </a:blip>
            <a:stretch>
              <a:fillRect l="0" t="0" r="0" b="0"/>
            </a:stretch>
          </a:blipFill>
        </p:spPr>
      </p:sp>
      <p:sp>
        <p:nvSpPr>
          <p:cNvPr name="Freeform 96" id="96"/>
          <p:cNvSpPr/>
          <p:nvPr/>
        </p:nvSpPr>
        <p:spPr>
          <a:xfrm flipH="false" flipV="false" rot="0">
            <a:off x="13289602" y="3123218"/>
            <a:ext cx="721426" cy="707794"/>
          </a:xfrm>
          <a:custGeom>
            <a:avLst/>
            <a:gdLst/>
            <a:ahLst/>
            <a:cxnLst/>
            <a:rect r="r" b="b" t="t" l="l"/>
            <a:pathLst>
              <a:path h="707794" w="721426">
                <a:moveTo>
                  <a:pt x="0" y="0"/>
                </a:moveTo>
                <a:lnTo>
                  <a:pt x="721426" y="0"/>
                </a:lnTo>
                <a:lnTo>
                  <a:pt x="721426" y="707794"/>
                </a:lnTo>
                <a:lnTo>
                  <a:pt x="0" y="707794"/>
                </a:lnTo>
                <a:lnTo>
                  <a:pt x="0" y="0"/>
                </a:lnTo>
                <a:close/>
              </a:path>
            </a:pathLst>
          </a:custGeom>
          <a:blipFill>
            <a:blip r:embed="rId183">
              <a:extLst>
                <a:ext uri="{96DAC541-7B7A-43D3-8B79-37D633B846F1}">
                  <asvg:svgBlip xmlns:asvg="http://schemas.microsoft.com/office/drawing/2016/SVG/main" r:embed="rId184"/>
                </a:ext>
              </a:extLst>
            </a:blip>
            <a:stretch>
              <a:fillRect l="0" t="0" r="0" b="0"/>
            </a:stretch>
          </a:blipFill>
        </p:spPr>
      </p:sp>
      <p:sp>
        <p:nvSpPr>
          <p:cNvPr name="Freeform 97" id="97"/>
          <p:cNvSpPr/>
          <p:nvPr/>
        </p:nvSpPr>
        <p:spPr>
          <a:xfrm flipH="false" flipV="false" rot="0">
            <a:off x="13339522" y="4018588"/>
            <a:ext cx="621584" cy="706360"/>
          </a:xfrm>
          <a:custGeom>
            <a:avLst/>
            <a:gdLst/>
            <a:ahLst/>
            <a:cxnLst/>
            <a:rect r="r" b="b" t="t" l="l"/>
            <a:pathLst>
              <a:path h="706360" w="621584">
                <a:moveTo>
                  <a:pt x="0" y="0"/>
                </a:moveTo>
                <a:lnTo>
                  <a:pt x="621584" y="0"/>
                </a:lnTo>
                <a:lnTo>
                  <a:pt x="621584" y="706360"/>
                </a:lnTo>
                <a:lnTo>
                  <a:pt x="0" y="706360"/>
                </a:lnTo>
                <a:lnTo>
                  <a:pt x="0" y="0"/>
                </a:lnTo>
                <a:close/>
              </a:path>
            </a:pathLst>
          </a:custGeom>
          <a:blipFill>
            <a:blip r:embed="rId185">
              <a:extLst>
                <a:ext uri="{96DAC541-7B7A-43D3-8B79-37D633B846F1}">
                  <asvg:svgBlip xmlns:asvg="http://schemas.microsoft.com/office/drawing/2016/SVG/main" r:embed="rId186"/>
                </a:ext>
              </a:extLst>
            </a:blip>
            <a:stretch>
              <a:fillRect l="0" t="0" r="0" b="0"/>
            </a:stretch>
          </a:blipFill>
        </p:spPr>
      </p:sp>
      <p:sp>
        <p:nvSpPr>
          <p:cNvPr name="Freeform 98" id="98"/>
          <p:cNvSpPr/>
          <p:nvPr/>
        </p:nvSpPr>
        <p:spPr>
          <a:xfrm flipH="false" flipV="false" rot="0">
            <a:off x="13298092" y="4964118"/>
            <a:ext cx="704446" cy="580154"/>
          </a:xfrm>
          <a:custGeom>
            <a:avLst/>
            <a:gdLst/>
            <a:ahLst/>
            <a:cxnLst/>
            <a:rect r="r" b="b" t="t" l="l"/>
            <a:pathLst>
              <a:path h="580154" w="704446">
                <a:moveTo>
                  <a:pt x="0" y="0"/>
                </a:moveTo>
                <a:lnTo>
                  <a:pt x="704446" y="0"/>
                </a:lnTo>
                <a:lnTo>
                  <a:pt x="704446" y="580154"/>
                </a:lnTo>
                <a:lnTo>
                  <a:pt x="0" y="580154"/>
                </a:lnTo>
                <a:lnTo>
                  <a:pt x="0" y="0"/>
                </a:lnTo>
                <a:close/>
              </a:path>
            </a:pathLst>
          </a:custGeom>
          <a:blipFill>
            <a:blip r:embed="rId187">
              <a:extLst>
                <a:ext uri="{96DAC541-7B7A-43D3-8B79-37D633B846F1}">
                  <asvg:svgBlip xmlns:asvg="http://schemas.microsoft.com/office/drawing/2016/SVG/main" r:embed="rId188"/>
                </a:ext>
              </a:extLst>
            </a:blip>
            <a:stretch>
              <a:fillRect l="0" t="0" r="0" b="0"/>
            </a:stretch>
          </a:blipFill>
        </p:spPr>
      </p:sp>
      <p:sp>
        <p:nvSpPr>
          <p:cNvPr name="Freeform 99" id="99"/>
          <p:cNvSpPr/>
          <p:nvPr/>
        </p:nvSpPr>
        <p:spPr>
          <a:xfrm flipH="false" flipV="false" rot="0">
            <a:off x="10617388" y="5783714"/>
            <a:ext cx="706360" cy="706360"/>
          </a:xfrm>
          <a:custGeom>
            <a:avLst/>
            <a:gdLst/>
            <a:ahLst/>
            <a:cxnLst/>
            <a:rect r="r" b="b" t="t" l="l"/>
            <a:pathLst>
              <a:path h="706360" w="706360">
                <a:moveTo>
                  <a:pt x="0" y="0"/>
                </a:moveTo>
                <a:lnTo>
                  <a:pt x="706360" y="0"/>
                </a:lnTo>
                <a:lnTo>
                  <a:pt x="706360" y="706360"/>
                </a:lnTo>
                <a:lnTo>
                  <a:pt x="0" y="706360"/>
                </a:lnTo>
                <a:lnTo>
                  <a:pt x="0" y="0"/>
                </a:lnTo>
                <a:close/>
              </a:path>
            </a:pathLst>
          </a:custGeom>
          <a:blipFill>
            <a:blip r:embed="rId189">
              <a:extLst>
                <a:ext uri="{96DAC541-7B7A-43D3-8B79-37D633B846F1}">
                  <asvg:svgBlip xmlns:asvg="http://schemas.microsoft.com/office/drawing/2016/SVG/main" r:embed="rId190"/>
                </a:ext>
              </a:extLst>
            </a:blip>
            <a:stretch>
              <a:fillRect l="0" t="0" r="0" b="0"/>
            </a:stretch>
          </a:blipFill>
        </p:spPr>
      </p:sp>
      <p:sp>
        <p:nvSpPr>
          <p:cNvPr name="Freeform 100" id="100"/>
          <p:cNvSpPr/>
          <p:nvPr/>
        </p:nvSpPr>
        <p:spPr>
          <a:xfrm flipH="false" flipV="false" rot="0">
            <a:off x="10616530" y="6677488"/>
            <a:ext cx="706360" cy="708214"/>
          </a:xfrm>
          <a:custGeom>
            <a:avLst/>
            <a:gdLst/>
            <a:ahLst/>
            <a:cxnLst/>
            <a:rect r="r" b="b" t="t" l="l"/>
            <a:pathLst>
              <a:path h="708214" w="706360">
                <a:moveTo>
                  <a:pt x="0" y="0"/>
                </a:moveTo>
                <a:lnTo>
                  <a:pt x="706360" y="0"/>
                </a:lnTo>
                <a:lnTo>
                  <a:pt x="706360" y="708214"/>
                </a:lnTo>
                <a:lnTo>
                  <a:pt x="0" y="708214"/>
                </a:lnTo>
                <a:lnTo>
                  <a:pt x="0" y="0"/>
                </a:lnTo>
                <a:close/>
              </a:path>
            </a:pathLst>
          </a:custGeom>
          <a:blipFill>
            <a:blip r:embed="rId191">
              <a:extLst>
                <a:ext uri="{96DAC541-7B7A-43D3-8B79-37D633B846F1}">
                  <asvg:svgBlip xmlns:asvg="http://schemas.microsoft.com/office/drawing/2016/SVG/main" r:embed="rId192"/>
                </a:ext>
              </a:extLst>
            </a:blip>
            <a:stretch>
              <a:fillRect l="0" t="0" r="0" b="0"/>
            </a:stretch>
          </a:blipFill>
        </p:spPr>
      </p:sp>
      <p:sp>
        <p:nvSpPr>
          <p:cNvPr name="Freeform 101" id="101"/>
          <p:cNvSpPr/>
          <p:nvPr/>
        </p:nvSpPr>
        <p:spPr>
          <a:xfrm flipH="false" flipV="false" rot="0">
            <a:off x="10613622" y="7650244"/>
            <a:ext cx="713892" cy="527424"/>
          </a:xfrm>
          <a:custGeom>
            <a:avLst/>
            <a:gdLst/>
            <a:ahLst/>
            <a:cxnLst/>
            <a:rect r="r" b="b" t="t" l="l"/>
            <a:pathLst>
              <a:path h="527424" w="713892">
                <a:moveTo>
                  <a:pt x="0" y="0"/>
                </a:moveTo>
                <a:lnTo>
                  <a:pt x="713892" y="0"/>
                </a:lnTo>
                <a:lnTo>
                  <a:pt x="713892" y="527424"/>
                </a:lnTo>
                <a:lnTo>
                  <a:pt x="0" y="527424"/>
                </a:lnTo>
                <a:lnTo>
                  <a:pt x="0" y="0"/>
                </a:lnTo>
                <a:close/>
              </a:path>
            </a:pathLst>
          </a:custGeom>
          <a:blipFill>
            <a:blip r:embed="rId193">
              <a:extLst>
                <a:ext uri="{96DAC541-7B7A-43D3-8B79-37D633B846F1}">
                  <asvg:svgBlip xmlns:asvg="http://schemas.microsoft.com/office/drawing/2016/SVG/main" r:embed="rId194"/>
                </a:ext>
              </a:extLst>
            </a:blip>
            <a:stretch>
              <a:fillRect l="0" t="0" r="0" b="0"/>
            </a:stretch>
          </a:blipFill>
        </p:spPr>
      </p:sp>
      <p:sp>
        <p:nvSpPr>
          <p:cNvPr name="Freeform 102" id="102"/>
          <p:cNvSpPr/>
          <p:nvPr/>
        </p:nvSpPr>
        <p:spPr>
          <a:xfrm flipH="false" flipV="false" rot="0">
            <a:off x="15096186" y="5782806"/>
            <a:ext cx="710126" cy="708272"/>
          </a:xfrm>
          <a:custGeom>
            <a:avLst/>
            <a:gdLst/>
            <a:ahLst/>
            <a:cxnLst/>
            <a:rect r="r" b="b" t="t" l="l"/>
            <a:pathLst>
              <a:path h="708272" w="710126">
                <a:moveTo>
                  <a:pt x="0" y="0"/>
                </a:moveTo>
                <a:lnTo>
                  <a:pt x="710126" y="0"/>
                </a:lnTo>
                <a:lnTo>
                  <a:pt x="710126" y="708272"/>
                </a:lnTo>
                <a:lnTo>
                  <a:pt x="0" y="708272"/>
                </a:lnTo>
                <a:lnTo>
                  <a:pt x="0" y="0"/>
                </a:lnTo>
                <a:close/>
              </a:path>
            </a:pathLst>
          </a:custGeom>
          <a:blipFill>
            <a:blip r:embed="rId195">
              <a:extLst>
                <a:ext uri="{96DAC541-7B7A-43D3-8B79-37D633B846F1}">
                  <asvg:svgBlip xmlns:asvg="http://schemas.microsoft.com/office/drawing/2016/SVG/main" r:embed="rId196"/>
                </a:ext>
              </a:extLst>
            </a:blip>
            <a:stretch>
              <a:fillRect l="0" t="0" r="0" b="0"/>
            </a:stretch>
          </a:blipFill>
        </p:spPr>
      </p:sp>
      <p:sp>
        <p:nvSpPr>
          <p:cNvPr name="Freeform 103" id="103"/>
          <p:cNvSpPr/>
          <p:nvPr/>
        </p:nvSpPr>
        <p:spPr>
          <a:xfrm flipH="false" flipV="false" rot="0">
            <a:off x="15180932" y="6676532"/>
            <a:ext cx="540636" cy="710126"/>
          </a:xfrm>
          <a:custGeom>
            <a:avLst/>
            <a:gdLst/>
            <a:ahLst/>
            <a:cxnLst/>
            <a:rect r="r" b="b" t="t" l="l"/>
            <a:pathLst>
              <a:path h="710126" w="540636">
                <a:moveTo>
                  <a:pt x="0" y="0"/>
                </a:moveTo>
                <a:lnTo>
                  <a:pt x="540636" y="0"/>
                </a:lnTo>
                <a:lnTo>
                  <a:pt x="540636" y="710126"/>
                </a:lnTo>
                <a:lnTo>
                  <a:pt x="0" y="710126"/>
                </a:lnTo>
                <a:lnTo>
                  <a:pt x="0" y="0"/>
                </a:lnTo>
                <a:close/>
              </a:path>
            </a:pathLst>
          </a:custGeom>
          <a:blipFill>
            <a:blip r:embed="rId197">
              <a:extLst>
                <a:ext uri="{96DAC541-7B7A-43D3-8B79-37D633B846F1}">
                  <asvg:svgBlip xmlns:asvg="http://schemas.microsoft.com/office/drawing/2016/SVG/main" r:embed="rId198"/>
                </a:ext>
              </a:extLst>
            </a:blip>
            <a:stretch>
              <a:fillRect l="0" t="0" r="0" b="0"/>
            </a:stretch>
          </a:blipFill>
        </p:spPr>
      </p:sp>
      <p:sp>
        <p:nvSpPr>
          <p:cNvPr name="Freeform 104" id="104"/>
          <p:cNvSpPr/>
          <p:nvPr/>
        </p:nvSpPr>
        <p:spPr>
          <a:xfrm flipH="false" flipV="false" rot="0">
            <a:off x="15097112" y="7559884"/>
            <a:ext cx="708272" cy="708272"/>
          </a:xfrm>
          <a:custGeom>
            <a:avLst/>
            <a:gdLst/>
            <a:ahLst/>
            <a:cxnLst/>
            <a:rect r="r" b="b" t="t" l="l"/>
            <a:pathLst>
              <a:path h="708272" w="708272">
                <a:moveTo>
                  <a:pt x="0" y="0"/>
                </a:moveTo>
                <a:lnTo>
                  <a:pt x="708272" y="0"/>
                </a:lnTo>
                <a:lnTo>
                  <a:pt x="708272" y="708272"/>
                </a:lnTo>
                <a:lnTo>
                  <a:pt x="0" y="708272"/>
                </a:lnTo>
                <a:lnTo>
                  <a:pt x="0" y="0"/>
                </a:lnTo>
                <a:close/>
              </a:path>
            </a:pathLst>
          </a:custGeom>
          <a:blipFill>
            <a:blip r:embed="rId199">
              <a:extLst>
                <a:ext uri="{96DAC541-7B7A-43D3-8B79-37D633B846F1}">
                  <asvg:svgBlip xmlns:asvg="http://schemas.microsoft.com/office/drawing/2016/SVG/main" r:embed="rId200"/>
                </a:ext>
              </a:extLst>
            </a:blip>
            <a:stretch>
              <a:fillRect l="0" t="0" r="0" b="0"/>
            </a:stretch>
          </a:blipFill>
        </p:spPr>
      </p:sp>
      <p:sp>
        <p:nvSpPr>
          <p:cNvPr name="Freeform 105" id="105"/>
          <p:cNvSpPr/>
          <p:nvPr/>
        </p:nvSpPr>
        <p:spPr>
          <a:xfrm flipH="false" flipV="false" rot="0">
            <a:off x="13301098" y="8546908"/>
            <a:ext cx="708272" cy="706360"/>
          </a:xfrm>
          <a:custGeom>
            <a:avLst/>
            <a:gdLst/>
            <a:ahLst/>
            <a:cxnLst/>
            <a:rect r="r" b="b" t="t" l="l"/>
            <a:pathLst>
              <a:path h="706360" w="708272">
                <a:moveTo>
                  <a:pt x="0" y="0"/>
                </a:moveTo>
                <a:lnTo>
                  <a:pt x="708272" y="0"/>
                </a:lnTo>
                <a:lnTo>
                  <a:pt x="708272" y="706360"/>
                </a:lnTo>
                <a:lnTo>
                  <a:pt x="0" y="706360"/>
                </a:lnTo>
                <a:lnTo>
                  <a:pt x="0" y="0"/>
                </a:lnTo>
                <a:close/>
              </a:path>
            </a:pathLst>
          </a:custGeom>
          <a:blipFill>
            <a:blip r:embed="rId201">
              <a:extLst>
                <a:ext uri="{96DAC541-7B7A-43D3-8B79-37D633B846F1}">
                  <asvg:svgBlip xmlns:asvg="http://schemas.microsoft.com/office/drawing/2016/SVG/main" r:embed="rId202"/>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47000">
              <a:srgbClr val="2B3880">
                <a:alpha val="100000"/>
              </a:srgbClr>
            </a:gs>
            <a:gs pos="100000">
              <a:srgbClr val="5F3F9E">
                <a:alpha val="100000"/>
              </a:srgbClr>
            </a:gs>
          </a:gsLst>
          <a:lin ang="5400700"/>
        </a:gradFill>
      </p:bgPr>
    </p:bg>
    <p:spTree>
      <p:nvGrpSpPr>
        <p:cNvPr id="1" name=""/>
        <p:cNvGrpSpPr/>
        <p:nvPr/>
      </p:nvGrpSpPr>
      <p:grpSpPr>
        <a:xfrm>
          <a:off x="0" y="0"/>
          <a:ext cx="0" cy="0"/>
          <a:chOff x="0" y="0"/>
          <a:chExt cx="0" cy="0"/>
        </a:xfrm>
      </p:grpSpPr>
      <p:grpSp>
        <p:nvGrpSpPr>
          <p:cNvPr name="Group 2" id="2"/>
          <p:cNvGrpSpPr/>
          <p:nvPr/>
        </p:nvGrpSpPr>
        <p:grpSpPr>
          <a:xfrm rot="0">
            <a:off x="0" y="4925037"/>
            <a:ext cx="3915600" cy="3915600"/>
            <a:chOff x="0" y="0"/>
            <a:chExt cx="5220800" cy="5220800"/>
          </a:xfrm>
        </p:grpSpPr>
        <p:sp>
          <p:nvSpPr>
            <p:cNvPr name="Freeform 3" id="3"/>
            <p:cNvSpPr/>
            <p:nvPr/>
          </p:nvSpPr>
          <p:spPr>
            <a:xfrm flipH="false" flipV="false" rot="0">
              <a:off x="0" y="0"/>
              <a:ext cx="5220843" cy="5220843"/>
            </a:xfrm>
            <a:custGeom>
              <a:avLst/>
              <a:gdLst/>
              <a:ahLst/>
              <a:cxnLst/>
              <a:rect r="r" b="b" t="t" l="l"/>
              <a:pathLst>
                <a:path h="5220843" w="5220843">
                  <a:moveTo>
                    <a:pt x="0" y="2610358"/>
                  </a:moveTo>
                  <a:cubicBezTo>
                    <a:pt x="0" y="1168654"/>
                    <a:pt x="1168654" y="0"/>
                    <a:pt x="2610358" y="0"/>
                  </a:cubicBezTo>
                  <a:cubicBezTo>
                    <a:pt x="4052062" y="0"/>
                    <a:pt x="5220843" y="1168654"/>
                    <a:pt x="5220843" y="2610358"/>
                  </a:cubicBezTo>
                  <a:cubicBezTo>
                    <a:pt x="5220843" y="4052062"/>
                    <a:pt x="4052062" y="5220843"/>
                    <a:pt x="2610358" y="5220843"/>
                  </a:cubicBezTo>
                  <a:cubicBezTo>
                    <a:pt x="1168654" y="5220843"/>
                    <a:pt x="0" y="4052062"/>
                    <a:pt x="0" y="2610358"/>
                  </a:cubicBezTo>
                  <a:close/>
                </a:path>
              </a:pathLst>
            </a:custGeom>
            <a:gradFill rotWithShape="true">
              <a:gsLst>
                <a:gs pos="0">
                  <a:srgbClr val="FFFFFF">
                    <a:alpha val="100000"/>
                  </a:srgbClr>
                </a:gs>
                <a:gs pos="100000">
                  <a:srgbClr val="FDA7F9">
                    <a:alpha val="100000"/>
                  </a:srgbClr>
                </a:gs>
              </a:gsLst>
              <a:lin ang="5400012"/>
            </a:gradFill>
          </p:spPr>
        </p:sp>
      </p:grpSp>
      <p:sp>
        <p:nvSpPr>
          <p:cNvPr name="Freeform 4" id="4"/>
          <p:cNvSpPr/>
          <p:nvPr/>
        </p:nvSpPr>
        <p:spPr>
          <a:xfrm flipH="false" flipV="false" rot="0">
            <a:off x="5345726" y="2905743"/>
            <a:ext cx="2021674" cy="1909378"/>
          </a:xfrm>
          <a:custGeom>
            <a:avLst/>
            <a:gdLst/>
            <a:ahLst/>
            <a:cxnLst/>
            <a:rect r="r" b="b" t="t" l="l"/>
            <a:pathLst>
              <a:path h="1909378" w="2021674">
                <a:moveTo>
                  <a:pt x="0" y="0"/>
                </a:moveTo>
                <a:lnTo>
                  <a:pt x="2021674" y="0"/>
                </a:lnTo>
                <a:lnTo>
                  <a:pt x="2021674" y="1909378"/>
                </a:lnTo>
                <a:lnTo>
                  <a:pt x="0" y="19093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102961" y="767152"/>
            <a:ext cx="1889222" cy="2138590"/>
          </a:xfrm>
          <a:custGeom>
            <a:avLst/>
            <a:gdLst/>
            <a:ahLst/>
            <a:cxnLst/>
            <a:rect r="r" b="b" t="t" l="l"/>
            <a:pathLst>
              <a:path h="2138590" w="1889222">
                <a:moveTo>
                  <a:pt x="0" y="0"/>
                </a:moveTo>
                <a:lnTo>
                  <a:pt x="1889222" y="0"/>
                </a:lnTo>
                <a:lnTo>
                  <a:pt x="1889222" y="2138591"/>
                </a:lnTo>
                <a:lnTo>
                  <a:pt x="0" y="21385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310372" y="3681239"/>
            <a:ext cx="671696" cy="838808"/>
          </a:xfrm>
          <a:custGeom>
            <a:avLst/>
            <a:gdLst/>
            <a:ahLst/>
            <a:cxnLst/>
            <a:rect r="r" b="b" t="t" l="l"/>
            <a:pathLst>
              <a:path h="838808" w="671696">
                <a:moveTo>
                  <a:pt x="0" y="0"/>
                </a:moveTo>
                <a:lnTo>
                  <a:pt x="671696" y="0"/>
                </a:lnTo>
                <a:lnTo>
                  <a:pt x="671696" y="838808"/>
                </a:lnTo>
                <a:lnTo>
                  <a:pt x="0" y="8388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4975972" y="5172785"/>
            <a:ext cx="780370" cy="730000"/>
          </a:xfrm>
          <a:custGeom>
            <a:avLst/>
            <a:gdLst/>
            <a:ahLst/>
            <a:cxnLst/>
            <a:rect r="r" b="b" t="t" l="l"/>
            <a:pathLst>
              <a:path h="730000" w="780370">
                <a:moveTo>
                  <a:pt x="0" y="0"/>
                </a:moveTo>
                <a:lnTo>
                  <a:pt x="780370" y="0"/>
                </a:lnTo>
                <a:lnTo>
                  <a:pt x="780370" y="730000"/>
                </a:lnTo>
                <a:lnTo>
                  <a:pt x="0" y="7300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6239849" y="5917353"/>
            <a:ext cx="1005230" cy="1063939"/>
          </a:xfrm>
          <a:custGeom>
            <a:avLst/>
            <a:gdLst/>
            <a:ahLst/>
            <a:cxnLst/>
            <a:rect r="r" b="b" t="t" l="l"/>
            <a:pathLst>
              <a:path h="1063939" w="1005230">
                <a:moveTo>
                  <a:pt x="0" y="0"/>
                </a:moveTo>
                <a:lnTo>
                  <a:pt x="1005230" y="0"/>
                </a:lnTo>
                <a:lnTo>
                  <a:pt x="1005230" y="1063939"/>
                </a:lnTo>
                <a:lnTo>
                  <a:pt x="0" y="106393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9" id="9"/>
          <p:cNvGrpSpPr/>
          <p:nvPr/>
        </p:nvGrpSpPr>
        <p:grpSpPr>
          <a:xfrm rot="0">
            <a:off x="666600" y="969137"/>
            <a:ext cx="551400" cy="551400"/>
            <a:chOff x="0" y="0"/>
            <a:chExt cx="735200" cy="735200"/>
          </a:xfrm>
        </p:grpSpPr>
        <p:sp>
          <p:nvSpPr>
            <p:cNvPr name="Freeform 10" id="10"/>
            <p:cNvSpPr/>
            <p:nvPr/>
          </p:nvSpPr>
          <p:spPr>
            <a:xfrm flipH="false" flipV="false" rot="0">
              <a:off x="0" y="0"/>
              <a:ext cx="735203" cy="735203"/>
            </a:xfrm>
            <a:custGeom>
              <a:avLst/>
              <a:gdLst/>
              <a:ahLst/>
              <a:cxnLst/>
              <a:rect r="r" b="b" t="t" l="l"/>
              <a:pathLst>
                <a:path h="735203" w="735203">
                  <a:moveTo>
                    <a:pt x="0" y="367538"/>
                  </a:moveTo>
                  <a:cubicBezTo>
                    <a:pt x="0" y="164592"/>
                    <a:pt x="164592" y="0"/>
                    <a:pt x="367538" y="0"/>
                  </a:cubicBezTo>
                  <a:lnTo>
                    <a:pt x="367538" y="50800"/>
                  </a:lnTo>
                  <a:lnTo>
                    <a:pt x="367538" y="0"/>
                  </a:lnTo>
                  <a:cubicBezTo>
                    <a:pt x="570611" y="0"/>
                    <a:pt x="735203" y="164592"/>
                    <a:pt x="735203" y="367538"/>
                  </a:cubicBezTo>
                  <a:lnTo>
                    <a:pt x="684403" y="367538"/>
                  </a:lnTo>
                  <a:lnTo>
                    <a:pt x="735203" y="367538"/>
                  </a:lnTo>
                  <a:cubicBezTo>
                    <a:pt x="735203" y="570611"/>
                    <a:pt x="570611" y="735076"/>
                    <a:pt x="367665" y="735076"/>
                  </a:cubicBezTo>
                  <a:lnTo>
                    <a:pt x="367665" y="684276"/>
                  </a:lnTo>
                  <a:lnTo>
                    <a:pt x="367665" y="735076"/>
                  </a:lnTo>
                  <a:cubicBezTo>
                    <a:pt x="164592" y="735203"/>
                    <a:pt x="0" y="570611"/>
                    <a:pt x="0" y="367538"/>
                  </a:cubicBezTo>
                  <a:lnTo>
                    <a:pt x="50800" y="367538"/>
                  </a:lnTo>
                  <a:lnTo>
                    <a:pt x="101600" y="367538"/>
                  </a:lnTo>
                  <a:lnTo>
                    <a:pt x="50800" y="367538"/>
                  </a:lnTo>
                  <a:lnTo>
                    <a:pt x="0" y="367538"/>
                  </a:lnTo>
                  <a:moveTo>
                    <a:pt x="101600" y="367538"/>
                  </a:moveTo>
                  <a:cubicBezTo>
                    <a:pt x="101600" y="395605"/>
                    <a:pt x="78867" y="418338"/>
                    <a:pt x="50800" y="418338"/>
                  </a:cubicBezTo>
                  <a:cubicBezTo>
                    <a:pt x="22733" y="418338"/>
                    <a:pt x="0" y="395605"/>
                    <a:pt x="0" y="367538"/>
                  </a:cubicBezTo>
                  <a:cubicBezTo>
                    <a:pt x="0" y="339471"/>
                    <a:pt x="22733" y="316738"/>
                    <a:pt x="50800" y="316738"/>
                  </a:cubicBezTo>
                  <a:cubicBezTo>
                    <a:pt x="78867" y="316738"/>
                    <a:pt x="101600" y="339471"/>
                    <a:pt x="101600" y="367538"/>
                  </a:cubicBezTo>
                  <a:cubicBezTo>
                    <a:pt x="101600" y="514477"/>
                    <a:pt x="220726" y="633476"/>
                    <a:pt x="367538" y="633476"/>
                  </a:cubicBezTo>
                  <a:cubicBezTo>
                    <a:pt x="514350" y="633476"/>
                    <a:pt x="633476" y="514350"/>
                    <a:pt x="633476" y="367538"/>
                  </a:cubicBezTo>
                  <a:cubicBezTo>
                    <a:pt x="633476" y="220726"/>
                    <a:pt x="514477" y="101600"/>
                    <a:pt x="367538" y="101600"/>
                  </a:cubicBezTo>
                  <a:lnTo>
                    <a:pt x="367538" y="50800"/>
                  </a:lnTo>
                  <a:lnTo>
                    <a:pt x="367538" y="101600"/>
                  </a:lnTo>
                  <a:cubicBezTo>
                    <a:pt x="220726" y="101600"/>
                    <a:pt x="101600" y="220726"/>
                    <a:pt x="101600" y="367538"/>
                  </a:cubicBezTo>
                  <a:close/>
                </a:path>
              </a:pathLst>
            </a:custGeom>
            <a:solidFill>
              <a:srgbClr val="4FC1F9"/>
            </a:solidFill>
          </p:spPr>
        </p:sp>
      </p:grpSp>
      <p:grpSp>
        <p:nvGrpSpPr>
          <p:cNvPr name="Group 11" id="11"/>
          <p:cNvGrpSpPr/>
          <p:nvPr/>
        </p:nvGrpSpPr>
        <p:grpSpPr>
          <a:xfrm rot="0">
            <a:off x="4430800" y="6978983"/>
            <a:ext cx="380400" cy="380400"/>
            <a:chOff x="0" y="0"/>
            <a:chExt cx="507200" cy="507200"/>
          </a:xfrm>
        </p:grpSpPr>
        <p:sp>
          <p:nvSpPr>
            <p:cNvPr name="Freeform 12" id="12"/>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FFFFF"/>
            </a:solidFill>
          </p:spPr>
        </p:sp>
      </p:grpSp>
      <p:grpSp>
        <p:nvGrpSpPr>
          <p:cNvPr name="Group 13" id="13"/>
          <p:cNvGrpSpPr/>
          <p:nvPr/>
        </p:nvGrpSpPr>
        <p:grpSpPr>
          <a:xfrm rot="0">
            <a:off x="4050400" y="2466187"/>
            <a:ext cx="380400" cy="380400"/>
            <a:chOff x="0" y="0"/>
            <a:chExt cx="507200" cy="507200"/>
          </a:xfrm>
        </p:grpSpPr>
        <p:sp>
          <p:nvSpPr>
            <p:cNvPr name="Freeform 14" id="14"/>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sp>
        <p:nvSpPr>
          <p:cNvPr name="TextBox 15" id="15"/>
          <p:cNvSpPr txBox="true"/>
          <p:nvPr/>
        </p:nvSpPr>
        <p:spPr>
          <a:xfrm rot="0">
            <a:off x="7994376" y="680864"/>
            <a:ext cx="8771757" cy="1733550"/>
          </a:xfrm>
          <a:prstGeom prst="rect">
            <a:avLst/>
          </a:prstGeom>
        </p:spPr>
        <p:txBody>
          <a:bodyPr anchor="t" rtlCol="false" tIns="0" lIns="0" bIns="0" rIns="0">
            <a:spAutoFit/>
          </a:bodyPr>
          <a:lstStyle/>
          <a:p>
            <a:pPr algn="r">
              <a:lnSpc>
                <a:spcPts val="6719"/>
              </a:lnSpc>
            </a:pPr>
            <a:r>
              <a:rPr lang="en-US" b="true" sz="5599">
                <a:solidFill>
                  <a:srgbClr val="FFFFFF"/>
                </a:solidFill>
                <a:latin typeface="Arimo Bold"/>
                <a:ea typeface="Arimo Bold"/>
                <a:cs typeface="Arimo Bold"/>
                <a:sym typeface="Arimo Bold"/>
              </a:rPr>
              <a:t>Framework &amp; Library yang </a:t>
            </a:r>
            <a:r>
              <a:rPr lang="en-US" b="true" sz="5599">
                <a:solidFill>
                  <a:srgbClr val="FFFFFF"/>
                </a:solidFill>
                <a:latin typeface="Arimo Bold"/>
                <a:ea typeface="Arimo Bold"/>
                <a:cs typeface="Arimo Bold"/>
                <a:sym typeface="Arimo Bold"/>
              </a:rPr>
              <a:t>Digunakan</a:t>
            </a:r>
          </a:p>
        </p:txBody>
      </p:sp>
      <p:sp>
        <p:nvSpPr>
          <p:cNvPr name="TextBox 16" id="16"/>
          <p:cNvSpPr txBox="true"/>
          <p:nvPr/>
        </p:nvSpPr>
        <p:spPr>
          <a:xfrm rot="0">
            <a:off x="7395563" y="2896218"/>
            <a:ext cx="6931350" cy="495300"/>
          </a:xfrm>
          <a:prstGeom prst="rect">
            <a:avLst/>
          </a:prstGeom>
        </p:spPr>
        <p:txBody>
          <a:bodyPr anchor="t" rtlCol="false" tIns="0" lIns="0" bIns="0" rIns="0">
            <a:spAutoFit/>
          </a:bodyPr>
          <a:lstStyle/>
          <a:p>
            <a:pPr algn="r">
              <a:lnSpc>
                <a:spcPts val="3840"/>
              </a:lnSpc>
            </a:pPr>
            <a:r>
              <a:rPr lang="en-US" sz="3200">
                <a:solidFill>
                  <a:srgbClr val="FFFFFF"/>
                </a:solidFill>
                <a:latin typeface="IBM Plex Sans"/>
                <a:ea typeface="IBM Plex Sans"/>
                <a:cs typeface="IBM Plex Sans"/>
                <a:sym typeface="IBM Plex Sans"/>
              </a:rPr>
              <a:t>Backend:</a:t>
            </a:r>
          </a:p>
        </p:txBody>
      </p:sp>
      <p:sp>
        <p:nvSpPr>
          <p:cNvPr name="TextBox 17" id="17"/>
          <p:cNvSpPr txBox="true"/>
          <p:nvPr/>
        </p:nvSpPr>
        <p:spPr>
          <a:xfrm rot="0">
            <a:off x="9834783" y="4160781"/>
            <a:ext cx="6931350" cy="1466850"/>
          </a:xfrm>
          <a:prstGeom prst="rect">
            <a:avLst/>
          </a:prstGeom>
        </p:spPr>
        <p:txBody>
          <a:bodyPr anchor="t" rtlCol="false" tIns="0" lIns="0" bIns="0" rIns="0">
            <a:spAutoFit/>
          </a:bodyPr>
          <a:lstStyle/>
          <a:p>
            <a:pPr algn="l" marL="690881" indent="-345440" lvl="1">
              <a:lnSpc>
                <a:spcPts val="3840"/>
              </a:lnSpc>
              <a:buFont typeface="Arial"/>
              <a:buChar char="•"/>
            </a:pPr>
            <a:r>
              <a:rPr lang="en-US" sz="3200">
                <a:solidFill>
                  <a:srgbClr val="FFFFFF"/>
                </a:solidFill>
                <a:latin typeface="IBM Plex Sans"/>
                <a:ea typeface="IBM Plex Sans"/>
                <a:cs typeface="IBM Plex Sans"/>
                <a:sym typeface="IBM Plex Sans"/>
              </a:rPr>
              <a:t>Spring Boot (Java)</a:t>
            </a:r>
          </a:p>
          <a:p>
            <a:pPr algn="l" marL="690881" indent="-345440" lvl="1">
              <a:lnSpc>
                <a:spcPts val="3840"/>
              </a:lnSpc>
              <a:buFont typeface="Arial"/>
              <a:buChar char="•"/>
            </a:pPr>
            <a:r>
              <a:rPr lang="en-US" sz="3200">
                <a:solidFill>
                  <a:srgbClr val="FFFFFF"/>
                </a:solidFill>
                <a:latin typeface="IBM Plex Sans"/>
                <a:ea typeface="IBM Plex Sans"/>
                <a:cs typeface="IBM Plex Sans"/>
                <a:sym typeface="IBM Plex Sans"/>
              </a:rPr>
              <a:t>Spr</a:t>
            </a:r>
            <a:r>
              <a:rPr lang="en-US" sz="3200">
                <a:solidFill>
                  <a:srgbClr val="FFFFFF"/>
                </a:solidFill>
                <a:latin typeface="IBM Plex Sans"/>
                <a:ea typeface="IBM Plex Sans"/>
                <a:cs typeface="IBM Plex Sans"/>
                <a:sym typeface="IBM Plex Sans"/>
              </a:rPr>
              <a:t>ing Security (JWT Auth)</a:t>
            </a:r>
          </a:p>
          <a:p>
            <a:pPr algn="l" marL="690881" indent="-345440" lvl="1">
              <a:lnSpc>
                <a:spcPts val="3840"/>
              </a:lnSpc>
              <a:buFont typeface="Arial"/>
              <a:buChar char="•"/>
            </a:pPr>
            <a:r>
              <a:rPr lang="en-US" sz="3200">
                <a:solidFill>
                  <a:srgbClr val="FFFFFF"/>
                </a:solidFill>
                <a:latin typeface="IBM Plex Sans"/>
                <a:ea typeface="IBM Plex Sans"/>
                <a:cs typeface="IBM Plex Sans"/>
                <a:sym typeface="IBM Plex Sans"/>
              </a:rPr>
              <a:t>REST API</a:t>
            </a:r>
          </a:p>
        </p:txBody>
      </p:sp>
      <p:sp>
        <p:nvSpPr>
          <p:cNvPr name="TextBox 18" id="18"/>
          <p:cNvSpPr txBox="true"/>
          <p:nvPr/>
        </p:nvSpPr>
        <p:spPr>
          <a:xfrm rot="0">
            <a:off x="7586437" y="7060136"/>
            <a:ext cx="6931350" cy="495300"/>
          </a:xfrm>
          <a:prstGeom prst="rect">
            <a:avLst/>
          </a:prstGeom>
        </p:spPr>
        <p:txBody>
          <a:bodyPr anchor="t" rtlCol="false" tIns="0" lIns="0" bIns="0" rIns="0">
            <a:spAutoFit/>
          </a:bodyPr>
          <a:lstStyle/>
          <a:p>
            <a:pPr algn="r">
              <a:lnSpc>
                <a:spcPts val="3840"/>
              </a:lnSpc>
            </a:pPr>
            <a:r>
              <a:rPr lang="en-US" sz="3200">
                <a:solidFill>
                  <a:srgbClr val="FFFFFF"/>
                </a:solidFill>
                <a:latin typeface="IBM Plex Sans"/>
                <a:ea typeface="IBM Plex Sans"/>
                <a:cs typeface="IBM Plex Sans"/>
                <a:sym typeface="IBM Plex Sans"/>
              </a:rPr>
              <a:t>Database:</a:t>
            </a:r>
          </a:p>
        </p:txBody>
      </p:sp>
      <p:sp>
        <p:nvSpPr>
          <p:cNvPr name="TextBox 19" id="19"/>
          <p:cNvSpPr txBox="true"/>
          <p:nvPr/>
        </p:nvSpPr>
        <p:spPr>
          <a:xfrm rot="0">
            <a:off x="9834783" y="7905630"/>
            <a:ext cx="6931350" cy="495300"/>
          </a:xfrm>
          <a:prstGeom prst="rect">
            <a:avLst/>
          </a:prstGeom>
        </p:spPr>
        <p:txBody>
          <a:bodyPr anchor="t" rtlCol="false" tIns="0" lIns="0" bIns="0" rIns="0">
            <a:spAutoFit/>
          </a:bodyPr>
          <a:lstStyle/>
          <a:p>
            <a:pPr algn="l" marL="690881" indent="-345440" lvl="1">
              <a:lnSpc>
                <a:spcPts val="3840"/>
              </a:lnSpc>
              <a:buFont typeface="Arial"/>
              <a:buChar char="•"/>
            </a:pPr>
            <a:r>
              <a:rPr lang="en-US" sz="3200">
                <a:solidFill>
                  <a:srgbClr val="FFFFFF"/>
                </a:solidFill>
                <a:latin typeface="IBM Plex Sans"/>
                <a:ea typeface="IBM Plex Sans"/>
                <a:cs typeface="IBM Plex Sans"/>
                <a:sym typeface="IBM Plex Sans"/>
              </a:rPr>
              <a:t>MySQL</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TextBox 2" id="2"/>
          <p:cNvSpPr txBox="true"/>
          <p:nvPr/>
        </p:nvSpPr>
        <p:spPr>
          <a:xfrm rot="0">
            <a:off x="1790775" y="1883725"/>
            <a:ext cx="6781350" cy="877200"/>
          </a:xfrm>
          <a:prstGeom prst="rect">
            <a:avLst/>
          </a:prstGeom>
        </p:spPr>
        <p:txBody>
          <a:bodyPr anchor="t" rtlCol="false" tIns="0" lIns="0" bIns="0" rIns="0">
            <a:spAutoFit/>
          </a:bodyPr>
          <a:lstStyle/>
          <a:p>
            <a:pPr algn="ctr">
              <a:lnSpc>
                <a:spcPts val="5759"/>
              </a:lnSpc>
            </a:pPr>
            <a:r>
              <a:rPr lang="en-US" sz="4800">
                <a:solidFill>
                  <a:srgbClr val="FFFFFF"/>
                </a:solidFill>
                <a:latin typeface="Arial"/>
                <a:ea typeface="Arial"/>
                <a:cs typeface="Arial"/>
                <a:sym typeface="Arial"/>
              </a:rPr>
              <a:t>Business Icons</a:t>
            </a:r>
          </a:p>
        </p:txBody>
      </p:sp>
      <p:sp>
        <p:nvSpPr>
          <p:cNvPr name="TextBox 3" id="3"/>
          <p:cNvSpPr txBox="true"/>
          <p:nvPr/>
        </p:nvSpPr>
        <p:spPr>
          <a:xfrm rot="0">
            <a:off x="9808225" y="1883725"/>
            <a:ext cx="6781350" cy="877200"/>
          </a:xfrm>
          <a:prstGeom prst="rect">
            <a:avLst/>
          </a:prstGeom>
        </p:spPr>
        <p:txBody>
          <a:bodyPr anchor="t" rtlCol="false" tIns="0" lIns="0" bIns="0" rIns="0">
            <a:spAutoFit/>
          </a:bodyPr>
          <a:lstStyle/>
          <a:p>
            <a:pPr algn="ctr">
              <a:lnSpc>
                <a:spcPts val="5759"/>
              </a:lnSpc>
            </a:pPr>
            <a:r>
              <a:rPr lang="en-US" sz="4800">
                <a:solidFill>
                  <a:srgbClr val="FFFFFF"/>
                </a:solidFill>
                <a:latin typeface="Arial"/>
                <a:ea typeface="Arial"/>
                <a:cs typeface="Arial"/>
                <a:sym typeface="Arial"/>
              </a:rPr>
              <a:t>Teamwork Icons</a:t>
            </a:r>
          </a:p>
        </p:txBody>
      </p:sp>
      <p:sp>
        <p:nvSpPr>
          <p:cNvPr name="Freeform 4" id="4"/>
          <p:cNvSpPr/>
          <p:nvPr/>
        </p:nvSpPr>
        <p:spPr>
          <a:xfrm flipH="false" flipV="false" rot="0">
            <a:off x="1708736" y="3083440"/>
            <a:ext cx="732538" cy="732480"/>
          </a:xfrm>
          <a:custGeom>
            <a:avLst/>
            <a:gdLst/>
            <a:ahLst/>
            <a:cxnLst/>
            <a:rect r="r" b="b" t="t" l="l"/>
            <a:pathLst>
              <a:path h="732480" w="732538">
                <a:moveTo>
                  <a:pt x="0" y="0"/>
                </a:moveTo>
                <a:lnTo>
                  <a:pt x="732538" y="0"/>
                </a:lnTo>
                <a:lnTo>
                  <a:pt x="732538" y="732480"/>
                </a:lnTo>
                <a:lnTo>
                  <a:pt x="0" y="732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08736" y="4044014"/>
            <a:ext cx="732538" cy="732538"/>
          </a:xfrm>
          <a:custGeom>
            <a:avLst/>
            <a:gdLst/>
            <a:ahLst/>
            <a:cxnLst/>
            <a:rect r="r" b="b" t="t" l="l"/>
            <a:pathLst>
              <a:path h="732538" w="732538">
                <a:moveTo>
                  <a:pt x="0" y="0"/>
                </a:moveTo>
                <a:lnTo>
                  <a:pt x="732538" y="0"/>
                </a:lnTo>
                <a:lnTo>
                  <a:pt x="732538" y="732538"/>
                </a:lnTo>
                <a:lnTo>
                  <a:pt x="0" y="7325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15128" y="4974012"/>
            <a:ext cx="719756" cy="734330"/>
          </a:xfrm>
          <a:custGeom>
            <a:avLst/>
            <a:gdLst/>
            <a:ahLst/>
            <a:cxnLst/>
            <a:rect r="r" b="b" t="t" l="l"/>
            <a:pathLst>
              <a:path h="734330" w="719756">
                <a:moveTo>
                  <a:pt x="0" y="0"/>
                </a:moveTo>
                <a:lnTo>
                  <a:pt x="719756" y="0"/>
                </a:lnTo>
                <a:lnTo>
                  <a:pt x="719756" y="734330"/>
                </a:lnTo>
                <a:lnTo>
                  <a:pt x="0" y="7343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6121794" y="3080664"/>
            <a:ext cx="737974" cy="738032"/>
          </a:xfrm>
          <a:custGeom>
            <a:avLst/>
            <a:gdLst/>
            <a:ahLst/>
            <a:cxnLst/>
            <a:rect r="r" b="b" t="t" l="l"/>
            <a:pathLst>
              <a:path h="738032" w="737974">
                <a:moveTo>
                  <a:pt x="0" y="0"/>
                </a:moveTo>
                <a:lnTo>
                  <a:pt x="737974" y="0"/>
                </a:lnTo>
                <a:lnTo>
                  <a:pt x="737974" y="738032"/>
                </a:lnTo>
                <a:lnTo>
                  <a:pt x="0" y="7380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6105786" y="4042338"/>
            <a:ext cx="744742" cy="735892"/>
          </a:xfrm>
          <a:custGeom>
            <a:avLst/>
            <a:gdLst/>
            <a:ahLst/>
            <a:cxnLst/>
            <a:rect r="r" b="b" t="t" l="l"/>
            <a:pathLst>
              <a:path h="735892" w="744742">
                <a:moveTo>
                  <a:pt x="0" y="0"/>
                </a:moveTo>
                <a:lnTo>
                  <a:pt x="744742" y="0"/>
                </a:lnTo>
                <a:lnTo>
                  <a:pt x="744742" y="735892"/>
                </a:lnTo>
                <a:lnTo>
                  <a:pt x="0" y="7358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6123616" y="4973086"/>
            <a:ext cx="734330" cy="736182"/>
          </a:xfrm>
          <a:custGeom>
            <a:avLst/>
            <a:gdLst/>
            <a:ahLst/>
            <a:cxnLst/>
            <a:rect r="r" b="b" t="t" l="l"/>
            <a:pathLst>
              <a:path h="736182" w="734330">
                <a:moveTo>
                  <a:pt x="0" y="0"/>
                </a:moveTo>
                <a:lnTo>
                  <a:pt x="734330" y="0"/>
                </a:lnTo>
                <a:lnTo>
                  <a:pt x="734330" y="736182"/>
                </a:lnTo>
                <a:lnTo>
                  <a:pt x="0" y="73618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3476942" y="5925900"/>
            <a:ext cx="727044" cy="722532"/>
          </a:xfrm>
          <a:custGeom>
            <a:avLst/>
            <a:gdLst/>
            <a:ahLst/>
            <a:cxnLst/>
            <a:rect r="r" b="b" t="t" l="l"/>
            <a:pathLst>
              <a:path h="722532" w="727044">
                <a:moveTo>
                  <a:pt x="0" y="0"/>
                </a:moveTo>
                <a:lnTo>
                  <a:pt x="727044" y="0"/>
                </a:lnTo>
                <a:lnTo>
                  <a:pt x="727044" y="722532"/>
                </a:lnTo>
                <a:lnTo>
                  <a:pt x="0" y="72253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3474196" y="6823004"/>
            <a:ext cx="732538" cy="672390"/>
          </a:xfrm>
          <a:custGeom>
            <a:avLst/>
            <a:gdLst/>
            <a:ahLst/>
            <a:cxnLst/>
            <a:rect r="r" b="b" t="t" l="l"/>
            <a:pathLst>
              <a:path h="672390" w="732538">
                <a:moveTo>
                  <a:pt x="0" y="0"/>
                </a:moveTo>
                <a:lnTo>
                  <a:pt x="732538" y="0"/>
                </a:lnTo>
                <a:lnTo>
                  <a:pt x="732538" y="672390"/>
                </a:lnTo>
                <a:lnTo>
                  <a:pt x="0" y="67239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3474196" y="7678132"/>
            <a:ext cx="732538" cy="732538"/>
          </a:xfrm>
          <a:custGeom>
            <a:avLst/>
            <a:gdLst/>
            <a:ahLst/>
            <a:cxnLst/>
            <a:rect r="r" b="b" t="t" l="l"/>
            <a:pathLst>
              <a:path h="732538" w="732538">
                <a:moveTo>
                  <a:pt x="0" y="0"/>
                </a:moveTo>
                <a:lnTo>
                  <a:pt x="732538" y="0"/>
                </a:lnTo>
                <a:lnTo>
                  <a:pt x="732538" y="732538"/>
                </a:lnTo>
                <a:lnTo>
                  <a:pt x="0" y="73253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false" flipV="false" rot="0">
            <a:off x="7905004" y="5917602"/>
            <a:ext cx="737974" cy="739132"/>
          </a:xfrm>
          <a:custGeom>
            <a:avLst/>
            <a:gdLst/>
            <a:ahLst/>
            <a:cxnLst/>
            <a:rect r="r" b="b" t="t" l="l"/>
            <a:pathLst>
              <a:path h="739132" w="737974">
                <a:moveTo>
                  <a:pt x="0" y="0"/>
                </a:moveTo>
                <a:lnTo>
                  <a:pt x="737974" y="0"/>
                </a:lnTo>
                <a:lnTo>
                  <a:pt x="737974" y="739132"/>
                </a:lnTo>
                <a:lnTo>
                  <a:pt x="0" y="73913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4" id="14"/>
          <p:cNvSpPr/>
          <p:nvPr/>
        </p:nvSpPr>
        <p:spPr>
          <a:xfrm flipH="false" flipV="false" rot="0">
            <a:off x="2597242" y="3086014"/>
            <a:ext cx="737974" cy="727332"/>
          </a:xfrm>
          <a:custGeom>
            <a:avLst/>
            <a:gdLst/>
            <a:ahLst/>
            <a:cxnLst/>
            <a:rect r="r" b="b" t="t" l="l"/>
            <a:pathLst>
              <a:path h="727332" w="737974">
                <a:moveTo>
                  <a:pt x="0" y="0"/>
                </a:moveTo>
                <a:lnTo>
                  <a:pt x="737974" y="0"/>
                </a:lnTo>
                <a:lnTo>
                  <a:pt x="737974" y="727332"/>
                </a:lnTo>
                <a:lnTo>
                  <a:pt x="0" y="72733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5" id="15"/>
          <p:cNvSpPr/>
          <p:nvPr/>
        </p:nvSpPr>
        <p:spPr>
          <a:xfrm flipH="false" flipV="false" rot="0">
            <a:off x="2599958" y="4040372"/>
            <a:ext cx="732538" cy="739826"/>
          </a:xfrm>
          <a:custGeom>
            <a:avLst/>
            <a:gdLst/>
            <a:ahLst/>
            <a:cxnLst/>
            <a:rect r="r" b="b" t="t" l="l"/>
            <a:pathLst>
              <a:path h="739826" w="732538">
                <a:moveTo>
                  <a:pt x="0" y="0"/>
                </a:moveTo>
                <a:lnTo>
                  <a:pt x="732538" y="0"/>
                </a:lnTo>
                <a:lnTo>
                  <a:pt x="732538" y="739826"/>
                </a:lnTo>
                <a:lnTo>
                  <a:pt x="0" y="7398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6" id="16"/>
          <p:cNvSpPr/>
          <p:nvPr/>
        </p:nvSpPr>
        <p:spPr>
          <a:xfrm flipH="false" flipV="false" rot="0">
            <a:off x="2633506" y="4974908"/>
            <a:ext cx="639598" cy="732538"/>
          </a:xfrm>
          <a:custGeom>
            <a:avLst/>
            <a:gdLst/>
            <a:ahLst/>
            <a:cxnLst/>
            <a:rect r="r" b="b" t="t" l="l"/>
            <a:pathLst>
              <a:path h="732538" w="639598">
                <a:moveTo>
                  <a:pt x="0" y="0"/>
                </a:moveTo>
                <a:lnTo>
                  <a:pt x="639598" y="0"/>
                </a:lnTo>
                <a:lnTo>
                  <a:pt x="639598" y="732538"/>
                </a:lnTo>
                <a:lnTo>
                  <a:pt x="0" y="73253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7" id="17"/>
          <p:cNvSpPr/>
          <p:nvPr/>
        </p:nvSpPr>
        <p:spPr>
          <a:xfrm flipH="false" flipV="false" rot="0">
            <a:off x="7024046" y="3159926"/>
            <a:ext cx="730688" cy="579506"/>
          </a:xfrm>
          <a:custGeom>
            <a:avLst/>
            <a:gdLst/>
            <a:ahLst/>
            <a:cxnLst/>
            <a:rect r="r" b="b" t="t" l="l"/>
            <a:pathLst>
              <a:path h="579506" w="730688">
                <a:moveTo>
                  <a:pt x="0" y="0"/>
                </a:moveTo>
                <a:lnTo>
                  <a:pt x="730688" y="0"/>
                </a:lnTo>
                <a:lnTo>
                  <a:pt x="730688" y="579506"/>
                </a:lnTo>
                <a:lnTo>
                  <a:pt x="0" y="579506"/>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18" id="18"/>
          <p:cNvSpPr/>
          <p:nvPr/>
        </p:nvSpPr>
        <p:spPr>
          <a:xfrm flipH="false" flipV="false" rot="0">
            <a:off x="7006724" y="4043090"/>
            <a:ext cx="765330" cy="734388"/>
          </a:xfrm>
          <a:custGeom>
            <a:avLst/>
            <a:gdLst/>
            <a:ahLst/>
            <a:cxnLst/>
            <a:rect r="r" b="b" t="t" l="l"/>
            <a:pathLst>
              <a:path h="734388" w="765330">
                <a:moveTo>
                  <a:pt x="0" y="0"/>
                </a:moveTo>
                <a:lnTo>
                  <a:pt x="765330" y="0"/>
                </a:lnTo>
                <a:lnTo>
                  <a:pt x="765330" y="734388"/>
                </a:lnTo>
                <a:lnTo>
                  <a:pt x="0" y="734388"/>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19" id="19"/>
          <p:cNvSpPr/>
          <p:nvPr/>
        </p:nvSpPr>
        <p:spPr>
          <a:xfrm flipH="false" flipV="false" rot="0">
            <a:off x="7024046" y="4974012"/>
            <a:ext cx="730688" cy="734330"/>
          </a:xfrm>
          <a:custGeom>
            <a:avLst/>
            <a:gdLst/>
            <a:ahLst/>
            <a:cxnLst/>
            <a:rect r="r" b="b" t="t" l="l"/>
            <a:pathLst>
              <a:path h="734330" w="730688">
                <a:moveTo>
                  <a:pt x="0" y="0"/>
                </a:moveTo>
                <a:lnTo>
                  <a:pt x="730688" y="0"/>
                </a:lnTo>
                <a:lnTo>
                  <a:pt x="730688" y="734330"/>
                </a:lnTo>
                <a:lnTo>
                  <a:pt x="0" y="734330"/>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Freeform 20" id="20"/>
          <p:cNvSpPr/>
          <p:nvPr/>
        </p:nvSpPr>
        <p:spPr>
          <a:xfrm flipH="false" flipV="false" rot="0">
            <a:off x="4351424" y="5922604"/>
            <a:ext cx="738032" cy="729126"/>
          </a:xfrm>
          <a:custGeom>
            <a:avLst/>
            <a:gdLst/>
            <a:ahLst/>
            <a:cxnLst/>
            <a:rect r="r" b="b" t="t" l="l"/>
            <a:pathLst>
              <a:path h="729126" w="738032">
                <a:moveTo>
                  <a:pt x="0" y="0"/>
                </a:moveTo>
                <a:lnTo>
                  <a:pt x="738032" y="0"/>
                </a:lnTo>
                <a:lnTo>
                  <a:pt x="738032" y="729126"/>
                </a:lnTo>
                <a:lnTo>
                  <a:pt x="0" y="729126"/>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p:spPr>
      </p:sp>
      <p:sp>
        <p:nvSpPr>
          <p:cNvPr name="Freeform 21" id="21"/>
          <p:cNvSpPr/>
          <p:nvPr/>
        </p:nvSpPr>
        <p:spPr>
          <a:xfrm flipH="false" flipV="false" rot="0">
            <a:off x="4366344" y="6799292"/>
            <a:ext cx="732538" cy="719814"/>
          </a:xfrm>
          <a:custGeom>
            <a:avLst/>
            <a:gdLst/>
            <a:ahLst/>
            <a:cxnLst/>
            <a:rect r="r" b="b" t="t" l="l"/>
            <a:pathLst>
              <a:path h="719814" w="732538">
                <a:moveTo>
                  <a:pt x="0" y="0"/>
                </a:moveTo>
                <a:lnTo>
                  <a:pt x="732538" y="0"/>
                </a:lnTo>
                <a:lnTo>
                  <a:pt x="732538" y="719814"/>
                </a:lnTo>
                <a:lnTo>
                  <a:pt x="0" y="719814"/>
                </a:lnTo>
                <a:lnTo>
                  <a:pt x="0" y="0"/>
                </a:lnTo>
                <a:close/>
              </a:path>
            </a:pathLst>
          </a:custGeom>
          <a:blipFill>
            <a:blip r:embed="rId37">
              <a:extLst>
                <a:ext uri="{96DAC541-7B7A-43D3-8B79-37D633B846F1}">
                  <asvg:svgBlip xmlns:asvg="http://schemas.microsoft.com/office/drawing/2016/SVG/main" r:embed="rId38"/>
                </a:ext>
              </a:extLst>
            </a:blip>
            <a:stretch>
              <a:fillRect l="0" t="0" r="0" b="0"/>
            </a:stretch>
          </a:blipFill>
        </p:spPr>
      </p:sp>
      <p:sp>
        <p:nvSpPr>
          <p:cNvPr name="Freeform 22" id="22"/>
          <p:cNvSpPr/>
          <p:nvPr/>
        </p:nvSpPr>
        <p:spPr>
          <a:xfrm flipH="false" flipV="false" rot="0">
            <a:off x="4367268" y="7675618"/>
            <a:ext cx="730688" cy="737570"/>
          </a:xfrm>
          <a:custGeom>
            <a:avLst/>
            <a:gdLst/>
            <a:ahLst/>
            <a:cxnLst/>
            <a:rect r="r" b="b" t="t" l="l"/>
            <a:pathLst>
              <a:path h="737570" w="730688">
                <a:moveTo>
                  <a:pt x="0" y="0"/>
                </a:moveTo>
                <a:lnTo>
                  <a:pt x="730688" y="0"/>
                </a:lnTo>
                <a:lnTo>
                  <a:pt x="730688" y="737570"/>
                </a:lnTo>
                <a:lnTo>
                  <a:pt x="0" y="737570"/>
                </a:lnTo>
                <a:lnTo>
                  <a:pt x="0" y="0"/>
                </a:lnTo>
                <a:close/>
              </a:path>
            </a:pathLst>
          </a:custGeom>
          <a:blipFill>
            <a:blip r:embed="rId39">
              <a:extLst>
                <a:ext uri="{96DAC541-7B7A-43D3-8B79-37D633B846F1}">
                  <asvg:svgBlip xmlns:asvg="http://schemas.microsoft.com/office/drawing/2016/SVG/main" r:embed="rId40"/>
                </a:ext>
              </a:extLst>
            </a:blip>
            <a:stretch>
              <a:fillRect l="0" t="0" r="0" b="0"/>
            </a:stretch>
          </a:blipFill>
        </p:spPr>
      </p:sp>
      <p:sp>
        <p:nvSpPr>
          <p:cNvPr name="Freeform 23" id="23"/>
          <p:cNvSpPr/>
          <p:nvPr/>
        </p:nvSpPr>
        <p:spPr>
          <a:xfrm flipH="false" flipV="false" rot="0">
            <a:off x="7905000" y="6801142"/>
            <a:ext cx="737974" cy="716112"/>
          </a:xfrm>
          <a:custGeom>
            <a:avLst/>
            <a:gdLst/>
            <a:ahLst/>
            <a:cxnLst/>
            <a:rect r="r" b="b" t="t" l="l"/>
            <a:pathLst>
              <a:path h="716112" w="737974">
                <a:moveTo>
                  <a:pt x="0" y="0"/>
                </a:moveTo>
                <a:lnTo>
                  <a:pt x="737974" y="0"/>
                </a:lnTo>
                <a:lnTo>
                  <a:pt x="737974" y="716112"/>
                </a:lnTo>
                <a:lnTo>
                  <a:pt x="0" y="716112"/>
                </a:lnTo>
                <a:lnTo>
                  <a:pt x="0" y="0"/>
                </a:lnTo>
                <a:close/>
              </a:path>
            </a:pathLst>
          </a:custGeom>
          <a:blipFill>
            <a:blip r:embed="rId41">
              <a:extLst>
                <a:ext uri="{96DAC541-7B7A-43D3-8B79-37D633B846F1}">
                  <asvg:svgBlip xmlns:asvg="http://schemas.microsoft.com/office/drawing/2016/SVG/main" r:embed="rId42"/>
                </a:ext>
              </a:extLst>
            </a:blip>
            <a:stretch>
              <a:fillRect l="0" t="0" r="0" b="0"/>
            </a:stretch>
          </a:blipFill>
        </p:spPr>
      </p:sp>
      <p:sp>
        <p:nvSpPr>
          <p:cNvPr name="Freeform 24" id="24"/>
          <p:cNvSpPr/>
          <p:nvPr/>
        </p:nvSpPr>
        <p:spPr>
          <a:xfrm flipH="false" flipV="false" rot="0">
            <a:off x="3483610" y="3082688"/>
            <a:ext cx="737974" cy="733984"/>
          </a:xfrm>
          <a:custGeom>
            <a:avLst/>
            <a:gdLst/>
            <a:ahLst/>
            <a:cxnLst/>
            <a:rect r="r" b="b" t="t" l="l"/>
            <a:pathLst>
              <a:path h="733984" w="737974">
                <a:moveTo>
                  <a:pt x="0" y="0"/>
                </a:moveTo>
                <a:lnTo>
                  <a:pt x="737974" y="0"/>
                </a:lnTo>
                <a:lnTo>
                  <a:pt x="737974" y="733984"/>
                </a:lnTo>
                <a:lnTo>
                  <a:pt x="0" y="733984"/>
                </a:lnTo>
                <a:lnTo>
                  <a:pt x="0" y="0"/>
                </a:lnTo>
                <a:close/>
              </a:path>
            </a:pathLst>
          </a:custGeom>
          <a:blipFill>
            <a:blip r:embed="rId43">
              <a:extLst>
                <a:ext uri="{96DAC541-7B7A-43D3-8B79-37D633B846F1}">
                  <asvg:svgBlip xmlns:asvg="http://schemas.microsoft.com/office/drawing/2016/SVG/main" r:embed="rId44"/>
                </a:ext>
              </a:extLst>
            </a:blip>
            <a:stretch>
              <a:fillRect l="0" t="0" r="0" b="0"/>
            </a:stretch>
          </a:blipFill>
        </p:spPr>
      </p:sp>
      <p:sp>
        <p:nvSpPr>
          <p:cNvPr name="Freeform 25" id="25"/>
          <p:cNvSpPr/>
          <p:nvPr/>
        </p:nvSpPr>
        <p:spPr>
          <a:xfrm flipH="false" flipV="false" rot="0">
            <a:off x="3612986" y="4044766"/>
            <a:ext cx="479220" cy="731034"/>
          </a:xfrm>
          <a:custGeom>
            <a:avLst/>
            <a:gdLst/>
            <a:ahLst/>
            <a:cxnLst/>
            <a:rect r="r" b="b" t="t" l="l"/>
            <a:pathLst>
              <a:path h="731034" w="479220">
                <a:moveTo>
                  <a:pt x="0" y="0"/>
                </a:moveTo>
                <a:lnTo>
                  <a:pt x="479220" y="0"/>
                </a:lnTo>
                <a:lnTo>
                  <a:pt x="479220" y="731034"/>
                </a:lnTo>
                <a:lnTo>
                  <a:pt x="0" y="731034"/>
                </a:lnTo>
                <a:lnTo>
                  <a:pt x="0" y="0"/>
                </a:lnTo>
                <a:close/>
              </a:path>
            </a:pathLst>
          </a:custGeom>
          <a:blipFill>
            <a:blip r:embed="rId45">
              <a:extLst>
                <a:ext uri="{96DAC541-7B7A-43D3-8B79-37D633B846F1}">
                  <asvg:svgBlip xmlns:asvg="http://schemas.microsoft.com/office/drawing/2016/SVG/main" r:embed="rId46"/>
                </a:ext>
              </a:extLst>
            </a:blip>
            <a:stretch>
              <a:fillRect l="0" t="0" r="0" b="0"/>
            </a:stretch>
          </a:blipFill>
        </p:spPr>
      </p:sp>
      <p:sp>
        <p:nvSpPr>
          <p:cNvPr name="Freeform 26" id="26"/>
          <p:cNvSpPr/>
          <p:nvPr/>
        </p:nvSpPr>
        <p:spPr>
          <a:xfrm flipH="false" flipV="false" rot="0">
            <a:off x="3472576" y="4971266"/>
            <a:ext cx="734330" cy="739826"/>
          </a:xfrm>
          <a:custGeom>
            <a:avLst/>
            <a:gdLst/>
            <a:ahLst/>
            <a:cxnLst/>
            <a:rect r="r" b="b" t="t" l="l"/>
            <a:pathLst>
              <a:path h="739826" w="734330">
                <a:moveTo>
                  <a:pt x="0" y="0"/>
                </a:moveTo>
                <a:lnTo>
                  <a:pt x="734330" y="0"/>
                </a:lnTo>
                <a:lnTo>
                  <a:pt x="734330" y="739826"/>
                </a:lnTo>
                <a:lnTo>
                  <a:pt x="0" y="739826"/>
                </a:lnTo>
                <a:lnTo>
                  <a:pt x="0" y="0"/>
                </a:lnTo>
                <a:close/>
              </a:path>
            </a:pathLst>
          </a:custGeom>
          <a:blipFill>
            <a:blip r:embed="rId47">
              <a:extLst>
                <a:ext uri="{96DAC541-7B7A-43D3-8B79-37D633B846F1}">
                  <asvg:svgBlip xmlns:asvg="http://schemas.microsoft.com/office/drawing/2016/SVG/main" r:embed="rId48"/>
                </a:ext>
              </a:extLst>
            </a:blip>
            <a:stretch>
              <a:fillRect l="0" t="0" r="0" b="0"/>
            </a:stretch>
          </a:blipFill>
        </p:spPr>
      </p:sp>
      <p:sp>
        <p:nvSpPr>
          <p:cNvPr name="Freeform 27" id="27"/>
          <p:cNvSpPr/>
          <p:nvPr/>
        </p:nvSpPr>
        <p:spPr>
          <a:xfrm flipH="false" flipV="false" rot="0">
            <a:off x="7973882" y="3083208"/>
            <a:ext cx="637746" cy="732942"/>
          </a:xfrm>
          <a:custGeom>
            <a:avLst/>
            <a:gdLst/>
            <a:ahLst/>
            <a:cxnLst/>
            <a:rect r="r" b="b" t="t" l="l"/>
            <a:pathLst>
              <a:path h="732942" w="637746">
                <a:moveTo>
                  <a:pt x="0" y="0"/>
                </a:moveTo>
                <a:lnTo>
                  <a:pt x="637746" y="0"/>
                </a:lnTo>
                <a:lnTo>
                  <a:pt x="637746" y="732942"/>
                </a:lnTo>
                <a:lnTo>
                  <a:pt x="0" y="732942"/>
                </a:lnTo>
                <a:lnTo>
                  <a:pt x="0" y="0"/>
                </a:lnTo>
                <a:close/>
              </a:path>
            </a:pathLst>
          </a:custGeom>
          <a:blipFill>
            <a:blip r:embed="rId49">
              <a:extLst>
                <a:ext uri="{96DAC541-7B7A-43D3-8B79-37D633B846F1}">
                  <asvg:svgBlip xmlns:asvg="http://schemas.microsoft.com/office/drawing/2016/SVG/main" r:embed="rId50"/>
                </a:ext>
              </a:extLst>
            </a:blip>
            <a:stretch>
              <a:fillRect l="0" t="0" r="0" b="0"/>
            </a:stretch>
          </a:blipFill>
        </p:spPr>
      </p:sp>
      <p:sp>
        <p:nvSpPr>
          <p:cNvPr name="Freeform 28" id="28"/>
          <p:cNvSpPr/>
          <p:nvPr/>
        </p:nvSpPr>
        <p:spPr>
          <a:xfrm flipH="false" flipV="false" rot="0">
            <a:off x="7927382" y="4042858"/>
            <a:ext cx="730746" cy="734852"/>
          </a:xfrm>
          <a:custGeom>
            <a:avLst/>
            <a:gdLst/>
            <a:ahLst/>
            <a:cxnLst/>
            <a:rect r="r" b="b" t="t" l="l"/>
            <a:pathLst>
              <a:path h="734852" w="730746">
                <a:moveTo>
                  <a:pt x="0" y="0"/>
                </a:moveTo>
                <a:lnTo>
                  <a:pt x="730746" y="0"/>
                </a:lnTo>
                <a:lnTo>
                  <a:pt x="730746" y="734852"/>
                </a:lnTo>
                <a:lnTo>
                  <a:pt x="0" y="734852"/>
                </a:lnTo>
                <a:lnTo>
                  <a:pt x="0" y="0"/>
                </a:lnTo>
                <a:close/>
              </a:path>
            </a:pathLst>
          </a:custGeom>
          <a:blipFill>
            <a:blip r:embed="rId51">
              <a:extLst>
                <a:ext uri="{96DAC541-7B7A-43D3-8B79-37D633B846F1}">
                  <asvg:svgBlip xmlns:asvg="http://schemas.microsoft.com/office/drawing/2016/SVG/main" r:embed="rId52"/>
                </a:ext>
              </a:extLst>
            </a:blip>
            <a:stretch>
              <a:fillRect l="0" t="0" r="0" b="0"/>
            </a:stretch>
          </a:blipFill>
        </p:spPr>
      </p:sp>
      <p:sp>
        <p:nvSpPr>
          <p:cNvPr name="Freeform 29" id="29"/>
          <p:cNvSpPr/>
          <p:nvPr/>
        </p:nvSpPr>
        <p:spPr>
          <a:xfrm flipH="false" flipV="false" rot="0">
            <a:off x="7924664" y="5006776"/>
            <a:ext cx="736182" cy="668804"/>
          </a:xfrm>
          <a:custGeom>
            <a:avLst/>
            <a:gdLst/>
            <a:ahLst/>
            <a:cxnLst/>
            <a:rect r="r" b="b" t="t" l="l"/>
            <a:pathLst>
              <a:path h="668804" w="736182">
                <a:moveTo>
                  <a:pt x="0" y="0"/>
                </a:moveTo>
                <a:lnTo>
                  <a:pt x="736182" y="0"/>
                </a:lnTo>
                <a:lnTo>
                  <a:pt x="736182" y="668804"/>
                </a:lnTo>
                <a:lnTo>
                  <a:pt x="0" y="668804"/>
                </a:lnTo>
                <a:lnTo>
                  <a:pt x="0" y="0"/>
                </a:lnTo>
                <a:close/>
              </a:path>
            </a:pathLst>
          </a:custGeom>
          <a:blipFill>
            <a:blip r:embed="rId53">
              <a:extLst>
                <a:ext uri="{96DAC541-7B7A-43D3-8B79-37D633B846F1}">
                  <asvg:svgBlip xmlns:asvg="http://schemas.microsoft.com/office/drawing/2016/SVG/main" r:embed="rId54"/>
                </a:ext>
              </a:extLst>
            </a:blip>
            <a:stretch>
              <a:fillRect l="0" t="0" r="0" b="0"/>
            </a:stretch>
          </a:blipFill>
        </p:spPr>
      </p:sp>
      <p:sp>
        <p:nvSpPr>
          <p:cNvPr name="Freeform 30" id="30"/>
          <p:cNvSpPr/>
          <p:nvPr/>
        </p:nvSpPr>
        <p:spPr>
          <a:xfrm flipH="false" flipV="false" rot="0">
            <a:off x="5297972" y="5921824"/>
            <a:ext cx="619586" cy="730688"/>
          </a:xfrm>
          <a:custGeom>
            <a:avLst/>
            <a:gdLst/>
            <a:ahLst/>
            <a:cxnLst/>
            <a:rect r="r" b="b" t="t" l="l"/>
            <a:pathLst>
              <a:path h="730688" w="619586">
                <a:moveTo>
                  <a:pt x="0" y="0"/>
                </a:moveTo>
                <a:lnTo>
                  <a:pt x="619586" y="0"/>
                </a:lnTo>
                <a:lnTo>
                  <a:pt x="619586" y="730688"/>
                </a:lnTo>
                <a:lnTo>
                  <a:pt x="0" y="730688"/>
                </a:lnTo>
                <a:lnTo>
                  <a:pt x="0" y="0"/>
                </a:lnTo>
                <a:close/>
              </a:path>
            </a:pathLst>
          </a:custGeom>
          <a:blipFill>
            <a:blip r:embed="rId55">
              <a:extLst>
                <a:ext uri="{96DAC541-7B7A-43D3-8B79-37D633B846F1}">
                  <asvg:svgBlip xmlns:asvg="http://schemas.microsoft.com/office/drawing/2016/SVG/main" r:embed="rId56"/>
                </a:ext>
              </a:extLst>
            </a:blip>
            <a:stretch>
              <a:fillRect l="0" t="0" r="0" b="0"/>
            </a:stretch>
          </a:blipFill>
        </p:spPr>
      </p:sp>
      <p:sp>
        <p:nvSpPr>
          <p:cNvPr name="Freeform 31" id="31"/>
          <p:cNvSpPr/>
          <p:nvPr/>
        </p:nvSpPr>
        <p:spPr>
          <a:xfrm flipH="false" flipV="false" rot="0">
            <a:off x="5238778" y="6790674"/>
            <a:ext cx="737974" cy="737050"/>
          </a:xfrm>
          <a:custGeom>
            <a:avLst/>
            <a:gdLst/>
            <a:ahLst/>
            <a:cxnLst/>
            <a:rect r="r" b="b" t="t" l="l"/>
            <a:pathLst>
              <a:path h="737050" w="737974">
                <a:moveTo>
                  <a:pt x="0" y="0"/>
                </a:moveTo>
                <a:lnTo>
                  <a:pt x="737974" y="0"/>
                </a:lnTo>
                <a:lnTo>
                  <a:pt x="737974" y="737050"/>
                </a:lnTo>
                <a:lnTo>
                  <a:pt x="0" y="737050"/>
                </a:lnTo>
                <a:lnTo>
                  <a:pt x="0" y="0"/>
                </a:lnTo>
                <a:close/>
              </a:path>
            </a:pathLst>
          </a:custGeom>
          <a:blipFill>
            <a:blip r:embed="rId57">
              <a:extLst>
                <a:ext uri="{96DAC541-7B7A-43D3-8B79-37D633B846F1}">
                  <asvg:svgBlip xmlns:asvg="http://schemas.microsoft.com/office/drawing/2016/SVG/main" r:embed="rId58"/>
                </a:ext>
              </a:extLst>
            </a:blip>
            <a:stretch>
              <a:fillRect l="0" t="0" r="0" b="0"/>
            </a:stretch>
          </a:blipFill>
        </p:spPr>
      </p:sp>
      <p:sp>
        <p:nvSpPr>
          <p:cNvPr name="Freeform 32" id="32"/>
          <p:cNvSpPr/>
          <p:nvPr/>
        </p:nvSpPr>
        <p:spPr>
          <a:xfrm flipH="false" flipV="false" rot="0">
            <a:off x="5241496" y="7781976"/>
            <a:ext cx="732538" cy="524852"/>
          </a:xfrm>
          <a:custGeom>
            <a:avLst/>
            <a:gdLst/>
            <a:ahLst/>
            <a:cxnLst/>
            <a:rect r="r" b="b" t="t" l="l"/>
            <a:pathLst>
              <a:path h="524852" w="732538">
                <a:moveTo>
                  <a:pt x="0" y="0"/>
                </a:moveTo>
                <a:lnTo>
                  <a:pt x="732538" y="0"/>
                </a:lnTo>
                <a:lnTo>
                  <a:pt x="732538" y="524852"/>
                </a:lnTo>
                <a:lnTo>
                  <a:pt x="0" y="524852"/>
                </a:lnTo>
                <a:lnTo>
                  <a:pt x="0" y="0"/>
                </a:lnTo>
                <a:close/>
              </a:path>
            </a:pathLst>
          </a:custGeom>
          <a:blipFill>
            <a:blip r:embed="rId59">
              <a:extLst>
                <a:ext uri="{96DAC541-7B7A-43D3-8B79-37D633B846F1}">
                  <asvg:svgBlip xmlns:asvg="http://schemas.microsoft.com/office/drawing/2016/SVG/main" r:embed="rId60"/>
                </a:ext>
              </a:extLst>
            </a:blip>
            <a:stretch>
              <a:fillRect l="0" t="0" r="0" b="0"/>
            </a:stretch>
          </a:blipFill>
        </p:spPr>
      </p:sp>
      <p:sp>
        <p:nvSpPr>
          <p:cNvPr name="Freeform 33" id="33"/>
          <p:cNvSpPr/>
          <p:nvPr/>
        </p:nvSpPr>
        <p:spPr>
          <a:xfrm flipH="false" flipV="false" rot="0">
            <a:off x="7915930" y="7678162"/>
            <a:ext cx="716112" cy="732480"/>
          </a:xfrm>
          <a:custGeom>
            <a:avLst/>
            <a:gdLst/>
            <a:ahLst/>
            <a:cxnLst/>
            <a:rect r="r" b="b" t="t" l="l"/>
            <a:pathLst>
              <a:path h="732480" w="716112">
                <a:moveTo>
                  <a:pt x="0" y="0"/>
                </a:moveTo>
                <a:lnTo>
                  <a:pt x="716112" y="0"/>
                </a:lnTo>
                <a:lnTo>
                  <a:pt x="716112" y="732480"/>
                </a:lnTo>
                <a:lnTo>
                  <a:pt x="0" y="732480"/>
                </a:lnTo>
                <a:lnTo>
                  <a:pt x="0" y="0"/>
                </a:lnTo>
                <a:close/>
              </a:path>
            </a:pathLst>
          </a:custGeom>
          <a:blipFill>
            <a:blip r:embed="rId61">
              <a:extLst>
                <a:ext uri="{96DAC541-7B7A-43D3-8B79-37D633B846F1}">
                  <asvg:svgBlip xmlns:asvg="http://schemas.microsoft.com/office/drawing/2016/SVG/main" r:embed="rId62"/>
                </a:ext>
              </a:extLst>
            </a:blip>
            <a:stretch>
              <a:fillRect l="0" t="0" r="0" b="0"/>
            </a:stretch>
          </a:blipFill>
        </p:spPr>
      </p:sp>
      <p:sp>
        <p:nvSpPr>
          <p:cNvPr name="Freeform 34" id="34"/>
          <p:cNvSpPr/>
          <p:nvPr/>
        </p:nvSpPr>
        <p:spPr>
          <a:xfrm flipH="false" flipV="false" rot="0">
            <a:off x="4351314" y="3084336"/>
            <a:ext cx="730746" cy="730688"/>
          </a:xfrm>
          <a:custGeom>
            <a:avLst/>
            <a:gdLst/>
            <a:ahLst/>
            <a:cxnLst/>
            <a:rect r="r" b="b" t="t" l="l"/>
            <a:pathLst>
              <a:path h="730688" w="730746">
                <a:moveTo>
                  <a:pt x="0" y="0"/>
                </a:moveTo>
                <a:lnTo>
                  <a:pt x="730746" y="0"/>
                </a:lnTo>
                <a:lnTo>
                  <a:pt x="730746" y="730688"/>
                </a:lnTo>
                <a:lnTo>
                  <a:pt x="0" y="730688"/>
                </a:lnTo>
                <a:lnTo>
                  <a:pt x="0" y="0"/>
                </a:lnTo>
                <a:close/>
              </a:path>
            </a:pathLst>
          </a:custGeom>
          <a:blipFill>
            <a:blip r:embed="rId63">
              <a:extLst>
                <a:ext uri="{96DAC541-7B7A-43D3-8B79-37D633B846F1}">
                  <asvg:svgBlip xmlns:asvg="http://schemas.microsoft.com/office/drawing/2016/SVG/main" r:embed="rId64"/>
                </a:ext>
              </a:extLst>
            </a:blip>
            <a:stretch>
              <a:fillRect l="0" t="0" r="0" b="0"/>
            </a:stretch>
          </a:blipFill>
        </p:spPr>
      </p:sp>
      <p:sp>
        <p:nvSpPr>
          <p:cNvPr name="Freeform 35" id="35"/>
          <p:cNvSpPr/>
          <p:nvPr/>
        </p:nvSpPr>
        <p:spPr>
          <a:xfrm flipH="false" flipV="false" rot="0">
            <a:off x="4406002" y="4041268"/>
            <a:ext cx="621380" cy="738032"/>
          </a:xfrm>
          <a:custGeom>
            <a:avLst/>
            <a:gdLst/>
            <a:ahLst/>
            <a:cxnLst/>
            <a:rect r="r" b="b" t="t" l="l"/>
            <a:pathLst>
              <a:path h="738032" w="621380">
                <a:moveTo>
                  <a:pt x="0" y="0"/>
                </a:moveTo>
                <a:lnTo>
                  <a:pt x="621380" y="0"/>
                </a:lnTo>
                <a:lnTo>
                  <a:pt x="621380" y="738032"/>
                </a:lnTo>
                <a:lnTo>
                  <a:pt x="0" y="738032"/>
                </a:lnTo>
                <a:lnTo>
                  <a:pt x="0" y="0"/>
                </a:lnTo>
                <a:close/>
              </a:path>
            </a:pathLst>
          </a:custGeom>
          <a:blipFill>
            <a:blip r:embed="rId65">
              <a:extLst>
                <a:ext uri="{96DAC541-7B7A-43D3-8B79-37D633B846F1}">
                  <asvg:svgBlip xmlns:asvg="http://schemas.microsoft.com/office/drawing/2016/SVG/main" r:embed="rId66"/>
                </a:ext>
              </a:extLst>
            </a:blip>
            <a:stretch>
              <a:fillRect l="0" t="0" r="0" b="0"/>
            </a:stretch>
          </a:blipFill>
        </p:spPr>
      </p:sp>
      <p:sp>
        <p:nvSpPr>
          <p:cNvPr name="Freeform 36" id="36"/>
          <p:cNvSpPr/>
          <p:nvPr/>
        </p:nvSpPr>
        <p:spPr>
          <a:xfrm flipH="false" flipV="false" rot="0">
            <a:off x="4466172" y="4974012"/>
            <a:ext cx="526588" cy="734330"/>
          </a:xfrm>
          <a:custGeom>
            <a:avLst/>
            <a:gdLst/>
            <a:ahLst/>
            <a:cxnLst/>
            <a:rect r="r" b="b" t="t" l="l"/>
            <a:pathLst>
              <a:path h="734330" w="526588">
                <a:moveTo>
                  <a:pt x="0" y="0"/>
                </a:moveTo>
                <a:lnTo>
                  <a:pt x="526588" y="0"/>
                </a:lnTo>
                <a:lnTo>
                  <a:pt x="526588" y="734330"/>
                </a:lnTo>
                <a:lnTo>
                  <a:pt x="0" y="734330"/>
                </a:lnTo>
                <a:lnTo>
                  <a:pt x="0" y="0"/>
                </a:lnTo>
                <a:close/>
              </a:path>
            </a:pathLst>
          </a:custGeom>
          <a:blipFill>
            <a:blip r:embed="rId67">
              <a:extLst>
                <a:ext uri="{96DAC541-7B7A-43D3-8B79-37D633B846F1}">
                  <asvg:svgBlip xmlns:asvg="http://schemas.microsoft.com/office/drawing/2016/SVG/main" r:embed="rId68"/>
                </a:ext>
              </a:extLst>
            </a:blip>
            <a:stretch>
              <a:fillRect l="0" t="0" r="0" b="0"/>
            </a:stretch>
          </a:blipFill>
        </p:spPr>
      </p:sp>
      <p:sp>
        <p:nvSpPr>
          <p:cNvPr name="Freeform 37" id="37"/>
          <p:cNvSpPr/>
          <p:nvPr/>
        </p:nvSpPr>
        <p:spPr>
          <a:xfrm flipH="false" flipV="false" rot="0">
            <a:off x="1704856" y="5917254"/>
            <a:ext cx="716112" cy="739826"/>
          </a:xfrm>
          <a:custGeom>
            <a:avLst/>
            <a:gdLst/>
            <a:ahLst/>
            <a:cxnLst/>
            <a:rect r="r" b="b" t="t" l="l"/>
            <a:pathLst>
              <a:path h="739826" w="716112">
                <a:moveTo>
                  <a:pt x="0" y="0"/>
                </a:moveTo>
                <a:lnTo>
                  <a:pt x="716112" y="0"/>
                </a:lnTo>
                <a:lnTo>
                  <a:pt x="716112" y="739826"/>
                </a:lnTo>
                <a:lnTo>
                  <a:pt x="0" y="739826"/>
                </a:lnTo>
                <a:lnTo>
                  <a:pt x="0" y="0"/>
                </a:lnTo>
                <a:close/>
              </a:path>
            </a:pathLst>
          </a:custGeom>
          <a:blipFill>
            <a:blip r:embed="rId69">
              <a:extLst>
                <a:ext uri="{96DAC541-7B7A-43D3-8B79-37D633B846F1}">
                  <asvg:svgBlip xmlns:asvg="http://schemas.microsoft.com/office/drawing/2016/SVG/main" r:embed="rId70"/>
                </a:ext>
              </a:extLst>
            </a:blip>
            <a:stretch>
              <a:fillRect l="0" t="0" r="0" b="0"/>
            </a:stretch>
          </a:blipFill>
        </p:spPr>
      </p:sp>
      <p:sp>
        <p:nvSpPr>
          <p:cNvPr name="Freeform 38" id="38"/>
          <p:cNvSpPr/>
          <p:nvPr/>
        </p:nvSpPr>
        <p:spPr>
          <a:xfrm flipH="false" flipV="false" rot="0">
            <a:off x="1699390" y="6793826"/>
            <a:ext cx="727044" cy="730746"/>
          </a:xfrm>
          <a:custGeom>
            <a:avLst/>
            <a:gdLst/>
            <a:ahLst/>
            <a:cxnLst/>
            <a:rect r="r" b="b" t="t" l="l"/>
            <a:pathLst>
              <a:path h="730746" w="727044">
                <a:moveTo>
                  <a:pt x="0" y="0"/>
                </a:moveTo>
                <a:lnTo>
                  <a:pt x="727044" y="0"/>
                </a:lnTo>
                <a:lnTo>
                  <a:pt x="727044" y="730746"/>
                </a:lnTo>
                <a:lnTo>
                  <a:pt x="0" y="730746"/>
                </a:lnTo>
                <a:lnTo>
                  <a:pt x="0" y="0"/>
                </a:lnTo>
                <a:close/>
              </a:path>
            </a:pathLst>
          </a:custGeom>
          <a:blipFill>
            <a:blip r:embed="rId71">
              <a:extLst>
                <a:ext uri="{96DAC541-7B7A-43D3-8B79-37D633B846F1}">
                  <asvg:svgBlip xmlns:asvg="http://schemas.microsoft.com/office/drawing/2016/SVG/main" r:embed="rId72"/>
                </a:ext>
              </a:extLst>
            </a:blip>
            <a:stretch>
              <a:fillRect l="0" t="0" r="0" b="0"/>
            </a:stretch>
          </a:blipFill>
        </p:spPr>
      </p:sp>
      <p:sp>
        <p:nvSpPr>
          <p:cNvPr name="Freeform 39" id="39"/>
          <p:cNvSpPr/>
          <p:nvPr/>
        </p:nvSpPr>
        <p:spPr>
          <a:xfrm flipH="false" flipV="false" rot="0">
            <a:off x="1696644" y="7676312"/>
            <a:ext cx="732538" cy="736182"/>
          </a:xfrm>
          <a:custGeom>
            <a:avLst/>
            <a:gdLst/>
            <a:ahLst/>
            <a:cxnLst/>
            <a:rect r="r" b="b" t="t" l="l"/>
            <a:pathLst>
              <a:path h="736182" w="732538">
                <a:moveTo>
                  <a:pt x="0" y="0"/>
                </a:moveTo>
                <a:lnTo>
                  <a:pt x="732538" y="0"/>
                </a:lnTo>
                <a:lnTo>
                  <a:pt x="732538" y="736182"/>
                </a:lnTo>
                <a:lnTo>
                  <a:pt x="0" y="736182"/>
                </a:lnTo>
                <a:lnTo>
                  <a:pt x="0" y="0"/>
                </a:lnTo>
                <a:close/>
              </a:path>
            </a:pathLst>
          </a:custGeom>
          <a:blipFill>
            <a:blip r:embed="rId73">
              <a:extLst>
                <a:ext uri="{96DAC541-7B7A-43D3-8B79-37D633B846F1}">
                  <asvg:svgBlip xmlns:asvg="http://schemas.microsoft.com/office/drawing/2016/SVG/main" r:embed="rId74"/>
                </a:ext>
              </a:extLst>
            </a:blip>
            <a:stretch>
              <a:fillRect l="0" t="0" r="0" b="0"/>
            </a:stretch>
          </a:blipFill>
        </p:spPr>
      </p:sp>
      <p:sp>
        <p:nvSpPr>
          <p:cNvPr name="Freeform 40" id="40"/>
          <p:cNvSpPr/>
          <p:nvPr/>
        </p:nvSpPr>
        <p:spPr>
          <a:xfrm flipH="false" flipV="false" rot="0">
            <a:off x="6131822" y="5918266"/>
            <a:ext cx="734330" cy="737802"/>
          </a:xfrm>
          <a:custGeom>
            <a:avLst/>
            <a:gdLst/>
            <a:ahLst/>
            <a:cxnLst/>
            <a:rect r="r" b="b" t="t" l="l"/>
            <a:pathLst>
              <a:path h="737802" w="734330">
                <a:moveTo>
                  <a:pt x="0" y="0"/>
                </a:moveTo>
                <a:lnTo>
                  <a:pt x="734330" y="0"/>
                </a:lnTo>
                <a:lnTo>
                  <a:pt x="734330" y="737802"/>
                </a:lnTo>
                <a:lnTo>
                  <a:pt x="0" y="737802"/>
                </a:lnTo>
                <a:lnTo>
                  <a:pt x="0" y="0"/>
                </a:lnTo>
                <a:close/>
              </a:path>
            </a:pathLst>
          </a:custGeom>
          <a:blipFill>
            <a:blip r:embed="rId75">
              <a:extLst>
                <a:ext uri="{96DAC541-7B7A-43D3-8B79-37D633B846F1}">
                  <asvg:svgBlip xmlns:asvg="http://schemas.microsoft.com/office/drawing/2016/SVG/main" r:embed="rId76"/>
                </a:ext>
              </a:extLst>
            </a:blip>
            <a:stretch>
              <a:fillRect l="0" t="0" r="0" b="0"/>
            </a:stretch>
          </a:blipFill>
        </p:spPr>
      </p:sp>
      <p:sp>
        <p:nvSpPr>
          <p:cNvPr name="Freeform 41" id="41"/>
          <p:cNvSpPr/>
          <p:nvPr/>
        </p:nvSpPr>
        <p:spPr>
          <a:xfrm flipH="false" flipV="false" rot="0">
            <a:off x="6080498" y="6792778"/>
            <a:ext cx="733294" cy="732840"/>
          </a:xfrm>
          <a:custGeom>
            <a:avLst/>
            <a:gdLst/>
            <a:ahLst/>
            <a:cxnLst/>
            <a:rect r="r" b="b" t="t" l="l"/>
            <a:pathLst>
              <a:path h="732840" w="733294">
                <a:moveTo>
                  <a:pt x="0" y="0"/>
                </a:moveTo>
                <a:lnTo>
                  <a:pt x="733294" y="0"/>
                </a:lnTo>
                <a:lnTo>
                  <a:pt x="733294" y="732840"/>
                </a:lnTo>
                <a:lnTo>
                  <a:pt x="0" y="732840"/>
                </a:lnTo>
                <a:lnTo>
                  <a:pt x="0" y="0"/>
                </a:lnTo>
                <a:close/>
              </a:path>
            </a:pathLst>
          </a:custGeom>
          <a:blipFill>
            <a:blip r:embed="rId77">
              <a:extLst>
                <a:ext uri="{96DAC541-7B7A-43D3-8B79-37D633B846F1}">
                  <asvg:svgBlip xmlns:asvg="http://schemas.microsoft.com/office/drawing/2016/SVG/main" r:embed="rId78"/>
                </a:ext>
              </a:extLst>
            </a:blip>
            <a:stretch>
              <a:fillRect l="0" t="0" r="0" b="0"/>
            </a:stretch>
          </a:blipFill>
        </p:spPr>
      </p:sp>
      <p:sp>
        <p:nvSpPr>
          <p:cNvPr name="Freeform 42" id="42"/>
          <p:cNvSpPr/>
          <p:nvPr/>
        </p:nvSpPr>
        <p:spPr>
          <a:xfrm flipH="false" flipV="false" rot="0">
            <a:off x="6188298" y="7675414"/>
            <a:ext cx="621380" cy="737974"/>
          </a:xfrm>
          <a:custGeom>
            <a:avLst/>
            <a:gdLst/>
            <a:ahLst/>
            <a:cxnLst/>
            <a:rect r="r" b="b" t="t" l="l"/>
            <a:pathLst>
              <a:path h="737974" w="621380">
                <a:moveTo>
                  <a:pt x="0" y="0"/>
                </a:moveTo>
                <a:lnTo>
                  <a:pt x="621380" y="0"/>
                </a:lnTo>
                <a:lnTo>
                  <a:pt x="621380" y="737974"/>
                </a:lnTo>
                <a:lnTo>
                  <a:pt x="0" y="737974"/>
                </a:lnTo>
                <a:lnTo>
                  <a:pt x="0" y="0"/>
                </a:lnTo>
                <a:close/>
              </a:path>
            </a:pathLst>
          </a:custGeom>
          <a:blipFill>
            <a:blip r:embed="rId79">
              <a:extLst>
                <a:ext uri="{96DAC541-7B7A-43D3-8B79-37D633B846F1}">
                  <asvg:svgBlip xmlns:asvg="http://schemas.microsoft.com/office/drawing/2016/SVG/main" r:embed="rId80"/>
                </a:ext>
              </a:extLst>
            </a:blip>
            <a:stretch>
              <a:fillRect l="0" t="0" r="0" b="0"/>
            </a:stretch>
          </a:blipFill>
        </p:spPr>
      </p:sp>
      <p:sp>
        <p:nvSpPr>
          <p:cNvPr name="Freeform 43" id="43"/>
          <p:cNvSpPr/>
          <p:nvPr/>
        </p:nvSpPr>
        <p:spPr>
          <a:xfrm flipH="false" flipV="false" rot="0">
            <a:off x="4359286" y="8572682"/>
            <a:ext cx="730746" cy="737974"/>
          </a:xfrm>
          <a:custGeom>
            <a:avLst/>
            <a:gdLst/>
            <a:ahLst/>
            <a:cxnLst/>
            <a:rect r="r" b="b" t="t" l="l"/>
            <a:pathLst>
              <a:path h="737974" w="730746">
                <a:moveTo>
                  <a:pt x="0" y="0"/>
                </a:moveTo>
                <a:lnTo>
                  <a:pt x="730746" y="0"/>
                </a:lnTo>
                <a:lnTo>
                  <a:pt x="730746" y="737974"/>
                </a:lnTo>
                <a:lnTo>
                  <a:pt x="0" y="737974"/>
                </a:lnTo>
                <a:lnTo>
                  <a:pt x="0" y="0"/>
                </a:lnTo>
                <a:close/>
              </a:path>
            </a:pathLst>
          </a:custGeom>
          <a:blipFill>
            <a:blip r:embed="rId81">
              <a:extLst>
                <a:ext uri="{96DAC541-7B7A-43D3-8B79-37D633B846F1}">
                  <asvg:svgBlip xmlns:asvg="http://schemas.microsoft.com/office/drawing/2016/SVG/main" r:embed="rId82"/>
                </a:ext>
              </a:extLst>
            </a:blip>
            <a:stretch>
              <a:fillRect l="0" t="0" r="0" b="0"/>
            </a:stretch>
          </a:blipFill>
        </p:spPr>
      </p:sp>
      <p:sp>
        <p:nvSpPr>
          <p:cNvPr name="Freeform 44" id="44"/>
          <p:cNvSpPr/>
          <p:nvPr/>
        </p:nvSpPr>
        <p:spPr>
          <a:xfrm flipH="false" flipV="false" rot="0">
            <a:off x="5243620" y="3083642"/>
            <a:ext cx="759836" cy="732076"/>
          </a:xfrm>
          <a:custGeom>
            <a:avLst/>
            <a:gdLst/>
            <a:ahLst/>
            <a:cxnLst/>
            <a:rect r="r" b="b" t="t" l="l"/>
            <a:pathLst>
              <a:path h="732076" w="759836">
                <a:moveTo>
                  <a:pt x="0" y="0"/>
                </a:moveTo>
                <a:lnTo>
                  <a:pt x="759836" y="0"/>
                </a:lnTo>
                <a:lnTo>
                  <a:pt x="759836" y="732076"/>
                </a:lnTo>
                <a:lnTo>
                  <a:pt x="0" y="732076"/>
                </a:lnTo>
                <a:lnTo>
                  <a:pt x="0" y="0"/>
                </a:lnTo>
                <a:close/>
              </a:path>
            </a:pathLst>
          </a:custGeom>
          <a:blipFill>
            <a:blip r:embed="rId83">
              <a:extLst>
                <a:ext uri="{96DAC541-7B7A-43D3-8B79-37D633B846F1}">
                  <asvg:svgBlip xmlns:asvg="http://schemas.microsoft.com/office/drawing/2016/SVG/main" r:embed="rId84"/>
                </a:ext>
              </a:extLst>
            </a:blip>
            <a:stretch>
              <a:fillRect l="0" t="0" r="0" b="0"/>
            </a:stretch>
          </a:blipFill>
        </p:spPr>
      </p:sp>
      <p:sp>
        <p:nvSpPr>
          <p:cNvPr name="Freeform 45" id="45"/>
          <p:cNvSpPr/>
          <p:nvPr/>
        </p:nvSpPr>
        <p:spPr>
          <a:xfrm flipH="false" flipV="false" rot="0">
            <a:off x="5253628" y="4041730"/>
            <a:ext cx="739826" cy="737108"/>
          </a:xfrm>
          <a:custGeom>
            <a:avLst/>
            <a:gdLst/>
            <a:ahLst/>
            <a:cxnLst/>
            <a:rect r="r" b="b" t="t" l="l"/>
            <a:pathLst>
              <a:path h="737108" w="739826">
                <a:moveTo>
                  <a:pt x="0" y="0"/>
                </a:moveTo>
                <a:lnTo>
                  <a:pt x="739826" y="0"/>
                </a:lnTo>
                <a:lnTo>
                  <a:pt x="739826" y="737108"/>
                </a:lnTo>
                <a:lnTo>
                  <a:pt x="0" y="737108"/>
                </a:lnTo>
                <a:lnTo>
                  <a:pt x="0" y="0"/>
                </a:lnTo>
                <a:close/>
              </a:path>
            </a:pathLst>
          </a:custGeom>
          <a:blipFill>
            <a:blip r:embed="rId85">
              <a:extLst>
                <a:ext uri="{96DAC541-7B7A-43D3-8B79-37D633B846F1}">
                  <asvg:svgBlip xmlns:asvg="http://schemas.microsoft.com/office/drawing/2016/SVG/main" r:embed="rId86"/>
                </a:ext>
              </a:extLst>
            </a:blip>
            <a:stretch>
              <a:fillRect l="0" t="0" r="0" b="0"/>
            </a:stretch>
          </a:blipFill>
        </p:spPr>
      </p:sp>
      <p:sp>
        <p:nvSpPr>
          <p:cNvPr name="Freeform 46" id="46"/>
          <p:cNvSpPr/>
          <p:nvPr/>
        </p:nvSpPr>
        <p:spPr>
          <a:xfrm flipH="false" flipV="false" rot="0">
            <a:off x="5248162" y="4973780"/>
            <a:ext cx="750756" cy="734794"/>
          </a:xfrm>
          <a:custGeom>
            <a:avLst/>
            <a:gdLst/>
            <a:ahLst/>
            <a:cxnLst/>
            <a:rect r="r" b="b" t="t" l="l"/>
            <a:pathLst>
              <a:path h="734794" w="750756">
                <a:moveTo>
                  <a:pt x="0" y="0"/>
                </a:moveTo>
                <a:lnTo>
                  <a:pt x="750756" y="0"/>
                </a:lnTo>
                <a:lnTo>
                  <a:pt x="750756" y="734794"/>
                </a:lnTo>
                <a:lnTo>
                  <a:pt x="0" y="734794"/>
                </a:lnTo>
                <a:lnTo>
                  <a:pt x="0" y="0"/>
                </a:lnTo>
                <a:close/>
              </a:path>
            </a:pathLst>
          </a:custGeom>
          <a:blipFill>
            <a:blip r:embed="rId87">
              <a:extLst>
                <a:ext uri="{96DAC541-7B7A-43D3-8B79-37D633B846F1}">
                  <asvg:svgBlip xmlns:asvg="http://schemas.microsoft.com/office/drawing/2016/SVG/main" r:embed="rId88"/>
                </a:ext>
              </a:extLst>
            </a:blip>
            <a:stretch>
              <a:fillRect l="0" t="0" r="0" b="0"/>
            </a:stretch>
          </a:blipFill>
        </p:spPr>
      </p:sp>
      <p:sp>
        <p:nvSpPr>
          <p:cNvPr name="Freeform 47" id="47"/>
          <p:cNvSpPr/>
          <p:nvPr/>
        </p:nvSpPr>
        <p:spPr>
          <a:xfrm flipH="false" flipV="false" rot="0">
            <a:off x="2572722" y="5920436"/>
            <a:ext cx="732538" cy="733464"/>
          </a:xfrm>
          <a:custGeom>
            <a:avLst/>
            <a:gdLst/>
            <a:ahLst/>
            <a:cxnLst/>
            <a:rect r="r" b="b" t="t" l="l"/>
            <a:pathLst>
              <a:path h="733464" w="732538">
                <a:moveTo>
                  <a:pt x="0" y="0"/>
                </a:moveTo>
                <a:lnTo>
                  <a:pt x="732538" y="0"/>
                </a:lnTo>
                <a:lnTo>
                  <a:pt x="732538" y="733464"/>
                </a:lnTo>
                <a:lnTo>
                  <a:pt x="0" y="733464"/>
                </a:lnTo>
                <a:lnTo>
                  <a:pt x="0" y="0"/>
                </a:lnTo>
                <a:close/>
              </a:path>
            </a:pathLst>
          </a:custGeom>
          <a:blipFill>
            <a:blip r:embed="rId89">
              <a:extLst>
                <a:ext uri="{96DAC541-7B7A-43D3-8B79-37D633B846F1}">
                  <asvg:svgBlip xmlns:asvg="http://schemas.microsoft.com/office/drawing/2016/SVG/main" r:embed="rId90"/>
                </a:ext>
              </a:extLst>
            </a:blip>
            <a:stretch>
              <a:fillRect l="0" t="0" r="0" b="0"/>
            </a:stretch>
          </a:blipFill>
        </p:spPr>
      </p:sp>
      <p:sp>
        <p:nvSpPr>
          <p:cNvPr name="Freeform 48" id="48"/>
          <p:cNvSpPr/>
          <p:nvPr/>
        </p:nvSpPr>
        <p:spPr>
          <a:xfrm flipH="false" flipV="false" rot="0">
            <a:off x="2572720" y="6792930"/>
            <a:ext cx="732538" cy="732538"/>
          </a:xfrm>
          <a:custGeom>
            <a:avLst/>
            <a:gdLst/>
            <a:ahLst/>
            <a:cxnLst/>
            <a:rect r="r" b="b" t="t" l="l"/>
            <a:pathLst>
              <a:path h="732538" w="732538">
                <a:moveTo>
                  <a:pt x="0" y="0"/>
                </a:moveTo>
                <a:lnTo>
                  <a:pt x="732538" y="0"/>
                </a:lnTo>
                <a:lnTo>
                  <a:pt x="732538" y="732538"/>
                </a:lnTo>
                <a:lnTo>
                  <a:pt x="0" y="732538"/>
                </a:lnTo>
                <a:lnTo>
                  <a:pt x="0" y="0"/>
                </a:lnTo>
                <a:close/>
              </a:path>
            </a:pathLst>
          </a:custGeom>
          <a:blipFill>
            <a:blip r:embed="rId91">
              <a:extLst>
                <a:ext uri="{96DAC541-7B7A-43D3-8B79-37D633B846F1}">
                  <asvg:svgBlip xmlns:asvg="http://schemas.microsoft.com/office/drawing/2016/SVG/main" r:embed="rId92"/>
                </a:ext>
              </a:extLst>
            </a:blip>
            <a:stretch>
              <a:fillRect l="0" t="0" r="0" b="0"/>
            </a:stretch>
          </a:blipFill>
        </p:spPr>
      </p:sp>
      <p:sp>
        <p:nvSpPr>
          <p:cNvPr name="Freeform 49" id="49"/>
          <p:cNvSpPr/>
          <p:nvPr/>
        </p:nvSpPr>
        <p:spPr>
          <a:xfrm flipH="false" flipV="false" rot="0">
            <a:off x="2572720" y="7675096"/>
            <a:ext cx="732538" cy="738610"/>
          </a:xfrm>
          <a:custGeom>
            <a:avLst/>
            <a:gdLst/>
            <a:ahLst/>
            <a:cxnLst/>
            <a:rect r="r" b="b" t="t" l="l"/>
            <a:pathLst>
              <a:path h="738610" w="732538">
                <a:moveTo>
                  <a:pt x="0" y="0"/>
                </a:moveTo>
                <a:lnTo>
                  <a:pt x="732538" y="0"/>
                </a:lnTo>
                <a:lnTo>
                  <a:pt x="732538" y="738610"/>
                </a:lnTo>
                <a:lnTo>
                  <a:pt x="0" y="738610"/>
                </a:lnTo>
                <a:lnTo>
                  <a:pt x="0" y="0"/>
                </a:lnTo>
                <a:close/>
              </a:path>
            </a:pathLst>
          </a:custGeom>
          <a:blipFill>
            <a:blip r:embed="rId93">
              <a:extLst>
                <a:ext uri="{96DAC541-7B7A-43D3-8B79-37D633B846F1}">
                  <asvg:svgBlip xmlns:asvg="http://schemas.microsoft.com/office/drawing/2016/SVG/main" r:embed="rId94"/>
                </a:ext>
              </a:extLst>
            </a:blip>
            <a:stretch>
              <a:fillRect l="0" t="0" r="0" b="0"/>
            </a:stretch>
          </a:blipFill>
        </p:spPr>
      </p:sp>
      <p:sp>
        <p:nvSpPr>
          <p:cNvPr name="Freeform 50" id="50"/>
          <p:cNvSpPr/>
          <p:nvPr/>
        </p:nvSpPr>
        <p:spPr>
          <a:xfrm flipH="false" flipV="false" rot="0">
            <a:off x="7016274" y="5937872"/>
            <a:ext cx="734330" cy="698588"/>
          </a:xfrm>
          <a:custGeom>
            <a:avLst/>
            <a:gdLst/>
            <a:ahLst/>
            <a:cxnLst/>
            <a:rect r="r" b="b" t="t" l="l"/>
            <a:pathLst>
              <a:path h="698588" w="734330">
                <a:moveTo>
                  <a:pt x="0" y="0"/>
                </a:moveTo>
                <a:lnTo>
                  <a:pt x="734330" y="0"/>
                </a:lnTo>
                <a:lnTo>
                  <a:pt x="734330" y="698588"/>
                </a:lnTo>
                <a:lnTo>
                  <a:pt x="0" y="698588"/>
                </a:lnTo>
                <a:lnTo>
                  <a:pt x="0" y="0"/>
                </a:lnTo>
                <a:close/>
              </a:path>
            </a:pathLst>
          </a:custGeom>
          <a:blipFill>
            <a:blip r:embed="rId95">
              <a:extLst>
                <a:ext uri="{96DAC541-7B7A-43D3-8B79-37D633B846F1}">
                  <asvg:svgBlip xmlns:asvg="http://schemas.microsoft.com/office/drawing/2016/SVG/main" r:embed="rId96"/>
                </a:ext>
              </a:extLst>
            </a:blip>
            <a:stretch>
              <a:fillRect l="0" t="0" r="0" b="0"/>
            </a:stretch>
          </a:blipFill>
        </p:spPr>
      </p:sp>
      <p:sp>
        <p:nvSpPr>
          <p:cNvPr name="Freeform 51" id="51"/>
          <p:cNvSpPr/>
          <p:nvPr/>
        </p:nvSpPr>
        <p:spPr>
          <a:xfrm flipH="false" flipV="false" rot="0">
            <a:off x="7003394" y="6872192"/>
            <a:ext cx="736182" cy="574012"/>
          </a:xfrm>
          <a:custGeom>
            <a:avLst/>
            <a:gdLst/>
            <a:ahLst/>
            <a:cxnLst/>
            <a:rect r="r" b="b" t="t" l="l"/>
            <a:pathLst>
              <a:path h="574012" w="736182">
                <a:moveTo>
                  <a:pt x="0" y="0"/>
                </a:moveTo>
                <a:lnTo>
                  <a:pt x="736182" y="0"/>
                </a:lnTo>
                <a:lnTo>
                  <a:pt x="736182" y="574012"/>
                </a:lnTo>
                <a:lnTo>
                  <a:pt x="0" y="574012"/>
                </a:lnTo>
                <a:lnTo>
                  <a:pt x="0" y="0"/>
                </a:lnTo>
                <a:close/>
              </a:path>
            </a:pathLst>
          </a:custGeom>
          <a:blipFill>
            <a:blip r:embed="rId97">
              <a:extLst>
                <a:ext uri="{96DAC541-7B7A-43D3-8B79-37D633B846F1}">
                  <asvg:svgBlip xmlns:asvg="http://schemas.microsoft.com/office/drawing/2016/SVG/main" r:embed="rId98"/>
                </a:ext>
              </a:extLst>
            </a:blip>
            <a:stretch>
              <a:fillRect l="0" t="0" r="0" b="0"/>
            </a:stretch>
          </a:blipFill>
        </p:spPr>
      </p:sp>
      <p:sp>
        <p:nvSpPr>
          <p:cNvPr name="Freeform 52" id="52"/>
          <p:cNvSpPr/>
          <p:nvPr/>
        </p:nvSpPr>
        <p:spPr>
          <a:xfrm flipH="false" flipV="false" rot="0">
            <a:off x="7014452" y="7678942"/>
            <a:ext cx="737974" cy="730918"/>
          </a:xfrm>
          <a:custGeom>
            <a:avLst/>
            <a:gdLst/>
            <a:ahLst/>
            <a:cxnLst/>
            <a:rect r="r" b="b" t="t" l="l"/>
            <a:pathLst>
              <a:path h="730918" w="737974">
                <a:moveTo>
                  <a:pt x="0" y="0"/>
                </a:moveTo>
                <a:lnTo>
                  <a:pt x="737974" y="0"/>
                </a:lnTo>
                <a:lnTo>
                  <a:pt x="737974" y="730918"/>
                </a:lnTo>
                <a:lnTo>
                  <a:pt x="0" y="730918"/>
                </a:lnTo>
                <a:lnTo>
                  <a:pt x="0" y="0"/>
                </a:lnTo>
                <a:close/>
              </a:path>
            </a:pathLst>
          </a:custGeom>
          <a:blipFill>
            <a:blip r:embed="rId99">
              <a:extLst>
                <a:ext uri="{96DAC541-7B7A-43D3-8B79-37D633B846F1}">
                  <asvg:svgBlip xmlns:asvg="http://schemas.microsoft.com/office/drawing/2016/SVG/main" r:embed="rId100"/>
                </a:ext>
              </a:extLst>
            </a:blip>
            <a:stretch>
              <a:fillRect l="0" t="0" r="0" b="0"/>
            </a:stretch>
          </a:blipFill>
        </p:spPr>
      </p:sp>
      <p:sp>
        <p:nvSpPr>
          <p:cNvPr name="Freeform 53" id="53"/>
          <p:cNvSpPr/>
          <p:nvPr/>
        </p:nvSpPr>
        <p:spPr>
          <a:xfrm flipH="false" flipV="false" rot="0">
            <a:off x="5240408" y="8563952"/>
            <a:ext cx="734330" cy="732538"/>
          </a:xfrm>
          <a:custGeom>
            <a:avLst/>
            <a:gdLst/>
            <a:ahLst/>
            <a:cxnLst/>
            <a:rect r="r" b="b" t="t" l="l"/>
            <a:pathLst>
              <a:path h="732538" w="734330">
                <a:moveTo>
                  <a:pt x="0" y="0"/>
                </a:moveTo>
                <a:lnTo>
                  <a:pt x="734330" y="0"/>
                </a:lnTo>
                <a:lnTo>
                  <a:pt x="734330" y="732538"/>
                </a:lnTo>
                <a:lnTo>
                  <a:pt x="0" y="732538"/>
                </a:lnTo>
                <a:lnTo>
                  <a:pt x="0" y="0"/>
                </a:lnTo>
                <a:close/>
              </a:path>
            </a:pathLst>
          </a:custGeom>
          <a:blipFill>
            <a:blip r:embed="rId101">
              <a:extLst>
                <a:ext uri="{96DAC541-7B7A-43D3-8B79-37D633B846F1}">
                  <asvg:svgBlip xmlns:asvg="http://schemas.microsoft.com/office/drawing/2016/SVG/main" r:embed="rId102"/>
                </a:ext>
              </a:extLst>
            </a:blip>
            <a:stretch>
              <a:fillRect l="0" t="0" r="0" b="0"/>
            </a:stretch>
          </a:blipFill>
        </p:spPr>
      </p:sp>
      <p:sp>
        <p:nvSpPr>
          <p:cNvPr name="Freeform 54" id="54"/>
          <p:cNvSpPr/>
          <p:nvPr/>
        </p:nvSpPr>
        <p:spPr>
          <a:xfrm flipH="false" flipV="false" rot="0">
            <a:off x="9731222" y="3065790"/>
            <a:ext cx="706348" cy="695198"/>
          </a:xfrm>
          <a:custGeom>
            <a:avLst/>
            <a:gdLst/>
            <a:ahLst/>
            <a:cxnLst/>
            <a:rect r="r" b="b" t="t" l="l"/>
            <a:pathLst>
              <a:path h="695198" w="706348">
                <a:moveTo>
                  <a:pt x="0" y="0"/>
                </a:moveTo>
                <a:lnTo>
                  <a:pt x="706348" y="0"/>
                </a:lnTo>
                <a:lnTo>
                  <a:pt x="706348" y="695198"/>
                </a:lnTo>
                <a:lnTo>
                  <a:pt x="0" y="695198"/>
                </a:lnTo>
                <a:lnTo>
                  <a:pt x="0" y="0"/>
                </a:lnTo>
                <a:close/>
              </a:path>
            </a:pathLst>
          </a:custGeom>
          <a:blipFill>
            <a:blip r:embed="rId103">
              <a:extLst>
                <a:ext uri="{96DAC541-7B7A-43D3-8B79-37D633B846F1}">
                  <asvg:svgBlip xmlns:asvg="http://schemas.microsoft.com/office/drawing/2016/SVG/main" r:embed="rId104"/>
                </a:ext>
              </a:extLst>
            </a:blip>
            <a:stretch>
              <a:fillRect l="0" t="0" r="0" b="0"/>
            </a:stretch>
          </a:blipFill>
        </p:spPr>
      </p:sp>
      <p:sp>
        <p:nvSpPr>
          <p:cNvPr name="Freeform 55" id="55"/>
          <p:cNvSpPr/>
          <p:nvPr/>
        </p:nvSpPr>
        <p:spPr>
          <a:xfrm flipH="false" flipV="false" rot="0">
            <a:off x="9733082" y="3966906"/>
            <a:ext cx="702630" cy="698972"/>
          </a:xfrm>
          <a:custGeom>
            <a:avLst/>
            <a:gdLst/>
            <a:ahLst/>
            <a:cxnLst/>
            <a:rect r="r" b="b" t="t" l="l"/>
            <a:pathLst>
              <a:path h="698972" w="702630">
                <a:moveTo>
                  <a:pt x="0" y="0"/>
                </a:moveTo>
                <a:lnTo>
                  <a:pt x="702630" y="0"/>
                </a:lnTo>
                <a:lnTo>
                  <a:pt x="702630" y="698972"/>
                </a:lnTo>
                <a:lnTo>
                  <a:pt x="0" y="698972"/>
                </a:lnTo>
                <a:lnTo>
                  <a:pt x="0" y="0"/>
                </a:lnTo>
                <a:close/>
              </a:path>
            </a:pathLst>
          </a:custGeom>
          <a:blipFill>
            <a:blip r:embed="rId105">
              <a:extLst>
                <a:ext uri="{96DAC541-7B7A-43D3-8B79-37D633B846F1}">
                  <asvg:svgBlip xmlns:asvg="http://schemas.microsoft.com/office/drawing/2016/SVG/main" r:embed="rId106"/>
                </a:ext>
              </a:extLst>
            </a:blip>
            <a:stretch>
              <a:fillRect l="0" t="0" r="0" b="0"/>
            </a:stretch>
          </a:blipFill>
        </p:spPr>
      </p:sp>
      <p:sp>
        <p:nvSpPr>
          <p:cNvPr name="Freeform 56" id="56"/>
          <p:cNvSpPr/>
          <p:nvPr/>
        </p:nvSpPr>
        <p:spPr>
          <a:xfrm flipH="false" flipV="false" rot="0">
            <a:off x="9735848" y="4850508"/>
            <a:ext cx="697026" cy="698854"/>
          </a:xfrm>
          <a:custGeom>
            <a:avLst/>
            <a:gdLst/>
            <a:ahLst/>
            <a:cxnLst/>
            <a:rect r="r" b="b" t="t" l="l"/>
            <a:pathLst>
              <a:path h="698854" w="697026">
                <a:moveTo>
                  <a:pt x="0" y="0"/>
                </a:moveTo>
                <a:lnTo>
                  <a:pt x="697026" y="0"/>
                </a:lnTo>
                <a:lnTo>
                  <a:pt x="697026" y="698854"/>
                </a:lnTo>
                <a:lnTo>
                  <a:pt x="0" y="698854"/>
                </a:lnTo>
                <a:lnTo>
                  <a:pt x="0" y="0"/>
                </a:lnTo>
                <a:close/>
              </a:path>
            </a:pathLst>
          </a:custGeom>
          <a:blipFill>
            <a:blip r:embed="rId107">
              <a:extLst>
                <a:ext uri="{96DAC541-7B7A-43D3-8B79-37D633B846F1}">
                  <asvg:svgBlip xmlns:asvg="http://schemas.microsoft.com/office/drawing/2016/SVG/main" r:embed="rId108"/>
                </a:ext>
              </a:extLst>
            </a:blip>
            <a:stretch>
              <a:fillRect l="0" t="0" r="0" b="0"/>
            </a:stretch>
          </a:blipFill>
        </p:spPr>
      </p:sp>
      <p:sp>
        <p:nvSpPr>
          <p:cNvPr name="Freeform 57" id="57"/>
          <p:cNvSpPr/>
          <p:nvPr/>
        </p:nvSpPr>
        <p:spPr>
          <a:xfrm flipH="false" flipV="false" rot="0">
            <a:off x="14189398" y="3065318"/>
            <a:ext cx="619034" cy="696142"/>
          </a:xfrm>
          <a:custGeom>
            <a:avLst/>
            <a:gdLst/>
            <a:ahLst/>
            <a:cxnLst/>
            <a:rect r="r" b="b" t="t" l="l"/>
            <a:pathLst>
              <a:path h="696142" w="619034">
                <a:moveTo>
                  <a:pt x="0" y="0"/>
                </a:moveTo>
                <a:lnTo>
                  <a:pt x="619034" y="0"/>
                </a:lnTo>
                <a:lnTo>
                  <a:pt x="619034" y="696142"/>
                </a:lnTo>
                <a:lnTo>
                  <a:pt x="0" y="696142"/>
                </a:lnTo>
                <a:lnTo>
                  <a:pt x="0" y="0"/>
                </a:lnTo>
                <a:close/>
              </a:path>
            </a:pathLst>
          </a:custGeom>
          <a:blipFill>
            <a:blip r:embed="rId109">
              <a:extLst>
                <a:ext uri="{96DAC541-7B7A-43D3-8B79-37D633B846F1}">
                  <asvg:svgBlip xmlns:asvg="http://schemas.microsoft.com/office/drawing/2016/SVG/main" r:embed="rId110"/>
                </a:ext>
              </a:extLst>
            </a:blip>
            <a:stretch>
              <a:fillRect l="0" t="0" r="0" b="0"/>
            </a:stretch>
          </a:blipFill>
        </p:spPr>
      </p:sp>
      <p:sp>
        <p:nvSpPr>
          <p:cNvPr name="Freeform 58" id="58"/>
          <p:cNvSpPr/>
          <p:nvPr/>
        </p:nvSpPr>
        <p:spPr>
          <a:xfrm flipH="false" flipV="false" rot="0">
            <a:off x="14147600" y="3967850"/>
            <a:ext cx="702630" cy="697084"/>
          </a:xfrm>
          <a:custGeom>
            <a:avLst/>
            <a:gdLst/>
            <a:ahLst/>
            <a:cxnLst/>
            <a:rect r="r" b="b" t="t" l="l"/>
            <a:pathLst>
              <a:path h="697084" w="702630">
                <a:moveTo>
                  <a:pt x="0" y="0"/>
                </a:moveTo>
                <a:lnTo>
                  <a:pt x="702630" y="0"/>
                </a:lnTo>
                <a:lnTo>
                  <a:pt x="702630" y="697084"/>
                </a:lnTo>
                <a:lnTo>
                  <a:pt x="0" y="697084"/>
                </a:lnTo>
                <a:lnTo>
                  <a:pt x="0" y="0"/>
                </a:lnTo>
                <a:close/>
              </a:path>
            </a:pathLst>
          </a:custGeom>
          <a:blipFill>
            <a:blip r:embed="rId111">
              <a:extLst>
                <a:ext uri="{96DAC541-7B7A-43D3-8B79-37D633B846F1}">
                  <asvg:svgBlip xmlns:asvg="http://schemas.microsoft.com/office/drawing/2016/SVG/main" r:embed="rId112"/>
                </a:ext>
              </a:extLst>
            </a:blip>
            <a:stretch>
              <a:fillRect l="0" t="0" r="0" b="0"/>
            </a:stretch>
          </a:blipFill>
        </p:spPr>
      </p:sp>
      <p:sp>
        <p:nvSpPr>
          <p:cNvPr name="Freeform 59" id="59"/>
          <p:cNvSpPr/>
          <p:nvPr/>
        </p:nvSpPr>
        <p:spPr>
          <a:xfrm flipH="false" flipV="false" rot="0">
            <a:off x="14149326" y="4850508"/>
            <a:ext cx="698914" cy="698854"/>
          </a:xfrm>
          <a:custGeom>
            <a:avLst/>
            <a:gdLst/>
            <a:ahLst/>
            <a:cxnLst/>
            <a:rect r="r" b="b" t="t" l="l"/>
            <a:pathLst>
              <a:path h="698854" w="698914">
                <a:moveTo>
                  <a:pt x="0" y="0"/>
                </a:moveTo>
                <a:lnTo>
                  <a:pt x="698914" y="0"/>
                </a:lnTo>
                <a:lnTo>
                  <a:pt x="698914" y="698854"/>
                </a:lnTo>
                <a:lnTo>
                  <a:pt x="0" y="698854"/>
                </a:lnTo>
                <a:lnTo>
                  <a:pt x="0" y="0"/>
                </a:lnTo>
                <a:close/>
              </a:path>
            </a:pathLst>
          </a:custGeom>
          <a:blipFill>
            <a:blip r:embed="rId113">
              <a:extLst>
                <a:ext uri="{96DAC541-7B7A-43D3-8B79-37D633B846F1}">
                  <asvg:svgBlip xmlns:asvg="http://schemas.microsoft.com/office/drawing/2016/SVG/main" r:embed="rId114"/>
                </a:ext>
              </a:extLst>
            </a:blip>
            <a:stretch>
              <a:fillRect l="0" t="0" r="0" b="0"/>
            </a:stretch>
          </a:blipFill>
        </p:spPr>
      </p:sp>
      <p:sp>
        <p:nvSpPr>
          <p:cNvPr name="Freeform 60" id="60"/>
          <p:cNvSpPr/>
          <p:nvPr/>
        </p:nvSpPr>
        <p:spPr>
          <a:xfrm flipH="false" flipV="false" rot="0">
            <a:off x="11494746" y="5795956"/>
            <a:ext cx="695198" cy="697026"/>
          </a:xfrm>
          <a:custGeom>
            <a:avLst/>
            <a:gdLst/>
            <a:ahLst/>
            <a:cxnLst/>
            <a:rect r="r" b="b" t="t" l="l"/>
            <a:pathLst>
              <a:path h="697026" w="695198">
                <a:moveTo>
                  <a:pt x="0" y="0"/>
                </a:moveTo>
                <a:lnTo>
                  <a:pt x="695198" y="0"/>
                </a:lnTo>
                <a:lnTo>
                  <a:pt x="695198" y="697026"/>
                </a:lnTo>
                <a:lnTo>
                  <a:pt x="0" y="697026"/>
                </a:lnTo>
                <a:lnTo>
                  <a:pt x="0" y="0"/>
                </a:lnTo>
                <a:close/>
              </a:path>
            </a:pathLst>
          </a:custGeom>
          <a:blipFill>
            <a:blip r:embed="rId115">
              <a:extLst>
                <a:ext uri="{96DAC541-7B7A-43D3-8B79-37D633B846F1}">
                  <asvg:svgBlip xmlns:asvg="http://schemas.microsoft.com/office/drawing/2016/SVG/main" r:embed="rId116"/>
                </a:ext>
              </a:extLst>
            </a:blip>
            <a:stretch>
              <a:fillRect l="0" t="0" r="0" b="0"/>
            </a:stretch>
          </a:blipFill>
        </p:spPr>
      </p:sp>
      <p:sp>
        <p:nvSpPr>
          <p:cNvPr name="Freeform 61" id="61"/>
          <p:cNvSpPr/>
          <p:nvPr/>
        </p:nvSpPr>
        <p:spPr>
          <a:xfrm flipH="false" flipV="false" rot="0">
            <a:off x="11488000" y="6796120"/>
            <a:ext cx="708234" cy="652484"/>
          </a:xfrm>
          <a:custGeom>
            <a:avLst/>
            <a:gdLst/>
            <a:ahLst/>
            <a:cxnLst/>
            <a:rect r="r" b="b" t="t" l="l"/>
            <a:pathLst>
              <a:path h="652484" w="708234">
                <a:moveTo>
                  <a:pt x="0" y="0"/>
                </a:moveTo>
                <a:lnTo>
                  <a:pt x="708234" y="0"/>
                </a:lnTo>
                <a:lnTo>
                  <a:pt x="708234" y="652484"/>
                </a:lnTo>
                <a:lnTo>
                  <a:pt x="0" y="652484"/>
                </a:lnTo>
                <a:lnTo>
                  <a:pt x="0" y="0"/>
                </a:lnTo>
                <a:close/>
              </a:path>
            </a:pathLst>
          </a:custGeom>
          <a:blipFill>
            <a:blip r:embed="rId117">
              <a:extLst>
                <a:ext uri="{96DAC541-7B7A-43D3-8B79-37D633B846F1}">
                  <asvg:svgBlip xmlns:asvg="http://schemas.microsoft.com/office/drawing/2016/SVG/main" r:embed="rId118"/>
                </a:ext>
              </a:extLst>
            </a:blip>
            <a:stretch>
              <a:fillRect l="0" t="0" r="0" b="0"/>
            </a:stretch>
          </a:blipFill>
        </p:spPr>
      </p:sp>
      <p:sp>
        <p:nvSpPr>
          <p:cNvPr name="Freeform 62" id="62"/>
          <p:cNvSpPr/>
          <p:nvPr/>
        </p:nvSpPr>
        <p:spPr>
          <a:xfrm flipH="false" flipV="false" rot="0">
            <a:off x="11488944" y="7672450"/>
            <a:ext cx="706348" cy="697026"/>
          </a:xfrm>
          <a:custGeom>
            <a:avLst/>
            <a:gdLst/>
            <a:ahLst/>
            <a:cxnLst/>
            <a:rect r="r" b="b" t="t" l="l"/>
            <a:pathLst>
              <a:path h="697026" w="706348">
                <a:moveTo>
                  <a:pt x="0" y="0"/>
                </a:moveTo>
                <a:lnTo>
                  <a:pt x="706348" y="0"/>
                </a:lnTo>
                <a:lnTo>
                  <a:pt x="706348" y="697026"/>
                </a:lnTo>
                <a:lnTo>
                  <a:pt x="0" y="697026"/>
                </a:lnTo>
                <a:lnTo>
                  <a:pt x="0" y="0"/>
                </a:lnTo>
                <a:close/>
              </a:path>
            </a:pathLst>
          </a:custGeom>
          <a:blipFill>
            <a:blip r:embed="rId119">
              <a:extLst>
                <a:ext uri="{96DAC541-7B7A-43D3-8B79-37D633B846F1}">
                  <asvg:svgBlip xmlns:asvg="http://schemas.microsoft.com/office/drawing/2016/SVG/main" r:embed="rId120"/>
                </a:ext>
              </a:extLst>
            </a:blip>
            <a:stretch>
              <a:fillRect l="0" t="0" r="0" b="0"/>
            </a:stretch>
          </a:blipFill>
        </p:spPr>
      </p:sp>
      <p:sp>
        <p:nvSpPr>
          <p:cNvPr name="Freeform 63" id="63"/>
          <p:cNvSpPr/>
          <p:nvPr/>
        </p:nvSpPr>
        <p:spPr>
          <a:xfrm flipH="false" flipV="false" rot="0">
            <a:off x="16040192" y="5797740"/>
            <a:ext cx="448008" cy="693310"/>
          </a:xfrm>
          <a:custGeom>
            <a:avLst/>
            <a:gdLst/>
            <a:ahLst/>
            <a:cxnLst/>
            <a:rect r="r" b="b" t="t" l="l"/>
            <a:pathLst>
              <a:path h="693310" w="448008">
                <a:moveTo>
                  <a:pt x="0" y="0"/>
                </a:moveTo>
                <a:lnTo>
                  <a:pt x="448008" y="0"/>
                </a:lnTo>
                <a:lnTo>
                  <a:pt x="448008" y="693310"/>
                </a:lnTo>
                <a:lnTo>
                  <a:pt x="0" y="693310"/>
                </a:lnTo>
                <a:lnTo>
                  <a:pt x="0" y="0"/>
                </a:lnTo>
                <a:close/>
              </a:path>
            </a:pathLst>
          </a:custGeom>
          <a:blipFill>
            <a:blip r:embed="rId121">
              <a:extLst>
                <a:ext uri="{96DAC541-7B7A-43D3-8B79-37D633B846F1}">
                  <asvg:svgBlip xmlns:asvg="http://schemas.microsoft.com/office/drawing/2016/SVG/main" r:embed="rId122"/>
                </a:ext>
              </a:extLst>
            </a:blip>
            <a:stretch>
              <a:fillRect l="0" t="0" r="0" b="0"/>
            </a:stretch>
          </a:blipFill>
        </p:spPr>
      </p:sp>
      <p:sp>
        <p:nvSpPr>
          <p:cNvPr name="Freeform 64" id="64"/>
          <p:cNvSpPr/>
          <p:nvPr/>
        </p:nvSpPr>
        <p:spPr>
          <a:xfrm flipH="false" flipV="false" rot="0">
            <a:off x="10620730" y="3063858"/>
            <a:ext cx="702572" cy="698914"/>
          </a:xfrm>
          <a:custGeom>
            <a:avLst/>
            <a:gdLst/>
            <a:ahLst/>
            <a:cxnLst/>
            <a:rect r="r" b="b" t="t" l="l"/>
            <a:pathLst>
              <a:path h="698914" w="702572">
                <a:moveTo>
                  <a:pt x="0" y="0"/>
                </a:moveTo>
                <a:lnTo>
                  <a:pt x="702572" y="0"/>
                </a:lnTo>
                <a:lnTo>
                  <a:pt x="702572" y="698914"/>
                </a:lnTo>
                <a:lnTo>
                  <a:pt x="0" y="698914"/>
                </a:lnTo>
                <a:lnTo>
                  <a:pt x="0" y="0"/>
                </a:lnTo>
                <a:close/>
              </a:path>
            </a:pathLst>
          </a:custGeom>
          <a:blipFill>
            <a:blip r:embed="rId123">
              <a:extLst>
                <a:ext uri="{96DAC541-7B7A-43D3-8B79-37D633B846F1}">
                  <asvg:svgBlip xmlns:asvg="http://schemas.microsoft.com/office/drawing/2016/SVG/main" r:embed="rId124"/>
                </a:ext>
              </a:extLst>
            </a:blip>
            <a:stretch>
              <a:fillRect l="0" t="0" r="0" b="0"/>
            </a:stretch>
          </a:blipFill>
        </p:spPr>
      </p:sp>
      <p:sp>
        <p:nvSpPr>
          <p:cNvPr name="Freeform 65" id="65"/>
          <p:cNvSpPr/>
          <p:nvPr/>
        </p:nvSpPr>
        <p:spPr>
          <a:xfrm flipH="false" flipV="false" rot="0">
            <a:off x="10619842" y="3967850"/>
            <a:ext cx="704460" cy="697084"/>
          </a:xfrm>
          <a:custGeom>
            <a:avLst/>
            <a:gdLst/>
            <a:ahLst/>
            <a:cxnLst/>
            <a:rect r="r" b="b" t="t" l="l"/>
            <a:pathLst>
              <a:path h="697084" w="704460">
                <a:moveTo>
                  <a:pt x="0" y="0"/>
                </a:moveTo>
                <a:lnTo>
                  <a:pt x="704460" y="0"/>
                </a:lnTo>
                <a:lnTo>
                  <a:pt x="704460" y="697084"/>
                </a:lnTo>
                <a:lnTo>
                  <a:pt x="0" y="697084"/>
                </a:lnTo>
                <a:lnTo>
                  <a:pt x="0" y="0"/>
                </a:lnTo>
                <a:close/>
              </a:path>
            </a:pathLst>
          </a:custGeom>
          <a:blipFill>
            <a:blip r:embed="rId125">
              <a:extLst>
                <a:ext uri="{96DAC541-7B7A-43D3-8B79-37D633B846F1}">
                  <asvg:svgBlip xmlns:asvg="http://schemas.microsoft.com/office/drawing/2016/SVG/main" r:embed="rId126"/>
                </a:ext>
              </a:extLst>
            </a:blip>
            <a:stretch>
              <a:fillRect l="0" t="0" r="0" b="0"/>
            </a:stretch>
          </a:blipFill>
        </p:spPr>
      </p:sp>
      <p:sp>
        <p:nvSpPr>
          <p:cNvPr name="Freeform 66" id="66"/>
          <p:cNvSpPr/>
          <p:nvPr/>
        </p:nvSpPr>
        <p:spPr>
          <a:xfrm flipH="false" flipV="false" rot="0">
            <a:off x="10620786" y="4848752"/>
            <a:ext cx="702572" cy="702572"/>
          </a:xfrm>
          <a:custGeom>
            <a:avLst/>
            <a:gdLst/>
            <a:ahLst/>
            <a:cxnLst/>
            <a:rect r="r" b="b" t="t" l="l"/>
            <a:pathLst>
              <a:path h="702572" w="702572">
                <a:moveTo>
                  <a:pt x="0" y="0"/>
                </a:moveTo>
                <a:lnTo>
                  <a:pt x="702572" y="0"/>
                </a:lnTo>
                <a:lnTo>
                  <a:pt x="702572" y="702572"/>
                </a:lnTo>
                <a:lnTo>
                  <a:pt x="0" y="702572"/>
                </a:lnTo>
                <a:lnTo>
                  <a:pt x="0" y="0"/>
                </a:lnTo>
                <a:close/>
              </a:path>
            </a:pathLst>
          </a:custGeom>
          <a:blipFill>
            <a:blip r:embed="rId127">
              <a:extLst>
                <a:ext uri="{96DAC541-7B7A-43D3-8B79-37D633B846F1}">
                  <asvg:svgBlip xmlns:asvg="http://schemas.microsoft.com/office/drawing/2016/SVG/main" r:embed="rId128"/>
                </a:ext>
              </a:extLst>
            </a:blip>
            <a:stretch>
              <a:fillRect l="0" t="0" r="0" b="0"/>
            </a:stretch>
          </a:blipFill>
        </p:spPr>
      </p:sp>
      <p:sp>
        <p:nvSpPr>
          <p:cNvPr name="Freeform 67" id="67"/>
          <p:cNvSpPr/>
          <p:nvPr/>
        </p:nvSpPr>
        <p:spPr>
          <a:xfrm flipH="false" flipV="false" rot="0">
            <a:off x="15047690" y="3064846"/>
            <a:ext cx="697026" cy="697084"/>
          </a:xfrm>
          <a:custGeom>
            <a:avLst/>
            <a:gdLst/>
            <a:ahLst/>
            <a:cxnLst/>
            <a:rect r="r" b="b" t="t" l="l"/>
            <a:pathLst>
              <a:path h="697084" w="697026">
                <a:moveTo>
                  <a:pt x="0" y="0"/>
                </a:moveTo>
                <a:lnTo>
                  <a:pt x="697026" y="0"/>
                </a:lnTo>
                <a:lnTo>
                  <a:pt x="697026" y="697084"/>
                </a:lnTo>
                <a:lnTo>
                  <a:pt x="0" y="697084"/>
                </a:lnTo>
                <a:lnTo>
                  <a:pt x="0" y="0"/>
                </a:lnTo>
                <a:close/>
              </a:path>
            </a:pathLst>
          </a:custGeom>
          <a:blipFill>
            <a:blip r:embed="rId129">
              <a:extLst>
                <a:ext uri="{96DAC541-7B7A-43D3-8B79-37D633B846F1}">
                  <asvg:svgBlip xmlns:asvg="http://schemas.microsoft.com/office/drawing/2016/SVG/main" r:embed="rId130"/>
                </a:ext>
              </a:extLst>
            </a:blip>
            <a:stretch>
              <a:fillRect l="0" t="0" r="0" b="0"/>
            </a:stretch>
          </a:blipFill>
        </p:spPr>
      </p:sp>
      <p:sp>
        <p:nvSpPr>
          <p:cNvPr name="Freeform 68" id="68"/>
          <p:cNvSpPr/>
          <p:nvPr/>
        </p:nvSpPr>
        <p:spPr>
          <a:xfrm flipH="false" flipV="false" rot="0">
            <a:off x="15090432" y="3965992"/>
            <a:ext cx="611542" cy="700802"/>
          </a:xfrm>
          <a:custGeom>
            <a:avLst/>
            <a:gdLst/>
            <a:ahLst/>
            <a:cxnLst/>
            <a:rect r="r" b="b" t="t" l="l"/>
            <a:pathLst>
              <a:path h="700802" w="611542">
                <a:moveTo>
                  <a:pt x="0" y="0"/>
                </a:moveTo>
                <a:lnTo>
                  <a:pt x="611542" y="0"/>
                </a:lnTo>
                <a:lnTo>
                  <a:pt x="611542" y="700802"/>
                </a:lnTo>
                <a:lnTo>
                  <a:pt x="0" y="700802"/>
                </a:lnTo>
                <a:lnTo>
                  <a:pt x="0" y="0"/>
                </a:lnTo>
                <a:close/>
              </a:path>
            </a:pathLst>
          </a:custGeom>
          <a:blipFill>
            <a:blip r:embed="rId131">
              <a:extLst>
                <a:ext uri="{96DAC541-7B7A-43D3-8B79-37D633B846F1}">
                  <asvg:svgBlip xmlns:asvg="http://schemas.microsoft.com/office/drawing/2016/SVG/main" r:embed="rId132"/>
                </a:ext>
              </a:extLst>
            </a:blip>
            <a:stretch>
              <a:fillRect l="0" t="0" r="0" b="0"/>
            </a:stretch>
          </a:blipFill>
        </p:spPr>
      </p:sp>
      <p:sp>
        <p:nvSpPr>
          <p:cNvPr name="Freeform 69" id="69"/>
          <p:cNvSpPr/>
          <p:nvPr/>
        </p:nvSpPr>
        <p:spPr>
          <a:xfrm flipH="false" flipV="false" rot="0">
            <a:off x="15170186" y="4849564"/>
            <a:ext cx="451724" cy="700742"/>
          </a:xfrm>
          <a:custGeom>
            <a:avLst/>
            <a:gdLst/>
            <a:ahLst/>
            <a:cxnLst/>
            <a:rect r="r" b="b" t="t" l="l"/>
            <a:pathLst>
              <a:path h="700742" w="451724">
                <a:moveTo>
                  <a:pt x="0" y="0"/>
                </a:moveTo>
                <a:lnTo>
                  <a:pt x="451724" y="0"/>
                </a:lnTo>
                <a:lnTo>
                  <a:pt x="451724" y="700742"/>
                </a:lnTo>
                <a:lnTo>
                  <a:pt x="0" y="700742"/>
                </a:lnTo>
                <a:lnTo>
                  <a:pt x="0" y="0"/>
                </a:lnTo>
                <a:close/>
              </a:path>
            </a:pathLst>
          </a:custGeom>
          <a:blipFill>
            <a:blip r:embed="rId133">
              <a:extLst>
                <a:ext uri="{96DAC541-7B7A-43D3-8B79-37D633B846F1}">
                  <asvg:svgBlip xmlns:asvg="http://schemas.microsoft.com/office/drawing/2016/SVG/main" r:embed="rId134"/>
                </a:ext>
              </a:extLst>
            </a:blip>
            <a:stretch>
              <a:fillRect l="0" t="0" r="0" b="0"/>
            </a:stretch>
          </a:blipFill>
        </p:spPr>
      </p:sp>
      <p:sp>
        <p:nvSpPr>
          <p:cNvPr name="Freeform 70" id="70"/>
          <p:cNvSpPr/>
          <p:nvPr/>
        </p:nvSpPr>
        <p:spPr>
          <a:xfrm flipH="false" flipV="false" rot="0">
            <a:off x="12375464" y="5796900"/>
            <a:ext cx="695138" cy="695138"/>
          </a:xfrm>
          <a:custGeom>
            <a:avLst/>
            <a:gdLst/>
            <a:ahLst/>
            <a:cxnLst/>
            <a:rect r="r" b="b" t="t" l="l"/>
            <a:pathLst>
              <a:path h="695138" w="695138">
                <a:moveTo>
                  <a:pt x="0" y="0"/>
                </a:moveTo>
                <a:lnTo>
                  <a:pt x="695138" y="0"/>
                </a:lnTo>
                <a:lnTo>
                  <a:pt x="695138" y="695138"/>
                </a:lnTo>
                <a:lnTo>
                  <a:pt x="0" y="695138"/>
                </a:lnTo>
                <a:lnTo>
                  <a:pt x="0" y="0"/>
                </a:lnTo>
                <a:close/>
              </a:path>
            </a:pathLst>
          </a:custGeom>
          <a:blipFill>
            <a:blip r:embed="rId135">
              <a:extLst>
                <a:ext uri="{96DAC541-7B7A-43D3-8B79-37D633B846F1}">
                  <asvg:svgBlip xmlns:asvg="http://schemas.microsoft.com/office/drawing/2016/SVG/main" r:embed="rId136"/>
                </a:ext>
              </a:extLst>
            </a:blip>
            <a:stretch>
              <a:fillRect l="0" t="0" r="0" b="0"/>
            </a:stretch>
          </a:blipFill>
        </p:spPr>
      </p:sp>
      <p:sp>
        <p:nvSpPr>
          <p:cNvPr name="Freeform 71" id="71"/>
          <p:cNvSpPr/>
          <p:nvPr/>
        </p:nvSpPr>
        <p:spPr>
          <a:xfrm flipH="false" flipV="false" rot="0">
            <a:off x="12374274" y="6774764"/>
            <a:ext cx="697026" cy="695198"/>
          </a:xfrm>
          <a:custGeom>
            <a:avLst/>
            <a:gdLst/>
            <a:ahLst/>
            <a:cxnLst/>
            <a:rect r="r" b="b" t="t" l="l"/>
            <a:pathLst>
              <a:path h="695198" w="697026">
                <a:moveTo>
                  <a:pt x="0" y="0"/>
                </a:moveTo>
                <a:lnTo>
                  <a:pt x="697026" y="0"/>
                </a:lnTo>
                <a:lnTo>
                  <a:pt x="697026" y="695198"/>
                </a:lnTo>
                <a:lnTo>
                  <a:pt x="0" y="695198"/>
                </a:lnTo>
                <a:lnTo>
                  <a:pt x="0" y="0"/>
                </a:lnTo>
                <a:close/>
              </a:path>
            </a:pathLst>
          </a:custGeom>
          <a:blipFill>
            <a:blip r:embed="rId137">
              <a:extLst>
                <a:ext uri="{96DAC541-7B7A-43D3-8B79-37D633B846F1}">
                  <asvg:svgBlip xmlns:asvg="http://schemas.microsoft.com/office/drawing/2016/SVG/main" r:embed="rId138"/>
                </a:ext>
              </a:extLst>
            </a:blip>
            <a:stretch>
              <a:fillRect l="0" t="0" r="0" b="0"/>
            </a:stretch>
          </a:blipFill>
        </p:spPr>
      </p:sp>
      <p:sp>
        <p:nvSpPr>
          <p:cNvPr name="Freeform 72" id="72"/>
          <p:cNvSpPr/>
          <p:nvPr/>
        </p:nvSpPr>
        <p:spPr>
          <a:xfrm flipH="false" flipV="false" rot="0">
            <a:off x="12416100" y="7670592"/>
            <a:ext cx="613372" cy="700742"/>
          </a:xfrm>
          <a:custGeom>
            <a:avLst/>
            <a:gdLst/>
            <a:ahLst/>
            <a:cxnLst/>
            <a:rect r="r" b="b" t="t" l="l"/>
            <a:pathLst>
              <a:path h="700742" w="613372">
                <a:moveTo>
                  <a:pt x="0" y="0"/>
                </a:moveTo>
                <a:lnTo>
                  <a:pt x="613372" y="0"/>
                </a:lnTo>
                <a:lnTo>
                  <a:pt x="613372" y="700742"/>
                </a:lnTo>
                <a:lnTo>
                  <a:pt x="0" y="700742"/>
                </a:lnTo>
                <a:lnTo>
                  <a:pt x="0" y="0"/>
                </a:lnTo>
                <a:close/>
              </a:path>
            </a:pathLst>
          </a:custGeom>
          <a:blipFill>
            <a:blip r:embed="rId139">
              <a:extLst>
                <a:ext uri="{96DAC541-7B7A-43D3-8B79-37D633B846F1}">
                  <asvg:svgBlip xmlns:asvg="http://schemas.microsoft.com/office/drawing/2016/SVG/main" r:embed="rId140"/>
                </a:ext>
              </a:extLst>
            </a:blip>
            <a:stretch>
              <a:fillRect l="0" t="0" r="0" b="0"/>
            </a:stretch>
          </a:blipFill>
        </p:spPr>
      </p:sp>
      <p:sp>
        <p:nvSpPr>
          <p:cNvPr name="Freeform 73" id="73"/>
          <p:cNvSpPr/>
          <p:nvPr/>
        </p:nvSpPr>
        <p:spPr>
          <a:xfrm flipH="false" flipV="false" rot="0">
            <a:off x="15916008" y="6774850"/>
            <a:ext cx="697026" cy="695198"/>
          </a:xfrm>
          <a:custGeom>
            <a:avLst/>
            <a:gdLst/>
            <a:ahLst/>
            <a:cxnLst/>
            <a:rect r="r" b="b" t="t" l="l"/>
            <a:pathLst>
              <a:path h="695198" w="697026">
                <a:moveTo>
                  <a:pt x="0" y="0"/>
                </a:moveTo>
                <a:lnTo>
                  <a:pt x="697026" y="0"/>
                </a:lnTo>
                <a:lnTo>
                  <a:pt x="697026" y="695198"/>
                </a:lnTo>
                <a:lnTo>
                  <a:pt x="0" y="695198"/>
                </a:lnTo>
                <a:lnTo>
                  <a:pt x="0" y="0"/>
                </a:lnTo>
                <a:close/>
              </a:path>
            </a:pathLst>
          </a:custGeom>
          <a:blipFill>
            <a:blip r:embed="rId141">
              <a:extLst>
                <a:ext uri="{96DAC541-7B7A-43D3-8B79-37D633B846F1}">
                  <asvg:svgBlip xmlns:asvg="http://schemas.microsoft.com/office/drawing/2016/SVG/main" r:embed="rId142"/>
                </a:ext>
              </a:extLst>
            </a:blip>
            <a:stretch>
              <a:fillRect l="0" t="0" r="0" b="0"/>
            </a:stretch>
          </a:blipFill>
        </p:spPr>
      </p:sp>
      <p:sp>
        <p:nvSpPr>
          <p:cNvPr name="Freeform 74" id="74"/>
          <p:cNvSpPr/>
          <p:nvPr/>
        </p:nvSpPr>
        <p:spPr>
          <a:xfrm flipH="false" flipV="false" rot="0">
            <a:off x="11507994" y="3063932"/>
            <a:ext cx="702630" cy="698914"/>
          </a:xfrm>
          <a:custGeom>
            <a:avLst/>
            <a:gdLst/>
            <a:ahLst/>
            <a:cxnLst/>
            <a:rect r="r" b="b" t="t" l="l"/>
            <a:pathLst>
              <a:path h="698914" w="702630">
                <a:moveTo>
                  <a:pt x="0" y="0"/>
                </a:moveTo>
                <a:lnTo>
                  <a:pt x="702630" y="0"/>
                </a:lnTo>
                <a:lnTo>
                  <a:pt x="702630" y="698914"/>
                </a:lnTo>
                <a:lnTo>
                  <a:pt x="0" y="698914"/>
                </a:lnTo>
                <a:lnTo>
                  <a:pt x="0" y="0"/>
                </a:lnTo>
                <a:close/>
              </a:path>
            </a:pathLst>
          </a:custGeom>
          <a:blipFill>
            <a:blip r:embed="rId143">
              <a:extLst>
                <a:ext uri="{96DAC541-7B7A-43D3-8B79-37D633B846F1}">
                  <asvg:svgBlip xmlns:asvg="http://schemas.microsoft.com/office/drawing/2016/SVG/main" r:embed="rId144"/>
                </a:ext>
              </a:extLst>
            </a:blip>
            <a:stretch>
              <a:fillRect l="0" t="0" r="0" b="0"/>
            </a:stretch>
          </a:blipFill>
        </p:spPr>
      </p:sp>
      <p:sp>
        <p:nvSpPr>
          <p:cNvPr name="Freeform 75" id="75"/>
          <p:cNvSpPr/>
          <p:nvPr/>
        </p:nvSpPr>
        <p:spPr>
          <a:xfrm flipH="false" flipV="false" rot="0">
            <a:off x="11510692" y="3970564"/>
            <a:ext cx="697084" cy="691480"/>
          </a:xfrm>
          <a:custGeom>
            <a:avLst/>
            <a:gdLst/>
            <a:ahLst/>
            <a:cxnLst/>
            <a:rect r="r" b="b" t="t" l="l"/>
            <a:pathLst>
              <a:path h="691480" w="697084">
                <a:moveTo>
                  <a:pt x="0" y="0"/>
                </a:moveTo>
                <a:lnTo>
                  <a:pt x="697084" y="0"/>
                </a:lnTo>
                <a:lnTo>
                  <a:pt x="697084" y="691480"/>
                </a:lnTo>
                <a:lnTo>
                  <a:pt x="0" y="691480"/>
                </a:lnTo>
                <a:lnTo>
                  <a:pt x="0" y="0"/>
                </a:lnTo>
                <a:close/>
              </a:path>
            </a:pathLst>
          </a:custGeom>
          <a:blipFill>
            <a:blip r:embed="rId145">
              <a:extLst>
                <a:ext uri="{96DAC541-7B7A-43D3-8B79-37D633B846F1}">
                  <asvg:svgBlip xmlns:asvg="http://schemas.microsoft.com/office/drawing/2016/SVG/main" r:embed="rId146"/>
                </a:ext>
              </a:extLst>
            </a:blip>
            <a:stretch>
              <a:fillRect l="0" t="0" r="0" b="0"/>
            </a:stretch>
          </a:blipFill>
        </p:spPr>
      </p:sp>
      <p:sp>
        <p:nvSpPr>
          <p:cNvPr name="Freeform 76" id="76"/>
          <p:cNvSpPr/>
          <p:nvPr/>
        </p:nvSpPr>
        <p:spPr>
          <a:xfrm flipH="false" flipV="false" rot="0">
            <a:off x="11507994" y="4848988"/>
            <a:ext cx="702630" cy="702100"/>
          </a:xfrm>
          <a:custGeom>
            <a:avLst/>
            <a:gdLst/>
            <a:ahLst/>
            <a:cxnLst/>
            <a:rect r="r" b="b" t="t" l="l"/>
            <a:pathLst>
              <a:path h="702100" w="702630">
                <a:moveTo>
                  <a:pt x="0" y="0"/>
                </a:moveTo>
                <a:lnTo>
                  <a:pt x="702630" y="0"/>
                </a:lnTo>
                <a:lnTo>
                  <a:pt x="702630" y="702100"/>
                </a:lnTo>
                <a:lnTo>
                  <a:pt x="0" y="702100"/>
                </a:lnTo>
                <a:lnTo>
                  <a:pt x="0" y="0"/>
                </a:lnTo>
                <a:close/>
              </a:path>
            </a:pathLst>
          </a:custGeom>
          <a:blipFill>
            <a:blip r:embed="rId147">
              <a:extLst>
                <a:ext uri="{96DAC541-7B7A-43D3-8B79-37D633B846F1}">
                  <asvg:svgBlip xmlns:asvg="http://schemas.microsoft.com/office/drawing/2016/SVG/main" r:embed="rId148"/>
                </a:ext>
              </a:extLst>
            </a:blip>
            <a:stretch>
              <a:fillRect l="0" t="0" r="0" b="0"/>
            </a:stretch>
          </a:blipFill>
        </p:spPr>
      </p:sp>
      <p:sp>
        <p:nvSpPr>
          <p:cNvPr name="Freeform 77" id="77"/>
          <p:cNvSpPr/>
          <p:nvPr/>
        </p:nvSpPr>
        <p:spPr>
          <a:xfrm flipH="false" flipV="false" rot="0">
            <a:off x="16024714" y="3063888"/>
            <a:ext cx="540926" cy="698854"/>
          </a:xfrm>
          <a:custGeom>
            <a:avLst/>
            <a:gdLst/>
            <a:ahLst/>
            <a:cxnLst/>
            <a:rect r="r" b="b" t="t" l="l"/>
            <a:pathLst>
              <a:path h="698854" w="540926">
                <a:moveTo>
                  <a:pt x="0" y="0"/>
                </a:moveTo>
                <a:lnTo>
                  <a:pt x="540926" y="0"/>
                </a:lnTo>
                <a:lnTo>
                  <a:pt x="540926" y="698854"/>
                </a:lnTo>
                <a:lnTo>
                  <a:pt x="0" y="698854"/>
                </a:lnTo>
                <a:lnTo>
                  <a:pt x="0" y="0"/>
                </a:lnTo>
                <a:close/>
              </a:path>
            </a:pathLst>
          </a:custGeom>
          <a:blipFill>
            <a:blip r:embed="rId149">
              <a:extLst>
                <a:ext uri="{96DAC541-7B7A-43D3-8B79-37D633B846F1}">
                  <asvg:svgBlip xmlns:asvg="http://schemas.microsoft.com/office/drawing/2016/SVG/main" r:embed="rId150"/>
                </a:ext>
              </a:extLst>
            </a:blip>
            <a:stretch>
              <a:fillRect l="0" t="0" r="0" b="0"/>
            </a:stretch>
          </a:blipFill>
        </p:spPr>
      </p:sp>
      <p:sp>
        <p:nvSpPr>
          <p:cNvPr name="Freeform 78" id="78"/>
          <p:cNvSpPr/>
          <p:nvPr/>
        </p:nvSpPr>
        <p:spPr>
          <a:xfrm flipH="false" flipV="false" rot="0">
            <a:off x="15928996" y="3968262"/>
            <a:ext cx="732364" cy="696082"/>
          </a:xfrm>
          <a:custGeom>
            <a:avLst/>
            <a:gdLst/>
            <a:ahLst/>
            <a:cxnLst/>
            <a:rect r="r" b="b" t="t" l="l"/>
            <a:pathLst>
              <a:path h="696082" w="732364">
                <a:moveTo>
                  <a:pt x="0" y="0"/>
                </a:moveTo>
                <a:lnTo>
                  <a:pt x="732364" y="0"/>
                </a:lnTo>
                <a:lnTo>
                  <a:pt x="732364" y="696082"/>
                </a:lnTo>
                <a:lnTo>
                  <a:pt x="0" y="696082"/>
                </a:lnTo>
                <a:lnTo>
                  <a:pt x="0" y="0"/>
                </a:lnTo>
                <a:close/>
              </a:path>
            </a:pathLst>
          </a:custGeom>
          <a:blipFill>
            <a:blip r:embed="rId151">
              <a:extLst>
                <a:ext uri="{96DAC541-7B7A-43D3-8B79-37D633B846F1}">
                  <asvg:svgBlip xmlns:asvg="http://schemas.microsoft.com/office/drawing/2016/SVG/main" r:embed="rId152"/>
                </a:ext>
              </a:extLst>
            </a:blip>
            <a:stretch>
              <a:fillRect l="0" t="0" r="0" b="0"/>
            </a:stretch>
          </a:blipFill>
        </p:spPr>
      </p:sp>
      <p:sp>
        <p:nvSpPr>
          <p:cNvPr name="Freeform 79" id="79"/>
          <p:cNvSpPr/>
          <p:nvPr/>
        </p:nvSpPr>
        <p:spPr>
          <a:xfrm flipH="false" flipV="false" rot="0">
            <a:off x="15943862" y="4850508"/>
            <a:ext cx="702630" cy="698854"/>
          </a:xfrm>
          <a:custGeom>
            <a:avLst/>
            <a:gdLst/>
            <a:ahLst/>
            <a:cxnLst/>
            <a:rect r="r" b="b" t="t" l="l"/>
            <a:pathLst>
              <a:path h="698854" w="702630">
                <a:moveTo>
                  <a:pt x="0" y="0"/>
                </a:moveTo>
                <a:lnTo>
                  <a:pt x="702630" y="0"/>
                </a:lnTo>
                <a:lnTo>
                  <a:pt x="702630" y="698854"/>
                </a:lnTo>
                <a:lnTo>
                  <a:pt x="0" y="698854"/>
                </a:lnTo>
                <a:lnTo>
                  <a:pt x="0" y="0"/>
                </a:lnTo>
                <a:close/>
              </a:path>
            </a:pathLst>
          </a:custGeom>
          <a:blipFill>
            <a:blip r:embed="rId153">
              <a:extLst>
                <a:ext uri="{96DAC541-7B7A-43D3-8B79-37D633B846F1}">
                  <asvg:svgBlip xmlns:asvg="http://schemas.microsoft.com/office/drawing/2016/SVG/main" r:embed="rId154"/>
                </a:ext>
              </a:extLst>
            </a:blip>
            <a:stretch>
              <a:fillRect l="0" t="0" r="0" b="0"/>
            </a:stretch>
          </a:blipFill>
        </p:spPr>
      </p:sp>
      <p:sp>
        <p:nvSpPr>
          <p:cNvPr name="Freeform 80" id="80"/>
          <p:cNvSpPr/>
          <p:nvPr/>
        </p:nvSpPr>
        <p:spPr>
          <a:xfrm flipH="false" flipV="false" rot="0">
            <a:off x="13260814" y="5796222"/>
            <a:ext cx="700742" cy="696494"/>
          </a:xfrm>
          <a:custGeom>
            <a:avLst/>
            <a:gdLst/>
            <a:ahLst/>
            <a:cxnLst/>
            <a:rect r="r" b="b" t="t" l="l"/>
            <a:pathLst>
              <a:path h="696494" w="700742">
                <a:moveTo>
                  <a:pt x="0" y="0"/>
                </a:moveTo>
                <a:lnTo>
                  <a:pt x="700742" y="0"/>
                </a:lnTo>
                <a:lnTo>
                  <a:pt x="700742" y="696494"/>
                </a:lnTo>
                <a:lnTo>
                  <a:pt x="0" y="696494"/>
                </a:lnTo>
                <a:lnTo>
                  <a:pt x="0" y="0"/>
                </a:lnTo>
                <a:close/>
              </a:path>
            </a:pathLst>
          </a:custGeom>
          <a:blipFill>
            <a:blip r:embed="rId155">
              <a:extLst>
                <a:ext uri="{96DAC541-7B7A-43D3-8B79-37D633B846F1}">
                  <asvg:svgBlip xmlns:asvg="http://schemas.microsoft.com/office/drawing/2016/SVG/main" r:embed="rId156"/>
                </a:ext>
              </a:extLst>
            </a:blip>
            <a:stretch>
              <a:fillRect l="0" t="0" r="0" b="0"/>
            </a:stretch>
          </a:blipFill>
        </p:spPr>
      </p:sp>
      <p:sp>
        <p:nvSpPr>
          <p:cNvPr name="Freeform 81" id="81"/>
          <p:cNvSpPr/>
          <p:nvPr/>
        </p:nvSpPr>
        <p:spPr>
          <a:xfrm flipH="false" flipV="false" rot="0">
            <a:off x="13258012" y="6813876"/>
            <a:ext cx="706348" cy="617146"/>
          </a:xfrm>
          <a:custGeom>
            <a:avLst/>
            <a:gdLst/>
            <a:ahLst/>
            <a:cxnLst/>
            <a:rect r="r" b="b" t="t" l="l"/>
            <a:pathLst>
              <a:path h="617146" w="706348">
                <a:moveTo>
                  <a:pt x="0" y="0"/>
                </a:moveTo>
                <a:lnTo>
                  <a:pt x="706348" y="0"/>
                </a:lnTo>
                <a:lnTo>
                  <a:pt x="706348" y="617146"/>
                </a:lnTo>
                <a:lnTo>
                  <a:pt x="0" y="617146"/>
                </a:lnTo>
                <a:lnTo>
                  <a:pt x="0" y="0"/>
                </a:lnTo>
                <a:close/>
              </a:path>
            </a:pathLst>
          </a:custGeom>
          <a:blipFill>
            <a:blip r:embed="rId157">
              <a:extLst>
                <a:ext uri="{96DAC541-7B7A-43D3-8B79-37D633B846F1}">
                  <asvg:svgBlip xmlns:asvg="http://schemas.microsoft.com/office/drawing/2016/SVG/main" r:embed="rId158"/>
                </a:ext>
              </a:extLst>
            </a:blip>
            <a:stretch>
              <a:fillRect l="0" t="0" r="0" b="0"/>
            </a:stretch>
          </a:blipFill>
        </p:spPr>
      </p:sp>
      <p:sp>
        <p:nvSpPr>
          <p:cNvPr name="Freeform 82" id="82"/>
          <p:cNvSpPr/>
          <p:nvPr/>
        </p:nvSpPr>
        <p:spPr>
          <a:xfrm flipH="false" flipV="false" rot="0">
            <a:off x="13415732" y="7670592"/>
            <a:ext cx="390370" cy="700742"/>
          </a:xfrm>
          <a:custGeom>
            <a:avLst/>
            <a:gdLst/>
            <a:ahLst/>
            <a:cxnLst/>
            <a:rect r="r" b="b" t="t" l="l"/>
            <a:pathLst>
              <a:path h="700742" w="390370">
                <a:moveTo>
                  <a:pt x="0" y="0"/>
                </a:moveTo>
                <a:lnTo>
                  <a:pt x="390370" y="0"/>
                </a:lnTo>
                <a:lnTo>
                  <a:pt x="390370" y="700742"/>
                </a:lnTo>
                <a:lnTo>
                  <a:pt x="0" y="700742"/>
                </a:lnTo>
                <a:lnTo>
                  <a:pt x="0" y="0"/>
                </a:lnTo>
                <a:close/>
              </a:path>
            </a:pathLst>
          </a:custGeom>
          <a:blipFill>
            <a:blip r:embed="rId159">
              <a:extLst>
                <a:ext uri="{96DAC541-7B7A-43D3-8B79-37D633B846F1}">
                  <asvg:svgBlip xmlns:asvg="http://schemas.microsoft.com/office/drawing/2016/SVG/main" r:embed="rId160"/>
                </a:ext>
              </a:extLst>
            </a:blip>
            <a:stretch>
              <a:fillRect l="0" t="0" r="0" b="0"/>
            </a:stretch>
          </a:blipFill>
        </p:spPr>
      </p:sp>
      <p:sp>
        <p:nvSpPr>
          <p:cNvPr name="Freeform 83" id="83"/>
          <p:cNvSpPr/>
          <p:nvPr/>
        </p:nvSpPr>
        <p:spPr>
          <a:xfrm flipH="false" flipV="false" rot="0">
            <a:off x="15913208" y="7672552"/>
            <a:ext cx="702630" cy="697026"/>
          </a:xfrm>
          <a:custGeom>
            <a:avLst/>
            <a:gdLst/>
            <a:ahLst/>
            <a:cxnLst/>
            <a:rect r="r" b="b" t="t" l="l"/>
            <a:pathLst>
              <a:path h="697026" w="702630">
                <a:moveTo>
                  <a:pt x="0" y="0"/>
                </a:moveTo>
                <a:lnTo>
                  <a:pt x="702630" y="0"/>
                </a:lnTo>
                <a:lnTo>
                  <a:pt x="702630" y="697026"/>
                </a:lnTo>
                <a:lnTo>
                  <a:pt x="0" y="697026"/>
                </a:lnTo>
                <a:lnTo>
                  <a:pt x="0" y="0"/>
                </a:lnTo>
                <a:close/>
              </a:path>
            </a:pathLst>
          </a:custGeom>
          <a:blipFill>
            <a:blip r:embed="rId161">
              <a:extLst>
                <a:ext uri="{96DAC541-7B7A-43D3-8B79-37D633B846F1}">
                  <asvg:svgBlip xmlns:asvg="http://schemas.microsoft.com/office/drawing/2016/SVG/main" r:embed="rId162"/>
                </a:ext>
              </a:extLst>
            </a:blip>
            <a:stretch>
              <a:fillRect l="0" t="0" r="0" b="0"/>
            </a:stretch>
          </a:blipFill>
        </p:spPr>
      </p:sp>
      <p:sp>
        <p:nvSpPr>
          <p:cNvPr name="Freeform 84" id="84"/>
          <p:cNvSpPr/>
          <p:nvPr/>
        </p:nvSpPr>
        <p:spPr>
          <a:xfrm flipH="false" flipV="false" rot="0">
            <a:off x="12395202" y="3063018"/>
            <a:ext cx="695198" cy="700742"/>
          </a:xfrm>
          <a:custGeom>
            <a:avLst/>
            <a:gdLst/>
            <a:ahLst/>
            <a:cxnLst/>
            <a:rect r="r" b="b" t="t" l="l"/>
            <a:pathLst>
              <a:path h="700742" w="695198">
                <a:moveTo>
                  <a:pt x="0" y="0"/>
                </a:moveTo>
                <a:lnTo>
                  <a:pt x="695198" y="0"/>
                </a:lnTo>
                <a:lnTo>
                  <a:pt x="695198" y="700742"/>
                </a:lnTo>
                <a:lnTo>
                  <a:pt x="0" y="700742"/>
                </a:lnTo>
                <a:lnTo>
                  <a:pt x="0" y="0"/>
                </a:lnTo>
                <a:close/>
              </a:path>
            </a:pathLst>
          </a:custGeom>
          <a:blipFill>
            <a:blip r:embed="rId163">
              <a:extLst>
                <a:ext uri="{96DAC541-7B7A-43D3-8B79-37D633B846F1}">
                  <asvg:svgBlip xmlns:asvg="http://schemas.microsoft.com/office/drawing/2016/SVG/main" r:embed="rId164"/>
                </a:ext>
              </a:extLst>
            </a:blip>
            <a:stretch>
              <a:fillRect l="0" t="0" r="0" b="0"/>
            </a:stretch>
          </a:blipFill>
        </p:spPr>
      </p:sp>
      <p:sp>
        <p:nvSpPr>
          <p:cNvPr name="Freeform 85" id="85"/>
          <p:cNvSpPr/>
          <p:nvPr/>
        </p:nvSpPr>
        <p:spPr>
          <a:xfrm flipH="false" flipV="false" rot="0">
            <a:off x="12426822" y="3968794"/>
            <a:ext cx="631954" cy="695198"/>
          </a:xfrm>
          <a:custGeom>
            <a:avLst/>
            <a:gdLst/>
            <a:ahLst/>
            <a:cxnLst/>
            <a:rect r="r" b="b" t="t" l="l"/>
            <a:pathLst>
              <a:path h="695198" w="631954">
                <a:moveTo>
                  <a:pt x="0" y="0"/>
                </a:moveTo>
                <a:lnTo>
                  <a:pt x="631954" y="0"/>
                </a:lnTo>
                <a:lnTo>
                  <a:pt x="631954" y="695198"/>
                </a:lnTo>
                <a:lnTo>
                  <a:pt x="0" y="695198"/>
                </a:lnTo>
                <a:lnTo>
                  <a:pt x="0" y="0"/>
                </a:lnTo>
                <a:close/>
              </a:path>
            </a:pathLst>
          </a:custGeom>
          <a:blipFill>
            <a:blip r:embed="rId165">
              <a:extLst>
                <a:ext uri="{96DAC541-7B7A-43D3-8B79-37D633B846F1}">
                  <asvg:svgBlip xmlns:asvg="http://schemas.microsoft.com/office/drawing/2016/SVG/main" r:embed="rId166"/>
                </a:ext>
              </a:extLst>
            </a:blip>
            <a:stretch>
              <a:fillRect l="0" t="0" r="0" b="0"/>
            </a:stretch>
          </a:blipFill>
        </p:spPr>
      </p:sp>
      <p:sp>
        <p:nvSpPr>
          <p:cNvPr name="Freeform 86" id="86"/>
          <p:cNvSpPr/>
          <p:nvPr/>
        </p:nvSpPr>
        <p:spPr>
          <a:xfrm flipH="false" flipV="false" rot="0">
            <a:off x="12392306" y="4849564"/>
            <a:ext cx="700802" cy="700742"/>
          </a:xfrm>
          <a:custGeom>
            <a:avLst/>
            <a:gdLst/>
            <a:ahLst/>
            <a:cxnLst/>
            <a:rect r="r" b="b" t="t" l="l"/>
            <a:pathLst>
              <a:path h="700742" w="700802">
                <a:moveTo>
                  <a:pt x="0" y="0"/>
                </a:moveTo>
                <a:lnTo>
                  <a:pt x="700802" y="0"/>
                </a:lnTo>
                <a:lnTo>
                  <a:pt x="700802" y="700742"/>
                </a:lnTo>
                <a:lnTo>
                  <a:pt x="0" y="700742"/>
                </a:lnTo>
                <a:lnTo>
                  <a:pt x="0" y="0"/>
                </a:lnTo>
                <a:close/>
              </a:path>
            </a:pathLst>
          </a:custGeom>
          <a:blipFill>
            <a:blip r:embed="rId167">
              <a:extLst>
                <a:ext uri="{96DAC541-7B7A-43D3-8B79-37D633B846F1}">
                  <asvg:svgBlip xmlns:asvg="http://schemas.microsoft.com/office/drawing/2016/SVG/main" r:embed="rId168"/>
                </a:ext>
              </a:extLst>
            </a:blip>
            <a:stretch>
              <a:fillRect l="0" t="0" r="0" b="0"/>
            </a:stretch>
          </a:blipFill>
        </p:spPr>
      </p:sp>
      <p:sp>
        <p:nvSpPr>
          <p:cNvPr name="Freeform 87" id="87"/>
          <p:cNvSpPr/>
          <p:nvPr/>
        </p:nvSpPr>
        <p:spPr>
          <a:xfrm flipH="false" flipV="false" rot="0">
            <a:off x="9732772" y="5795926"/>
            <a:ext cx="698914" cy="697084"/>
          </a:xfrm>
          <a:custGeom>
            <a:avLst/>
            <a:gdLst/>
            <a:ahLst/>
            <a:cxnLst/>
            <a:rect r="r" b="b" t="t" l="l"/>
            <a:pathLst>
              <a:path h="697084" w="698914">
                <a:moveTo>
                  <a:pt x="0" y="0"/>
                </a:moveTo>
                <a:lnTo>
                  <a:pt x="698914" y="0"/>
                </a:lnTo>
                <a:lnTo>
                  <a:pt x="698914" y="697084"/>
                </a:lnTo>
                <a:lnTo>
                  <a:pt x="0" y="697084"/>
                </a:lnTo>
                <a:lnTo>
                  <a:pt x="0" y="0"/>
                </a:lnTo>
                <a:close/>
              </a:path>
            </a:pathLst>
          </a:custGeom>
          <a:blipFill>
            <a:blip r:embed="rId169">
              <a:extLst>
                <a:ext uri="{96DAC541-7B7A-43D3-8B79-37D633B846F1}">
                  <asvg:svgBlip xmlns:asvg="http://schemas.microsoft.com/office/drawing/2016/SVG/main" r:embed="rId170"/>
                </a:ext>
              </a:extLst>
            </a:blip>
            <a:stretch>
              <a:fillRect l="0" t="0" r="0" b="0"/>
            </a:stretch>
          </a:blipFill>
        </p:spPr>
      </p:sp>
      <p:sp>
        <p:nvSpPr>
          <p:cNvPr name="Freeform 88" id="88"/>
          <p:cNvSpPr/>
          <p:nvPr/>
        </p:nvSpPr>
        <p:spPr>
          <a:xfrm flipH="false" flipV="false" rot="0">
            <a:off x="9734632" y="6774852"/>
            <a:ext cx="695198" cy="695198"/>
          </a:xfrm>
          <a:custGeom>
            <a:avLst/>
            <a:gdLst/>
            <a:ahLst/>
            <a:cxnLst/>
            <a:rect r="r" b="b" t="t" l="l"/>
            <a:pathLst>
              <a:path h="695198" w="695198">
                <a:moveTo>
                  <a:pt x="0" y="0"/>
                </a:moveTo>
                <a:lnTo>
                  <a:pt x="695198" y="0"/>
                </a:lnTo>
                <a:lnTo>
                  <a:pt x="695198" y="695198"/>
                </a:lnTo>
                <a:lnTo>
                  <a:pt x="0" y="695198"/>
                </a:lnTo>
                <a:lnTo>
                  <a:pt x="0" y="0"/>
                </a:lnTo>
                <a:close/>
              </a:path>
            </a:pathLst>
          </a:custGeom>
          <a:blipFill>
            <a:blip r:embed="rId171">
              <a:extLst>
                <a:ext uri="{96DAC541-7B7A-43D3-8B79-37D633B846F1}">
                  <asvg:svgBlip xmlns:asvg="http://schemas.microsoft.com/office/drawing/2016/SVG/main" r:embed="rId172"/>
                </a:ext>
              </a:extLst>
            </a:blip>
            <a:stretch>
              <a:fillRect l="0" t="0" r="0" b="0"/>
            </a:stretch>
          </a:blipFill>
        </p:spPr>
      </p:sp>
      <p:sp>
        <p:nvSpPr>
          <p:cNvPr name="Freeform 89" id="89"/>
          <p:cNvSpPr/>
          <p:nvPr/>
        </p:nvSpPr>
        <p:spPr>
          <a:xfrm flipH="false" flipV="false" rot="0">
            <a:off x="9733498" y="7672450"/>
            <a:ext cx="697084" cy="697026"/>
          </a:xfrm>
          <a:custGeom>
            <a:avLst/>
            <a:gdLst/>
            <a:ahLst/>
            <a:cxnLst/>
            <a:rect r="r" b="b" t="t" l="l"/>
            <a:pathLst>
              <a:path h="697026" w="697084">
                <a:moveTo>
                  <a:pt x="0" y="0"/>
                </a:moveTo>
                <a:lnTo>
                  <a:pt x="697084" y="0"/>
                </a:lnTo>
                <a:lnTo>
                  <a:pt x="697084" y="697026"/>
                </a:lnTo>
                <a:lnTo>
                  <a:pt x="0" y="697026"/>
                </a:lnTo>
                <a:lnTo>
                  <a:pt x="0" y="0"/>
                </a:lnTo>
                <a:close/>
              </a:path>
            </a:pathLst>
          </a:custGeom>
          <a:blipFill>
            <a:blip r:embed="rId173">
              <a:extLst>
                <a:ext uri="{96DAC541-7B7A-43D3-8B79-37D633B846F1}">
                  <asvg:svgBlip xmlns:asvg="http://schemas.microsoft.com/office/drawing/2016/SVG/main" r:embed="rId174"/>
                </a:ext>
              </a:extLst>
            </a:blip>
            <a:stretch>
              <a:fillRect l="0" t="0" r="0" b="0"/>
            </a:stretch>
          </a:blipFill>
        </p:spPr>
      </p:sp>
      <p:sp>
        <p:nvSpPr>
          <p:cNvPr name="Freeform 90" id="90"/>
          <p:cNvSpPr/>
          <p:nvPr/>
        </p:nvSpPr>
        <p:spPr>
          <a:xfrm flipH="false" flipV="false" rot="0">
            <a:off x="14174038" y="5795042"/>
            <a:ext cx="656142" cy="698854"/>
          </a:xfrm>
          <a:custGeom>
            <a:avLst/>
            <a:gdLst/>
            <a:ahLst/>
            <a:cxnLst/>
            <a:rect r="r" b="b" t="t" l="l"/>
            <a:pathLst>
              <a:path h="698854" w="656142">
                <a:moveTo>
                  <a:pt x="0" y="0"/>
                </a:moveTo>
                <a:lnTo>
                  <a:pt x="656142" y="0"/>
                </a:lnTo>
                <a:lnTo>
                  <a:pt x="656142" y="698854"/>
                </a:lnTo>
                <a:lnTo>
                  <a:pt x="0" y="698854"/>
                </a:lnTo>
                <a:lnTo>
                  <a:pt x="0" y="0"/>
                </a:lnTo>
                <a:close/>
              </a:path>
            </a:pathLst>
          </a:custGeom>
          <a:blipFill>
            <a:blip r:embed="rId175">
              <a:extLst>
                <a:ext uri="{96DAC541-7B7A-43D3-8B79-37D633B846F1}">
                  <asvg:svgBlip xmlns:asvg="http://schemas.microsoft.com/office/drawing/2016/SVG/main" r:embed="rId176"/>
                </a:ext>
              </a:extLst>
            </a:blip>
            <a:stretch>
              <a:fillRect l="0" t="0" r="0" b="0"/>
            </a:stretch>
          </a:blipFill>
        </p:spPr>
      </p:sp>
      <p:sp>
        <p:nvSpPr>
          <p:cNvPr name="Freeform 91" id="91"/>
          <p:cNvSpPr/>
          <p:nvPr/>
        </p:nvSpPr>
        <p:spPr>
          <a:xfrm flipH="false" flipV="false" rot="0">
            <a:off x="14148652" y="6771046"/>
            <a:ext cx="706348" cy="702630"/>
          </a:xfrm>
          <a:custGeom>
            <a:avLst/>
            <a:gdLst/>
            <a:ahLst/>
            <a:cxnLst/>
            <a:rect r="r" b="b" t="t" l="l"/>
            <a:pathLst>
              <a:path h="702630" w="706348">
                <a:moveTo>
                  <a:pt x="0" y="0"/>
                </a:moveTo>
                <a:lnTo>
                  <a:pt x="706348" y="0"/>
                </a:lnTo>
                <a:lnTo>
                  <a:pt x="706348" y="702630"/>
                </a:lnTo>
                <a:lnTo>
                  <a:pt x="0" y="702630"/>
                </a:lnTo>
                <a:lnTo>
                  <a:pt x="0" y="0"/>
                </a:lnTo>
                <a:close/>
              </a:path>
            </a:pathLst>
          </a:custGeom>
          <a:blipFill>
            <a:blip r:embed="rId177">
              <a:extLst>
                <a:ext uri="{96DAC541-7B7A-43D3-8B79-37D633B846F1}">
                  <asvg:svgBlip xmlns:asvg="http://schemas.microsoft.com/office/drawing/2016/SVG/main" r:embed="rId178"/>
                </a:ext>
              </a:extLst>
            </a:blip>
            <a:stretch>
              <a:fillRect l="0" t="0" r="0" b="0"/>
            </a:stretch>
          </a:blipFill>
        </p:spPr>
      </p:sp>
      <p:sp>
        <p:nvSpPr>
          <p:cNvPr name="Freeform 92" id="92"/>
          <p:cNvSpPr/>
          <p:nvPr/>
        </p:nvSpPr>
        <p:spPr>
          <a:xfrm flipH="false" flipV="false" rot="0">
            <a:off x="14151738" y="7796146"/>
            <a:ext cx="700742" cy="449836"/>
          </a:xfrm>
          <a:custGeom>
            <a:avLst/>
            <a:gdLst/>
            <a:ahLst/>
            <a:cxnLst/>
            <a:rect r="r" b="b" t="t" l="l"/>
            <a:pathLst>
              <a:path h="449836" w="700742">
                <a:moveTo>
                  <a:pt x="0" y="0"/>
                </a:moveTo>
                <a:lnTo>
                  <a:pt x="700742" y="0"/>
                </a:lnTo>
                <a:lnTo>
                  <a:pt x="700742" y="449836"/>
                </a:lnTo>
                <a:lnTo>
                  <a:pt x="0" y="449836"/>
                </a:lnTo>
                <a:lnTo>
                  <a:pt x="0" y="0"/>
                </a:lnTo>
                <a:close/>
              </a:path>
            </a:pathLst>
          </a:custGeom>
          <a:blipFill>
            <a:blip r:embed="rId179">
              <a:extLst>
                <a:ext uri="{96DAC541-7B7A-43D3-8B79-37D633B846F1}">
                  <asvg:svgBlip xmlns:asvg="http://schemas.microsoft.com/office/drawing/2016/SVG/main" r:embed="rId180"/>
                </a:ext>
              </a:extLst>
            </a:blip>
            <a:stretch>
              <a:fillRect l="0" t="0" r="0" b="0"/>
            </a:stretch>
          </a:blipFill>
        </p:spPr>
      </p:sp>
      <p:sp>
        <p:nvSpPr>
          <p:cNvPr name="Freeform 93" id="93"/>
          <p:cNvSpPr/>
          <p:nvPr/>
        </p:nvSpPr>
        <p:spPr>
          <a:xfrm flipH="false" flipV="false" rot="0">
            <a:off x="12371808" y="8574692"/>
            <a:ext cx="702572" cy="652780"/>
          </a:xfrm>
          <a:custGeom>
            <a:avLst/>
            <a:gdLst/>
            <a:ahLst/>
            <a:cxnLst/>
            <a:rect r="r" b="b" t="t" l="l"/>
            <a:pathLst>
              <a:path h="652780" w="702572">
                <a:moveTo>
                  <a:pt x="0" y="0"/>
                </a:moveTo>
                <a:lnTo>
                  <a:pt x="702572" y="0"/>
                </a:lnTo>
                <a:lnTo>
                  <a:pt x="702572" y="652780"/>
                </a:lnTo>
                <a:lnTo>
                  <a:pt x="0" y="652780"/>
                </a:lnTo>
                <a:lnTo>
                  <a:pt x="0" y="0"/>
                </a:lnTo>
                <a:close/>
              </a:path>
            </a:pathLst>
          </a:custGeom>
          <a:blipFill>
            <a:blip r:embed="rId181">
              <a:extLst>
                <a:ext uri="{96DAC541-7B7A-43D3-8B79-37D633B846F1}">
                  <asvg:svgBlip xmlns:asvg="http://schemas.microsoft.com/office/drawing/2016/SVG/main" r:embed="rId182"/>
                </a:ext>
              </a:extLst>
            </a:blip>
            <a:stretch>
              <a:fillRect l="0" t="0" r="0" b="0"/>
            </a:stretch>
          </a:blipFill>
        </p:spPr>
      </p:sp>
      <p:sp>
        <p:nvSpPr>
          <p:cNvPr name="Freeform 94" id="94"/>
          <p:cNvSpPr/>
          <p:nvPr/>
        </p:nvSpPr>
        <p:spPr>
          <a:xfrm flipH="false" flipV="false" rot="0">
            <a:off x="13275072" y="3063932"/>
            <a:ext cx="700802" cy="698914"/>
          </a:xfrm>
          <a:custGeom>
            <a:avLst/>
            <a:gdLst/>
            <a:ahLst/>
            <a:cxnLst/>
            <a:rect r="r" b="b" t="t" l="l"/>
            <a:pathLst>
              <a:path h="698914" w="700802">
                <a:moveTo>
                  <a:pt x="0" y="0"/>
                </a:moveTo>
                <a:lnTo>
                  <a:pt x="700802" y="0"/>
                </a:lnTo>
                <a:lnTo>
                  <a:pt x="700802" y="698914"/>
                </a:lnTo>
                <a:lnTo>
                  <a:pt x="0" y="698914"/>
                </a:lnTo>
                <a:lnTo>
                  <a:pt x="0" y="0"/>
                </a:lnTo>
                <a:close/>
              </a:path>
            </a:pathLst>
          </a:custGeom>
          <a:blipFill>
            <a:blip r:embed="rId183">
              <a:extLst>
                <a:ext uri="{96DAC541-7B7A-43D3-8B79-37D633B846F1}">
                  <asvg:svgBlip xmlns:asvg="http://schemas.microsoft.com/office/drawing/2016/SVG/main" r:embed="rId184"/>
                </a:ext>
              </a:extLst>
            </a:blip>
            <a:stretch>
              <a:fillRect l="0" t="0" r="0" b="0"/>
            </a:stretch>
          </a:blipFill>
        </p:spPr>
      </p:sp>
      <p:sp>
        <p:nvSpPr>
          <p:cNvPr name="Freeform 95" id="95"/>
          <p:cNvSpPr/>
          <p:nvPr/>
        </p:nvSpPr>
        <p:spPr>
          <a:xfrm flipH="false" flipV="false" rot="0">
            <a:off x="13262094" y="3967614"/>
            <a:ext cx="726760" cy="697556"/>
          </a:xfrm>
          <a:custGeom>
            <a:avLst/>
            <a:gdLst/>
            <a:ahLst/>
            <a:cxnLst/>
            <a:rect r="r" b="b" t="t" l="l"/>
            <a:pathLst>
              <a:path h="697556" w="726760">
                <a:moveTo>
                  <a:pt x="0" y="0"/>
                </a:moveTo>
                <a:lnTo>
                  <a:pt x="726760" y="0"/>
                </a:lnTo>
                <a:lnTo>
                  <a:pt x="726760" y="697556"/>
                </a:lnTo>
                <a:lnTo>
                  <a:pt x="0" y="697556"/>
                </a:lnTo>
                <a:lnTo>
                  <a:pt x="0" y="0"/>
                </a:lnTo>
                <a:close/>
              </a:path>
            </a:pathLst>
          </a:custGeom>
          <a:blipFill>
            <a:blip r:embed="rId185">
              <a:extLst>
                <a:ext uri="{96DAC541-7B7A-43D3-8B79-37D633B846F1}">
                  <asvg:svgBlip xmlns:asvg="http://schemas.microsoft.com/office/drawing/2016/SVG/main" r:embed="rId186"/>
                </a:ext>
              </a:extLst>
            </a:blip>
            <a:stretch>
              <a:fillRect l="0" t="0" r="0" b="0"/>
            </a:stretch>
          </a:blipFill>
        </p:spPr>
      </p:sp>
      <p:sp>
        <p:nvSpPr>
          <p:cNvPr name="Freeform 96" id="96"/>
          <p:cNvSpPr/>
          <p:nvPr/>
        </p:nvSpPr>
        <p:spPr>
          <a:xfrm flipH="false" flipV="false" rot="0">
            <a:off x="13273214" y="4850610"/>
            <a:ext cx="704518" cy="698854"/>
          </a:xfrm>
          <a:custGeom>
            <a:avLst/>
            <a:gdLst/>
            <a:ahLst/>
            <a:cxnLst/>
            <a:rect r="r" b="b" t="t" l="l"/>
            <a:pathLst>
              <a:path h="698854" w="704518">
                <a:moveTo>
                  <a:pt x="0" y="0"/>
                </a:moveTo>
                <a:lnTo>
                  <a:pt x="704518" y="0"/>
                </a:lnTo>
                <a:lnTo>
                  <a:pt x="704518" y="698854"/>
                </a:lnTo>
                <a:lnTo>
                  <a:pt x="0" y="698854"/>
                </a:lnTo>
                <a:lnTo>
                  <a:pt x="0" y="0"/>
                </a:lnTo>
                <a:close/>
              </a:path>
            </a:pathLst>
          </a:custGeom>
          <a:blipFill>
            <a:blip r:embed="rId187">
              <a:extLst>
                <a:ext uri="{96DAC541-7B7A-43D3-8B79-37D633B846F1}">
                  <asvg:svgBlip xmlns:asvg="http://schemas.microsoft.com/office/drawing/2016/SVG/main" r:embed="rId188"/>
                </a:ext>
              </a:extLst>
            </a:blip>
            <a:stretch>
              <a:fillRect l="0" t="0" r="0" b="0"/>
            </a:stretch>
          </a:blipFill>
        </p:spPr>
      </p:sp>
      <p:sp>
        <p:nvSpPr>
          <p:cNvPr name="Freeform 97" id="97"/>
          <p:cNvSpPr/>
          <p:nvPr/>
        </p:nvSpPr>
        <p:spPr>
          <a:xfrm flipH="false" flipV="false" rot="0">
            <a:off x="10602438" y="5879582"/>
            <a:ext cx="700802" cy="529776"/>
          </a:xfrm>
          <a:custGeom>
            <a:avLst/>
            <a:gdLst/>
            <a:ahLst/>
            <a:cxnLst/>
            <a:rect r="r" b="b" t="t" l="l"/>
            <a:pathLst>
              <a:path h="529776" w="700802">
                <a:moveTo>
                  <a:pt x="0" y="0"/>
                </a:moveTo>
                <a:lnTo>
                  <a:pt x="700802" y="0"/>
                </a:lnTo>
                <a:lnTo>
                  <a:pt x="700802" y="529776"/>
                </a:lnTo>
                <a:lnTo>
                  <a:pt x="0" y="529776"/>
                </a:lnTo>
                <a:lnTo>
                  <a:pt x="0" y="0"/>
                </a:lnTo>
                <a:close/>
              </a:path>
            </a:pathLst>
          </a:custGeom>
          <a:blipFill>
            <a:blip r:embed="rId189">
              <a:extLst>
                <a:ext uri="{96DAC541-7B7A-43D3-8B79-37D633B846F1}">
                  <asvg:svgBlip xmlns:asvg="http://schemas.microsoft.com/office/drawing/2016/SVG/main" r:embed="rId190"/>
                </a:ext>
              </a:extLst>
            </a:blip>
            <a:stretch>
              <a:fillRect l="0" t="0" r="0" b="0"/>
            </a:stretch>
          </a:blipFill>
        </p:spPr>
      </p:sp>
      <p:sp>
        <p:nvSpPr>
          <p:cNvPr name="Freeform 98" id="98"/>
          <p:cNvSpPr/>
          <p:nvPr/>
        </p:nvSpPr>
        <p:spPr>
          <a:xfrm flipH="false" flipV="false" rot="0">
            <a:off x="10603382" y="6772994"/>
            <a:ext cx="698914" cy="698914"/>
          </a:xfrm>
          <a:custGeom>
            <a:avLst/>
            <a:gdLst/>
            <a:ahLst/>
            <a:cxnLst/>
            <a:rect r="r" b="b" t="t" l="l"/>
            <a:pathLst>
              <a:path h="698914" w="698914">
                <a:moveTo>
                  <a:pt x="0" y="0"/>
                </a:moveTo>
                <a:lnTo>
                  <a:pt x="698914" y="0"/>
                </a:lnTo>
                <a:lnTo>
                  <a:pt x="698914" y="698914"/>
                </a:lnTo>
                <a:lnTo>
                  <a:pt x="0" y="698914"/>
                </a:lnTo>
                <a:lnTo>
                  <a:pt x="0" y="0"/>
                </a:lnTo>
                <a:close/>
              </a:path>
            </a:pathLst>
          </a:custGeom>
          <a:blipFill>
            <a:blip r:embed="rId191">
              <a:extLst>
                <a:ext uri="{96DAC541-7B7A-43D3-8B79-37D633B846F1}">
                  <asvg:svgBlip xmlns:asvg="http://schemas.microsoft.com/office/drawing/2016/SVG/main" r:embed="rId192"/>
                </a:ext>
              </a:extLst>
            </a:blip>
            <a:stretch>
              <a:fillRect l="0" t="0" r="0" b="0"/>
            </a:stretch>
          </a:blipFill>
        </p:spPr>
      </p:sp>
      <p:sp>
        <p:nvSpPr>
          <p:cNvPr name="Freeform 99" id="99"/>
          <p:cNvSpPr/>
          <p:nvPr/>
        </p:nvSpPr>
        <p:spPr>
          <a:xfrm flipH="false" flipV="false" rot="0">
            <a:off x="10603382" y="7672552"/>
            <a:ext cx="698914" cy="697026"/>
          </a:xfrm>
          <a:custGeom>
            <a:avLst/>
            <a:gdLst/>
            <a:ahLst/>
            <a:cxnLst/>
            <a:rect r="r" b="b" t="t" l="l"/>
            <a:pathLst>
              <a:path h="697026" w="698914">
                <a:moveTo>
                  <a:pt x="0" y="0"/>
                </a:moveTo>
                <a:lnTo>
                  <a:pt x="698914" y="0"/>
                </a:lnTo>
                <a:lnTo>
                  <a:pt x="698914" y="697026"/>
                </a:lnTo>
                <a:lnTo>
                  <a:pt x="0" y="697026"/>
                </a:lnTo>
                <a:lnTo>
                  <a:pt x="0" y="0"/>
                </a:lnTo>
                <a:close/>
              </a:path>
            </a:pathLst>
          </a:custGeom>
          <a:blipFill>
            <a:blip r:embed="rId193">
              <a:extLst>
                <a:ext uri="{96DAC541-7B7A-43D3-8B79-37D633B846F1}">
                  <asvg:svgBlip xmlns:asvg="http://schemas.microsoft.com/office/drawing/2016/SVG/main" r:embed="rId194"/>
                </a:ext>
              </a:extLst>
            </a:blip>
            <a:stretch>
              <a:fillRect l="0" t="0" r="0" b="0"/>
            </a:stretch>
          </a:blipFill>
        </p:spPr>
      </p:sp>
      <p:sp>
        <p:nvSpPr>
          <p:cNvPr name="Freeform 100" id="100"/>
          <p:cNvSpPr/>
          <p:nvPr/>
        </p:nvSpPr>
        <p:spPr>
          <a:xfrm flipH="false" flipV="false" rot="0">
            <a:off x="15026550" y="5795882"/>
            <a:ext cx="708234" cy="697026"/>
          </a:xfrm>
          <a:custGeom>
            <a:avLst/>
            <a:gdLst/>
            <a:ahLst/>
            <a:cxnLst/>
            <a:rect r="r" b="b" t="t" l="l"/>
            <a:pathLst>
              <a:path h="697026" w="708234">
                <a:moveTo>
                  <a:pt x="0" y="0"/>
                </a:moveTo>
                <a:lnTo>
                  <a:pt x="708234" y="0"/>
                </a:lnTo>
                <a:lnTo>
                  <a:pt x="708234" y="697026"/>
                </a:lnTo>
                <a:lnTo>
                  <a:pt x="0" y="697026"/>
                </a:lnTo>
                <a:lnTo>
                  <a:pt x="0" y="0"/>
                </a:lnTo>
                <a:close/>
              </a:path>
            </a:pathLst>
          </a:custGeom>
          <a:blipFill>
            <a:blip r:embed="rId195">
              <a:extLst>
                <a:ext uri="{96DAC541-7B7A-43D3-8B79-37D633B846F1}">
                  <asvg:svgBlip xmlns:asvg="http://schemas.microsoft.com/office/drawing/2016/SVG/main" r:embed="rId196"/>
                </a:ext>
              </a:extLst>
            </a:blip>
            <a:stretch>
              <a:fillRect l="0" t="0" r="0" b="0"/>
            </a:stretch>
          </a:blipFill>
        </p:spPr>
      </p:sp>
      <p:sp>
        <p:nvSpPr>
          <p:cNvPr name="Freeform 101" id="101"/>
          <p:cNvSpPr/>
          <p:nvPr/>
        </p:nvSpPr>
        <p:spPr>
          <a:xfrm flipH="false" flipV="false" rot="0">
            <a:off x="15032456" y="6773936"/>
            <a:ext cx="697026" cy="697026"/>
          </a:xfrm>
          <a:custGeom>
            <a:avLst/>
            <a:gdLst/>
            <a:ahLst/>
            <a:cxnLst/>
            <a:rect r="r" b="b" t="t" l="l"/>
            <a:pathLst>
              <a:path h="697026" w="697026">
                <a:moveTo>
                  <a:pt x="0" y="0"/>
                </a:moveTo>
                <a:lnTo>
                  <a:pt x="697026" y="0"/>
                </a:lnTo>
                <a:lnTo>
                  <a:pt x="697026" y="697026"/>
                </a:lnTo>
                <a:lnTo>
                  <a:pt x="0" y="697026"/>
                </a:lnTo>
                <a:lnTo>
                  <a:pt x="0" y="0"/>
                </a:lnTo>
                <a:close/>
              </a:path>
            </a:pathLst>
          </a:custGeom>
          <a:blipFill>
            <a:blip r:embed="rId197">
              <a:extLst>
                <a:ext uri="{96DAC541-7B7A-43D3-8B79-37D633B846F1}">
                  <asvg:svgBlip xmlns:asvg="http://schemas.microsoft.com/office/drawing/2016/SVG/main" r:embed="rId198"/>
                </a:ext>
              </a:extLst>
            </a:blip>
            <a:stretch>
              <a:fillRect l="0" t="0" r="0" b="0"/>
            </a:stretch>
          </a:blipFill>
        </p:spPr>
      </p:sp>
      <p:sp>
        <p:nvSpPr>
          <p:cNvPr name="Freeform 102" id="102"/>
          <p:cNvSpPr/>
          <p:nvPr/>
        </p:nvSpPr>
        <p:spPr>
          <a:xfrm flipH="false" flipV="false" rot="0">
            <a:off x="15074284" y="7671608"/>
            <a:ext cx="613372" cy="698914"/>
          </a:xfrm>
          <a:custGeom>
            <a:avLst/>
            <a:gdLst/>
            <a:ahLst/>
            <a:cxnLst/>
            <a:rect r="r" b="b" t="t" l="l"/>
            <a:pathLst>
              <a:path h="698914" w="613372">
                <a:moveTo>
                  <a:pt x="0" y="0"/>
                </a:moveTo>
                <a:lnTo>
                  <a:pt x="613372" y="0"/>
                </a:lnTo>
                <a:lnTo>
                  <a:pt x="613372" y="698914"/>
                </a:lnTo>
                <a:lnTo>
                  <a:pt x="0" y="698914"/>
                </a:lnTo>
                <a:lnTo>
                  <a:pt x="0" y="0"/>
                </a:lnTo>
                <a:close/>
              </a:path>
            </a:pathLst>
          </a:custGeom>
          <a:blipFill>
            <a:blip r:embed="rId199">
              <a:extLst>
                <a:ext uri="{96DAC541-7B7A-43D3-8B79-37D633B846F1}">
                  <asvg:svgBlip xmlns:asvg="http://schemas.microsoft.com/office/drawing/2016/SVG/main" r:embed="rId200"/>
                </a:ext>
              </a:extLst>
            </a:blip>
            <a:stretch>
              <a:fillRect l="0" t="0" r="0" b="0"/>
            </a:stretch>
          </a:blipFill>
        </p:spPr>
      </p:sp>
      <p:sp>
        <p:nvSpPr>
          <p:cNvPr name="Freeform 103" id="103"/>
          <p:cNvSpPr/>
          <p:nvPr/>
        </p:nvSpPr>
        <p:spPr>
          <a:xfrm flipH="false" flipV="false" rot="0">
            <a:off x="13275954" y="8613636"/>
            <a:ext cx="698914" cy="697026"/>
          </a:xfrm>
          <a:custGeom>
            <a:avLst/>
            <a:gdLst/>
            <a:ahLst/>
            <a:cxnLst/>
            <a:rect r="r" b="b" t="t" l="l"/>
            <a:pathLst>
              <a:path h="697026" w="698914">
                <a:moveTo>
                  <a:pt x="0" y="0"/>
                </a:moveTo>
                <a:lnTo>
                  <a:pt x="698914" y="0"/>
                </a:lnTo>
                <a:lnTo>
                  <a:pt x="698914" y="697026"/>
                </a:lnTo>
                <a:lnTo>
                  <a:pt x="0" y="697026"/>
                </a:lnTo>
                <a:lnTo>
                  <a:pt x="0" y="0"/>
                </a:lnTo>
                <a:close/>
              </a:path>
            </a:pathLst>
          </a:custGeom>
          <a:blipFill>
            <a:blip r:embed="rId201">
              <a:extLst>
                <a:ext uri="{96DAC541-7B7A-43D3-8B79-37D633B846F1}">
                  <asvg:svgBlip xmlns:asvg="http://schemas.microsoft.com/office/drawing/2016/SVG/main" r:embed="rId202"/>
                </a:ext>
              </a:extLst>
            </a:blip>
            <a:stretch>
              <a:fillRect l="0" t="0" r="0" b="0"/>
            </a:stretch>
          </a:blipFill>
        </p:spPr>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TextBox 2" id="2"/>
          <p:cNvSpPr txBox="true"/>
          <p:nvPr/>
        </p:nvSpPr>
        <p:spPr>
          <a:xfrm rot="0">
            <a:off x="1790775" y="1883775"/>
            <a:ext cx="6781350" cy="877200"/>
          </a:xfrm>
          <a:prstGeom prst="rect">
            <a:avLst/>
          </a:prstGeom>
        </p:spPr>
        <p:txBody>
          <a:bodyPr anchor="t" rtlCol="false" tIns="0" lIns="0" bIns="0" rIns="0">
            <a:spAutoFit/>
          </a:bodyPr>
          <a:lstStyle/>
          <a:p>
            <a:pPr algn="ctr">
              <a:lnSpc>
                <a:spcPts val="5759"/>
              </a:lnSpc>
            </a:pPr>
            <a:r>
              <a:rPr lang="en-US" sz="4800">
                <a:solidFill>
                  <a:srgbClr val="FFFFFF"/>
                </a:solidFill>
                <a:latin typeface="Arial"/>
                <a:ea typeface="Arial"/>
                <a:cs typeface="Arial"/>
                <a:sym typeface="Arial"/>
              </a:rPr>
              <a:t>Help &amp; Support Icons</a:t>
            </a:r>
          </a:p>
        </p:txBody>
      </p:sp>
      <p:sp>
        <p:nvSpPr>
          <p:cNvPr name="TextBox 3" id="3"/>
          <p:cNvSpPr txBox="true"/>
          <p:nvPr/>
        </p:nvSpPr>
        <p:spPr>
          <a:xfrm rot="0">
            <a:off x="9808225" y="1883775"/>
            <a:ext cx="6781350" cy="877200"/>
          </a:xfrm>
          <a:prstGeom prst="rect">
            <a:avLst/>
          </a:prstGeom>
        </p:spPr>
        <p:txBody>
          <a:bodyPr anchor="t" rtlCol="false" tIns="0" lIns="0" bIns="0" rIns="0">
            <a:spAutoFit/>
          </a:bodyPr>
          <a:lstStyle/>
          <a:p>
            <a:pPr algn="ctr">
              <a:lnSpc>
                <a:spcPts val="5759"/>
              </a:lnSpc>
            </a:pPr>
            <a:r>
              <a:rPr lang="en-US" sz="4800">
                <a:solidFill>
                  <a:srgbClr val="FFFFFF"/>
                </a:solidFill>
                <a:latin typeface="Arial"/>
                <a:ea typeface="Arial"/>
                <a:cs typeface="Arial"/>
                <a:sym typeface="Arial"/>
              </a:rPr>
              <a:t>Avatar Icons</a:t>
            </a:r>
          </a:p>
        </p:txBody>
      </p:sp>
      <p:sp>
        <p:nvSpPr>
          <p:cNvPr name="Freeform 4" id="4"/>
          <p:cNvSpPr/>
          <p:nvPr/>
        </p:nvSpPr>
        <p:spPr>
          <a:xfrm flipH="false" flipV="false" rot="0">
            <a:off x="1765914" y="3068900"/>
            <a:ext cx="584884" cy="711482"/>
          </a:xfrm>
          <a:custGeom>
            <a:avLst/>
            <a:gdLst/>
            <a:ahLst/>
            <a:cxnLst/>
            <a:rect r="r" b="b" t="t" l="l"/>
            <a:pathLst>
              <a:path h="711482" w="584884">
                <a:moveTo>
                  <a:pt x="0" y="0"/>
                </a:moveTo>
                <a:lnTo>
                  <a:pt x="584884" y="0"/>
                </a:lnTo>
                <a:lnTo>
                  <a:pt x="584884" y="711482"/>
                </a:lnTo>
                <a:lnTo>
                  <a:pt x="0" y="711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702888" y="3988096"/>
            <a:ext cx="710936" cy="707174"/>
          </a:xfrm>
          <a:custGeom>
            <a:avLst/>
            <a:gdLst/>
            <a:ahLst/>
            <a:cxnLst/>
            <a:rect r="r" b="b" t="t" l="l"/>
            <a:pathLst>
              <a:path h="707174" w="710936">
                <a:moveTo>
                  <a:pt x="0" y="0"/>
                </a:moveTo>
                <a:lnTo>
                  <a:pt x="710936" y="0"/>
                </a:lnTo>
                <a:lnTo>
                  <a:pt x="710936" y="707174"/>
                </a:lnTo>
                <a:lnTo>
                  <a:pt x="0" y="7071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701916" y="4897268"/>
            <a:ext cx="712876" cy="709116"/>
          </a:xfrm>
          <a:custGeom>
            <a:avLst/>
            <a:gdLst/>
            <a:ahLst/>
            <a:cxnLst/>
            <a:rect r="r" b="b" t="t" l="l"/>
            <a:pathLst>
              <a:path h="709116" w="712876">
                <a:moveTo>
                  <a:pt x="0" y="0"/>
                </a:moveTo>
                <a:lnTo>
                  <a:pt x="712876" y="0"/>
                </a:lnTo>
                <a:lnTo>
                  <a:pt x="712876" y="709116"/>
                </a:lnTo>
                <a:lnTo>
                  <a:pt x="0" y="7091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6179124" y="3071054"/>
            <a:ext cx="707174" cy="707174"/>
          </a:xfrm>
          <a:custGeom>
            <a:avLst/>
            <a:gdLst/>
            <a:ahLst/>
            <a:cxnLst/>
            <a:rect r="r" b="b" t="t" l="l"/>
            <a:pathLst>
              <a:path h="707174" w="707174">
                <a:moveTo>
                  <a:pt x="0" y="0"/>
                </a:moveTo>
                <a:lnTo>
                  <a:pt x="707174" y="0"/>
                </a:lnTo>
                <a:lnTo>
                  <a:pt x="707174" y="707174"/>
                </a:lnTo>
                <a:lnTo>
                  <a:pt x="0" y="70717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6172028" y="3985456"/>
            <a:ext cx="709054" cy="713240"/>
          </a:xfrm>
          <a:custGeom>
            <a:avLst/>
            <a:gdLst/>
            <a:ahLst/>
            <a:cxnLst/>
            <a:rect r="r" b="b" t="t" l="l"/>
            <a:pathLst>
              <a:path h="713240" w="709054">
                <a:moveTo>
                  <a:pt x="0" y="0"/>
                </a:moveTo>
                <a:lnTo>
                  <a:pt x="709054" y="0"/>
                </a:lnTo>
                <a:lnTo>
                  <a:pt x="709054" y="713240"/>
                </a:lnTo>
                <a:lnTo>
                  <a:pt x="0" y="71324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6178184" y="4897268"/>
            <a:ext cx="709054" cy="709116"/>
          </a:xfrm>
          <a:custGeom>
            <a:avLst/>
            <a:gdLst/>
            <a:ahLst/>
            <a:cxnLst/>
            <a:rect r="r" b="b" t="t" l="l"/>
            <a:pathLst>
              <a:path h="709116" w="709054">
                <a:moveTo>
                  <a:pt x="0" y="0"/>
                </a:moveTo>
                <a:lnTo>
                  <a:pt x="709054" y="0"/>
                </a:lnTo>
                <a:lnTo>
                  <a:pt x="709054" y="709116"/>
                </a:lnTo>
                <a:lnTo>
                  <a:pt x="0" y="70911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3478974" y="5829764"/>
            <a:ext cx="716758" cy="709054"/>
          </a:xfrm>
          <a:custGeom>
            <a:avLst/>
            <a:gdLst/>
            <a:ahLst/>
            <a:cxnLst/>
            <a:rect r="r" b="b" t="t" l="l"/>
            <a:pathLst>
              <a:path h="709054" w="716758">
                <a:moveTo>
                  <a:pt x="0" y="0"/>
                </a:moveTo>
                <a:lnTo>
                  <a:pt x="716758" y="0"/>
                </a:lnTo>
                <a:lnTo>
                  <a:pt x="716758" y="709054"/>
                </a:lnTo>
                <a:lnTo>
                  <a:pt x="0" y="70905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3472300" y="6768560"/>
            <a:ext cx="730104" cy="704324"/>
          </a:xfrm>
          <a:custGeom>
            <a:avLst/>
            <a:gdLst/>
            <a:ahLst/>
            <a:cxnLst/>
            <a:rect r="r" b="b" t="t" l="l"/>
            <a:pathLst>
              <a:path h="704324" w="730104">
                <a:moveTo>
                  <a:pt x="0" y="0"/>
                </a:moveTo>
                <a:lnTo>
                  <a:pt x="730104" y="0"/>
                </a:lnTo>
                <a:lnTo>
                  <a:pt x="730104" y="704324"/>
                </a:lnTo>
                <a:lnTo>
                  <a:pt x="0" y="70432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3475082" y="7689298"/>
            <a:ext cx="712876" cy="705234"/>
          </a:xfrm>
          <a:custGeom>
            <a:avLst/>
            <a:gdLst/>
            <a:ahLst/>
            <a:cxnLst/>
            <a:rect r="r" b="b" t="t" l="l"/>
            <a:pathLst>
              <a:path h="705234" w="712876">
                <a:moveTo>
                  <a:pt x="0" y="0"/>
                </a:moveTo>
                <a:lnTo>
                  <a:pt x="712876" y="0"/>
                </a:lnTo>
                <a:lnTo>
                  <a:pt x="712876" y="705234"/>
                </a:lnTo>
                <a:lnTo>
                  <a:pt x="0" y="70523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false" flipV="false" rot="0">
            <a:off x="2598864" y="3069142"/>
            <a:ext cx="709054" cy="710996"/>
          </a:xfrm>
          <a:custGeom>
            <a:avLst/>
            <a:gdLst/>
            <a:ahLst/>
            <a:cxnLst/>
            <a:rect r="r" b="b" t="t" l="l"/>
            <a:pathLst>
              <a:path h="710996" w="709054">
                <a:moveTo>
                  <a:pt x="0" y="0"/>
                </a:moveTo>
                <a:lnTo>
                  <a:pt x="709054" y="0"/>
                </a:lnTo>
                <a:lnTo>
                  <a:pt x="709054" y="710996"/>
                </a:lnTo>
                <a:lnTo>
                  <a:pt x="0" y="710996"/>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4" id="14"/>
          <p:cNvSpPr/>
          <p:nvPr/>
        </p:nvSpPr>
        <p:spPr>
          <a:xfrm flipH="false" flipV="false" rot="0">
            <a:off x="2590532" y="3987550"/>
            <a:ext cx="712876" cy="709054"/>
          </a:xfrm>
          <a:custGeom>
            <a:avLst/>
            <a:gdLst/>
            <a:ahLst/>
            <a:cxnLst/>
            <a:rect r="r" b="b" t="t" l="l"/>
            <a:pathLst>
              <a:path h="709054" w="712876">
                <a:moveTo>
                  <a:pt x="0" y="0"/>
                </a:moveTo>
                <a:lnTo>
                  <a:pt x="712876" y="0"/>
                </a:lnTo>
                <a:lnTo>
                  <a:pt x="712876" y="709054"/>
                </a:lnTo>
                <a:lnTo>
                  <a:pt x="0" y="709054"/>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5" id="15"/>
          <p:cNvSpPr/>
          <p:nvPr/>
        </p:nvSpPr>
        <p:spPr>
          <a:xfrm flipH="false" flipV="false" rot="0">
            <a:off x="2598864" y="4898238"/>
            <a:ext cx="709054" cy="707174"/>
          </a:xfrm>
          <a:custGeom>
            <a:avLst/>
            <a:gdLst/>
            <a:ahLst/>
            <a:cxnLst/>
            <a:rect r="r" b="b" t="t" l="l"/>
            <a:pathLst>
              <a:path h="707174" w="709054">
                <a:moveTo>
                  <a:pt x="0" y="0"/>
                </a:moveTo>
                <a:lnTo>
                  <a:pt x="709054" y="0"/>
                </a:lnTo>
                <a:lnTo>
                  <a:pt x="709054" y="707174"/>
                </a:lnTo>
                <a:lnTo>
                  <a:pt x="0" y="707174"/>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6" id="16"/>
          <p:cNvSpPr/>
          <p:nvPr/>
        </p:nvSpPr>
        <p:spPr>
          <a:xfrm flipH="false" flipV="false" rot="0">
            <a:off x="7074162" y="3071054"/>
            <a:ext cx="707174" cy="707174"/>
          </a:xfrm>
          <a:custGeom>
            <a:avLst/>
            <a:gdLst/>
            <a:ahLst/>
            <a:cxnLst/>
            <a:rect r="r" b="b" t="t" l="l"/>
            <a:pathLst>
              <a:path h="707174" w="707174">
                <a:moveTo>
                  <a:pt x="0" y="0"/>
                </a:moveTo>
                <a:lnTo>
                  <a:pt x="707174" y="0"/>
                </a:lnTo>
                <a:lnTo>
                  <a:pt x="707174" y="707174"/>
                </a:lnTo>
                <a:lnTo>
                  <a:pt x="0" y="707174"/>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7" id="17"/>
          <p:cNvSpPr/>
          <p:nvPr/>
        </p:nvSpPr>
        <p:spPr>
          <a:xfrm flipH="false" flipV="false" rot="0">
            <a:off x="7069400" y="3986214"/>
            <a:ext cx="716698" cy="710936"/>
          </a:xfrm>
          <a:custGeom>
            <a:avLst/>
            <a:gdLst/>
            <a:ahLst/>
            <a:cxnLst/>
            <a:rect r="r" b="b" t="t" l="l"/>
            <a:pathLst>
              <a:path h="710936" w="716698">
                <a:moveTo>
                  <a:pt x="0" y="0"/>
                </a:moveTo>
                <a:lnTo>
                  <a:pt x="716698" y="0"/>
                </a:lnTo>
                <a:lnTo>
                  <a:pt x="716698" y="710936"/>
                </a:lnTo>
                <a:lnTo>
                  <a:pt x="0" y="710936"/>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18" id="18"/>
          <p:cNvSpPr/>
          <p:nvPr/>
        </p:nvSpPr>
        <p:spPr>
          <a:xfrm flipH="false" flipV="false" rot="0">
            <a:off x="7074162" y="4896812"/>
            <a:ext cx="707174" cy="710026"/>
          </a:xfrm>
          <a:custGeom>
            <a:avLst/>
            <a:gdLst/>
            <a:ahLst/>
            <a:cxnLst/>
            <a:rect r="r" b="b" t="t" l="l"/>
            <a:pathLst>
              <a:path h="710026" w="707174">
                <a:moveTo>
                  <a:pt x="0" y="0"/>
                </a:moveTo>
                <a:lnTo>
                  <a:pt x="707174" y="0"/>
                </a:lnTo>
                <a:lnTo>
                  <a:pt x="707174" y="710026"/>
                </a:lnTo>
                <a:lnTo>
                  <a:pt x="0" y="710026"/>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19" id="19"/>
          <p:cNvSpPr/>
          <p:nvPr/>
        </p:nvSpPr>
        <p:spPr>
          <a:xfrm flipH="false" flipV="false" rot="0">
            <a:off x="4410178" y="5830644"/>
            <a:ext cx="659374" cy="707296"/>
          </a:xfrm>
          <a:custGeom>
            <a:avLst/>
            <a:gdLst/>
            <a:ahLst/>
            <a:cxnLst/>
            <a:rect r="r" b="b" t="t" l="l"/>
            <a:pathLst>
              <a:path h="707296" w="659374">
                <a:moveTo>
                  <a:pt x="0" y="0"/>
                </a:moveTo>
                <a:lnTo>
                  <a:pt x="659374" y="0"/>
                </a:lnTo>
                <a:lnTo>
                  <a:pt x="659374" y="707296"/>
                </a:lnTo>
                <a:lnTo>
                  <a:pt x="0" y="707296"/>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Freeform 20" id="20"/>
          <p:cNvSpPr/>
          <p:nvPr/>
        </p:nvSpPr>
        <p:spPr>
          <a:xfrm flipH="false" flipV="false" rot="0">
            <a:off x="4422550" y="6767534"/>
            <a:ext cx="623100" cy="707174"/>
          </a:xfrm>
          <a:custGeom>
            <a:avLst/>
            <a:gdLst/>
            <a:ahLst/>
            <a:cxnLst/>
            <a:rect r="r" b="b" t="t" l="l"/>
            <a:pathLst>
              <a:path h="707174" w="623100">
                <a:moveTo>
                  <a:pt x="0" y="0"/>
                </a:moveTo>
                <a:lnTo>
                  <a:pt x="623100" y="0"/>
                </a:lnTo>
                <a:lnTo>
                  <a:pt x="623100" y="707174"/>
                </a:lnTo>
                <a:lnTo>
                  <a:pt x="0" y="707174"/>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p:spPr>
      </p:sp>
      <p:sp>
        <p:nvSpPr>
          <p:cNvPr name="Freeform 21" id="21"/>
          <p:cNvSpPr/>
          <p:nvPr/>
        </p:nvSpPr>
        <p:spPr>
          <a:xfrm flipH="false" flipV="false" rot="0">
            <a:off x="4372902" y="7688686"/>
            <a:ext cx="733926" cy="705536"/>
          </a:xfrm>
          <a:custGeom>
            <a:avLst/>
            <a:gdLst/>
            <a:ahLst/>
            <a:cxnLst/>
            <a:rect r="r" b="b" t="t" l="l"/>
            <a:pathLst>
              <a:path h="705536" w="733926">
                <a:moveTo>
                  <a:pt x="0" y="0"/>
                </a:moveTo>
                <a:lnTo>
                  <a:pt x="733926" y="0"/>
                </a:lnTo>
                <a:lnTo>
                  <a:pt x="733926" y="705536"/>
                </a:lnTo>
                <a:lnTo>
                  <a:pt x="0" y="705536"/>
                </a:lnTo>
                <a:lnTo>
                  <a:pt x="0" y="0"/>
                </a:lnTo>
                <a:close/>
              </a:path>
            </a:pathLst>
          </a:custGeom>
          <a:blipFill>
            <a:blip r:embed="rId37">
              <a:extLst>
                <a:ext uri="{96DAC541-7B7A-43D3-8B79-37D633B846F1}">
                  <asvg:svgBlip xmlns:asvg="http://schemas.microsoft.com/office/drawing/2016/SVG/main" r:embed="rId38"/>
                </a:ext>
              </a:extLst>
            </a:blip>
            <a:stretch>
              <a:fillRect l="0" t="0" r="0" b="0"/>
            </a:stretch>
          </a:blipFill>
        </p:spPr>
      </p:sp>
      <p:sp>
        <p:nvSpPr>
          <p:cNvPr name="Freeform 22" id="22"/>
          <p:cNvSpPr/>
          <p:nvPr/>
        </p:nvSpPr>
        <p:spPr>
          <a:xfrm flipH="false" flipV="false" rot="0">
            <a:off x="7949154" y="6766564"/>
            <a:ext cx="712876" cy="709116"/>
          </a:xfrm>
          <a:custGeom>
            <a:avLst/>
            <a:gdLst/>
            <a:ahLst/>
            <a:cxnLst/>
            <a:rect r="r" b="b" t="t" l="l"/>
            <a:pathLst>
              <a:path h="709116" w="712876">
                <a:moveTo>
                  <a:pt x="0" y="0"/>
                </a:moveTo>
                <a:lnTo>
                  <a:pt x="712876" y="0"/>
                </a:lnTo>
                <a:lnTo>
                  <a:pt x="712876" y="709116"/>
                </a:lnTo>
                <a:lnTo>
                  <a:pt x="0" y="709116"/>
                </a:lnTo>
                <a:lnTo>
                  <a:pt x="0" y="0"/>
                </a:lnTo>
                <a:close/>
              </a:path>
            </a:pathLst>
          </a:custGeom>
          <a:blipFill>
            <a:blip r:embed="rId39">
              <a:extLst>
                <a:ext uri="{96DAC541-7B7A-43D3-8B79-37D633B846F1}">
                  <asvg:svgBlip xmlns:asvg="http://schemas.microsoft.com/office/drawing/2016/SVG/main" r:embed="rId40"/>
                </a:ext>
              </a:extLst>
            </a:blip>
            <a:stretch>
              <a:fillRect l="0" t="0" r="0" b="0"/>
            </a:stretch>
          </a:blipFill>
        </p:spPr>
      </p:sp>
      <p:sp>
        <p:nvSpPr>
          <p:cNvPr name="Freeform 23" id="23"/>
          <p:cNvSpPr/>
          <p:nvPr/>
        </p:nvSpPr>
        <p:spPr>
          <a:xfrm flipH="false" flipV="false" rot="0">
            <a:off x="3494842" y="3069142"/>
            <a:ext cx="709054" cy="710996"/>
          </a:xfrm>
          <a:custGeom>
            <a:avLst/>
            <a:gdLst/>
            <a:ahLst/>
            <a:cxnLst/>
            <a:rect r="r" b="b" t="t" l="l"/>
            <a:pathLst>
              <a:path h="710996" w="709054">
                <a:moveTo>
                  <a:pt x="0" y="0"/>
                </a:moveTo>
                <a:lnTo>
                  <a:pt x="709054" y="0"/>
                </a:lnTo>
                <a:lnTo>
                  <a:pt x="709054" y="710996"/>
                </a:lnTo>
                <a:lnTo>
                  <a:pt x="0" y="710996"/>
                </a:lnTo>
                <a:lnTo>
                  <a:pt x="0" y="0"/>
                </a:lnTo>
                <a:close/>
              </a:path>
            </a:pathLst>
          </a:custGeom>
          <a:blipFill>
            <a:blip r:embed="rId41">
              <a:extLst>
                <a:ext uri="{96DAC541-7B7A-43D3-8B79-37D633B846F1}">
                  <asvg:svgBlip xmlns:asvg="http://schemas.microsoft.com/office/drawing/2016/SVG/main" r:embed="rId42"/>
                </a:ext>
              </a:extLst>
            </a:blip>
            <a:stretch>
              <a:fillRect l="0" t="0" r="0" b="0"/>
            </a:stretch>
          </a:blipFill>
        </p:spPr>
      </p:sp>
      <p:sp>
        <p:nvSpPr>
          <p:cNvPr name="Freeform 24" id="24"/>
          <p:cNvSpPr/>
          <p:nvPr/>
        </p:nvSpPr>
        <p:spPr>
          <a:xfrm flipH="false" flipV="false" rot="0">
            <a:off x="3495782" y="3987580"/>
            <a:ext cx="707174" cy="708206"/>
          </a:xfrm>
          <a:custGeom>
            <a:avLst/>
            <a:gdLst/>
            <a:ahLst/>
            <a:cxnLst/>
            <a:rect r="r" b="b" t="t" l="l"/>
            <a:pathLst>
              <a:path h="708206" w="707174">
                <a:moveTo>
                  <a:pt x="0" y="0"/>
                </a:moveTo>
                <a:lnTo>
                  <a:pt x="707174" y="0"/>
                </a:lnTo>
                <a:lnTo>
                  <a:pt x="707174" y="708206"/>
                </a:lnTo>
                <a:lnTo>
                  <a:pt x="0" y="708206"/>
                </a:lnTo>
                <a:lnTo>
                  <a:pt x="0" y="0"/>
                </a:lnTo>
                <a:close/>
              </a:path>
            </a:pathLst>
          </a:custGeom>
          <a:blipFill>
            <a:blip r:embed="rId43">
              <a:extLst>
                <a:ext uri="{96DAC541-7B7A-43D3-8B79-37D633B846F1}">
                  <asvg:svgBlip xmlns:asvg="http://schemas.microsoft.com/office/drawing/2016/SVG/main" r:embed="rId44"/>
                </a:ext>
              </a:extLst>
            </a:blip>
            <a:stretch>
              <a:fillRect l="0" t="0" r="0" b="0"/>
            </a:stretch>
          </a:blipFill>
        </p:spPr>
      </p:sp>
      <p:sp>
        <p:nvSpPr>
          <p:cNvPr name="Freeform 25" id="25"/>
          <p:cNvSpPr/>
          <p:nvPr/>
        </p:nvSpPr>
        <p:spPr>
          <a:xfrm flipH="false" flipV="false" rot="0">
            <a:off x="3578916" y="4898238"/>
            <a:ext cx="540906" cy="707174"/>
          </a:xfrm>
          <a:custGeom>
            <a:avLst/>
            <a:gdLst/>
            <a:ahLst/>
            <a:cxnLst/>
            <a:rect r="r" b="b" t="t" l="l"/>
            <a:pathLst>
              <a:path h="707174" w="540906">
                <a:moveTo>
                  <a:pt x="0" y="0"/>
                </a:moveTo>
                <a:lnTo>
                  <a:pt x="540906" y="0"/>
                </a:lnTo>
                <a:lnTo>
                  <a:pt x="540906" y="707174"/>
                </a:lnTo>
                <a:lnTo>
                  <a:pt x="0" y="707174"/>
                </a:lnTo>
                <a:lnTo>
                  <a:pt x="0" y="0"/>
                </a:lnTo>
                <a:close/>
              </a:path>
            </a:pathLst>
          </a:custGeom>
          <a:blipFill>
            <a:blip r:embed="rId45">
              <a:extLst>
                <a:ext uri="{96DAC541-7B7A-43D3-8B79-37D633B846F1}">
                  <asvg:svgBlip xmlns:asvg="http://schemas.microsoft.com/office/drawing/2016/SVG/main" r:embed="rId46"/>
                </a:ext>
              </a:extLst>
            </a:blip>
            <a:stretch>
              <a:fillRect l="0" t="0" r="0" b="0"/>
            </a:stretch>
          </a:blipFill>
        </p:spPr>
      </p:sp>
      <p:sp>
        <p:nvSpPr>
          <p:cNvPr name="Freeform 26" id="26"/>
          <p:cNvSpPr/>
          <p:nvPr/>
        </p:nvSpPr>
        <p:spPr>
          <a:xfrm flipH="false" flipV="false" rot="0">
            <a:off x="7964310" y="3069718"/>
            <a:ext cx="676540" cy="710510"/>
          </a:xfrm>
          <a:custGeom>
            <a:avLst/>
            <a:gdLst/>
            <a:ahLst/>
            <a:cxnLst/>
            <a:rect r="r" b="b" t="t" l="l"/>
            <a:pathLst>
              <a:path h="710510" w="676540">
                <a:moveTo>
                  <a:pt x="0" y="0"/>
                </a:moveTo>
                <a:lnTo>
                  <a:pt x="676540" y="0"/>
                </a:lnTo>
                <a:lnTo>
                  <a:pt x="676540" y="710510"/>
                </a:lnTo>
                <a:lnTo>
                  <a:pt x="0" y="710510"/>
                </a:lnTo>
                <a:lnTo>
                  <a:pt x="0" y="0"/>
                </a:lnTo>
                <a:close/>
              </a:path>
            </a:pathLst>
          </a:custGeom>
          <a:blipFill>
            <a:blip r:embed="rId47">
              <a:extLst>
                <a:ext uri="{96DAC541-7B7A-43D3-8B79-37D633B846F1}">
                  <asvg:svgBlip xmlns:asvg="http://schemas.microsoft.com/office/drawing/2016/SVG/main" r:embed="rId48"/>
                </a:ext>
              </a:extLst>
            </a:blip>
            <a:stretch>
              <a:fillRect l="0" t="0" r="0" b="0"/>
            </a:stretch>
          </a:blipFill>
        </p:spPr>
      </p:sp>
      <p:sp>
        <p:nvSpPr>
          <p:cNvPr name="Freeform 27" id="27"/>
          <p:cNvSpPr/>
          <p:nvPr/>
        </p:nvSpPr>
        <p:spPr>
          <a:xfrm flipH="false" flipV="false" rot="0">
            <a:off x="7955020" y="3986214"/>
            <a:ext cx="707174" cy="710936"/>
          </a:xfrm>
          <a:custGeom>
            <a:avLst/>
            <a:gdLst/>
            <a:ahLst/>
            <a:cxnLst/>
            <a:rect r="r" b="b" t="t" l="l"/>
            <a:pathLst>
              <a:path h="710936" w="707174">
                <a:moveTo>
                  <a:pt x="0" y="0"/>
                </a:moveTo>
                <a:lnTo>
                  <a:pt x="707174" y="0"/>
                </a:lnTo>
                <a:lnTo>
                  <a:pt x="707174" y="710936"/>
                </a:lnTo>
                <a:lnTo>
                  <a:pt x="0" y="710936"/>
                </a:lnTo>
                <a:lnTo>
                  <a:pt x="0" y="0"/>
                </a:lnTo>
                <a:close/>
              </a:path>
            </a:pathLst>
          </a:custGeom>
          <a:blipFill>
            <a:blip r:embed="rId49">
              <a:extLst>
                <a:ext uri="{96DAC541-7B7A-43D3-8B79-37D633B846F1}">
                  <asvg:svgBlip xmlns:asvg="http://schemas.microsoft.com/office/drawing/2016/SVG/main" r:embed="rId50"/>
                </a:ext>
              </a:extLst>
            </a:blip>
            <a:stretch>
              <a:fillRect l="0" t="0" r="0" b="0"/>
            </a:stretch>
          </a:blipFill>
        </p:spPr>
      </p:sp>
      <p:sp>
        <p:nvSpPr>
          <p:cNvPr name="Freeform 28" id="28"/>
          <p:cNvSpPr/>
          <p:nvPr/>
        </p:nvSpPr>
        <p:spPr>
          <a:xfrm flipH="false" flipV="false" rot="0">
            <a:off x="7946142" y="4895814"/>
            <a:ext cx="712876" cy="712936"/>
          </a:xfrm>
          <a:custGeom>
            <a:avLst/>
            <a:gdLst/>
            <a:ahLst/>
            <a:cxnLst/>
            <a:rect r="r" b="b" t="t" l="l"/>
            <a:pathLst>
              <a:path h="712936" w="712876">
                <a:moveTo>
                  <a:pt x="0" y="0"/>
                </a:moveTo>
                <a:lnTo>
                  <a:pt x="712876" y="0"/>
                </a:lnTo>
                <a:lnTo>
                  <a:pt x="712876" y="712936"/>
                </a:lnTo>
                <a:lnTo>
                  <a:pt x="0" y="712936"/>
                </a:lnTo>
                <a:lnTo>
                  <a:pt x="0" y="0"/>
                </a:lnTo>
                <a:close/>
              </a:path>
            </a:pathLst>
          </a:custGeom>
          <a:blipFill>
            <a:blip r:embed="rId51">
              <a:extLst>
                <a:ext uri="{96DAC541-7B7A-43D3-8B79-37D633B846F1}">
                  <asvg:svgBlip xmlns:asvg="http://schemas.microsoft.com/office/drawing/2016/SVG/main" r:embed="rId52"/>
                </a:ext>
              </a:extLst>
            </a:blip>
            <a:stretch>
              <a:fillRect l="0" t="0" r="0" b="0"/>
            </a:stretch>
          </a:blipFill>
        </p:spPr>
      </p:sp>
      <p:sp>
        <p:nvSpPr>
          <p:cNvPr name="Freeform 29" id="29"/>
          <p:cNvSpPr/>
          <p:nvPr/>
        </p:nvSpPr>
        <p:spPr>
          <a:xfrm flipH="false" flipV="false" rot="0">
            <a:off x="5279402" y="5830734"/>
            <a:ext cx="707174" cy="707114"/>
          </a:xfrm>
          <a:custGeom>
            <a:avLst/>
            <a:gdLst/>
            <a:ahLst/>
            <a:cxnLst/>
            <a:rect r="r" b="b" t="t" l="l"/>
            <a:pathLst>
              <a:path h="707114" w="707174">
                <a:moveTo>
                  <a:pt x="0" y="0"/>
                </a:moveTo>
                <a:lnTo>
                  <a:pt x="707174" y="0"/>
                </a:lnTo>
                <a:lnTo>
                  <a:pt x="707174" y="707114"/>
                </a:lnTo>
                <a:lnTo>
                  <a:pt x="0" y="707114"/>
                </a:lnTo>
                <a:lnTo>
                  <a:pt x="0" y="0"/>
                </a:lnTo>
                <a:close/>
              </a:path>
            </a:pathLst>
          </a:custGeom>
          <a:blipFill>
            <a:blip r:embed="rId53">
              <a:extLst>
                <a:ext uri="{96DAC541-7B7A-43D3-8B79-37D633B846F1}">
                  <asvg:svgBlip xmlns:asvg="http://schemas.microsoft.com/office/drawing/2016/SVG/main" r:embed="rId54"/>
                </a:ext>
              </a:extLst>
            </a:blip>
            <a:stretch>
              <a:fillRect l="0" t="0" r="0" b="0"/>
            </a:stretch>
          </a:blipFill>
        </p:spPr>
      </p:sp>
      <p:sp>
        <p:nvSpPr>
          <p:cNvPr name="Freeform 30" id="30"/>
          <p:cNvSpPr/>
          <p:nvPr/>
        </p:nvSpPr>
        <p:spPr>
          <a:xfrm flipH="false" flipV="false" rot="0">
            <a:off x="5277492" y="6767136"/>
            <a:ext cx="710996" cy="707174"/>
          </a:xfrm>
          <a:custGeom>
            <a:avLst/>
            <a:gdLst/>
            <a:ahLst/>
            <a:cxnLst/>
            <a:rect r="r" b="b" t="t" l="l"/>
            <a:pathLst>
              <a:path h="707174" w="710996">
                <a:moveTo>
                  <a:pt x="0" y="0"/>
                </a:moveTo>
                <a:lnTo>
                  <a:pt x="710996" y="0"/>
                </a:lnTo>
                <a:lnTo>
                  <a:pt x="710996" y="707174"/>
                </a:lnTo>
                <a:lnTo>
                  <a:pt x="0" y="707174"/>
                </a:lnTo>
                <a:lnTo>
                  <a:pt x="0" y="0"/>
                </a:lnTo>
                <a:close/>
              </a:path>
            </a:pathLst>
          </a:custGeom>
          <a:blipFill>
            <a:blip r:embed="rId55">
              <a:extLst>
                <a:ext uri="{96DAC541-7B7A-43D3-8B79-37D633B846F1}">
                  <asvg:svgBlip xmlns:asvg="http://schemas.microsoft.com/office/drawing/2016/SVG/main" r:embed="rId56"/>
                </a:ext>
              </a:extLst>
            </a:blip>
            <a:stretch>
              <a:fillRect l="0" t="0" r="0" b="0"/>
            </a:stretch>
          </a:blipFill>
        </p:spPr>
      </p:sp>
      <p:sp>
        <p:nvSpPr>
          <p:cNvPr name="Freeform 31" id="31"/>
          <p:cNvSpPr/>
          <p:nvPr/>
        </p:nvSpPr>
        <p:spPr>
          <a:xfrm flipH="false" flipV="false" rot="0">
            <a:off x="5267968" y="7685478"/>
            <a:ext cx="718640" cy="712876"/>
          </a:xfrm>
          <a:custGeom>
            <a:avLst/>
            <a:gdLst/>
            <a:ahLst/>
            <a:cxnLst/>
            <a:rect r="r" b="b" t="t" l="l"/>
            <a:pathLst>
              <a:path h="712876" w="718640">
                <a:moveTo>
                  <a:pt x="0" y="0"/>
                </a:moveTo>
                <a:lnTo>
                  <a:pt x="718640" y="0"/>
                </a:lnTo>
                <a:lnTo>
                  <a:pt x="718640" y="712876"/>
                </a:lnTo>
                <a:lnTo>
                  <a:pt x="0" y="712876"/>
                </a:lnTo>
                <a:lnTo>
                  <a:pt x="0" y="0"/>
                </a:lnTo>
                <a:close/>
              </a:path>
            </a:pathLst>
          </a:custGeom>
          <a:blipFill>
            <a:blip r:embed="rId57">
              <a:extLst>
                <a:ext uri="{96DAC541-7B7A-43D3-8B79-37D633B846F1}">
                  <asvg:svgBlip xmlns:asvg="http://schemas.microsoft.com/office/drawing/2016/SVG/main" r:embed="rId58"/>
                </a:ext>
              </a:extLst>
            </a:blip>
            <a:stretch>
              <a:fillRect l="0" t="0" r="0" b="0"/>
            </a:stretch>
          </a:blipFill>
        </p:spPr>
      </p:sp>
      <p:sp>
        <p:nvSpPr>
          <p:cNvPr name="Freeform 32" id="32"/>
          <p:cNvSpPr/>
          <p:nvPr/>
        </p:nvSpPr>
        <p:spPr>
          <a:xfrm flipH="false" flipV="false" rot="0">
            <a:off x="7951066" y="7688328"/>
            <a:ext cx="709054" cy="707174"/>
          </a:xfrm>
          <a:custGeom>
            <a:avLst/>
            <a:gdLst/>
            <a:ahLst/>
            <a:cxnLst/>
            <a:rect r="r" b="b" t="t" l="l"/>
            <a:pathLst>
              <a:path h="707174" w="709054">
                <a:moveTo>
                  <a:pt x="0" y="0"/>
                </a:moveTo>
                <a:lnTo>
                  <a:pt x="709054" y="0"/>
                </a:lnTo>
                <a:lnTo>
                  <a:pt x="709054" y="707174"/>
                </a:lnTo>
                <a:lnTo>
                  <a:pt x="0" y="707174"/>
                </a:lnTo>
                <a:lnTo>
                  <a:pt x="0" y="0"/>
                </a:lnTo>
                <a:close/>
              </a:path>
            </a:pathLst>
          </a:custGeom>
          <a:blipFill>
            <a:blip r:embed="rId59">
              <a:extLst>
                <a:ext uri="{96DAC541-7B7A-43D3-8B79-37D633B846F1}">
                  <asvg:svgBlip xmlns:asvg="http://schemas.microsoft.com/office/drawing/2016/SVG/main" r:embed="rId60"/>
                </a:ext>
              </a:extLst>
            </a:blip>
            <a:stretch>
              <a:fillRect l="0" t="0" r="0" b="0"/>
            </a:stretch>
          </a:blipFill>
        </p:spPr>
      </p:sp>
      <p:sp>
        <p:nvSpPr>
          <p:cNvPr name="Freeform 33" id="33"/>
          <p:cNvSpPr/>
          <p:nvPr/>
        </p:nvSpPr>
        <p:spPr>
          <a:xfrm flipH="false" flipV="false" rot="0">
            <a:off x="4411868" y="3071084"/>
            <a:ext cx="663196" cy="707114"/>
          </a:xfrm>
          <a:custGeom>
            <a:avLst/>
            <a:gdLst/>
            <a:ahLst/>
            <a:cxnLst/>
            <a:rect r="r" b="b" t="t" l="l"/>
            <a:pathLst>
              <a:path h="707114" w="663196">
                <a:moveTo>
                  <a:pt x="0" y="0"/>
                </a:moveTo>
                <a:lnTo>
                  <a:pt x="663196" y="0"/>
                </a:lnTo>
                <a:lnTo>
                  <a:pt x="663196" y="707114"/>
                </a:lnTo>
                <a:lnTo>
                  <a:pt x="0" y="707114"/>
                </a:lnTo>
                <a:lnTo>
                  <a:pt x="0" y="0"/>
                </a:lnTo>
                <a:close/>
              </a:path>
            </a:pathLst>
          </a:custGeom>
          <a:blipFill>
            <a:blip r:embed="rId61">
              <a:extLst>
                <a:ext uri="{96DAC541-7B7A-43D3-8B79-37D633B846F1}">
                  <asvg:svgBlip xmlns:asvg="http://schemas.microsoft.com/office/drawing/2016/SVG/main" r:embed="rId62"/>
                </a:ext>
              </a:extLst>
            </a:blip>
            <a:stretch>
              <a:fillRect l="0" t="0" r="0" b="0"/>
            </a:stretch>
          </a:blipFill>
        </p:spPr>
      </p:sp>
      <p:sp>
        <p:nvSpPr>
          <p:cNvPr name="Freeform 34" id="34"/>
          <p:cNvSpPr/>
          <p:nvPr/>
        </p:nvSpPr>
        <p:spPr>
          <a:xfrm flipH="false" flipV="false" rot="0">
            <a:off x="4387026" y="3986184"/>
            <a:ext cx="712876" cy="710996"/>
          </a:xfrm>
          <a:custGeom>
            <a:avLst/>
            <a:gdLst/>
            <a:ahLst/>
            <a:cxnLst/>
            <a:rect r="r" b="b" t="t" l="l"/>
            <a:pathLst>
              <a:path h="710996" w="712876">
                <a:moveTo>
                  <a:pt x="0" y="0"/>
                </a:moveTo>
                <a:lnTo>
                  <a:pt x="712876" y="0"/>
                </a:lnTo>
                <a:lnTo>
                  <a:pt x="712876" y="710996"/>
                </a:lnTo>
                <a:lnTo>
                  <a:pt x="0" y="710996"/>
                </a:lnTo>
                <a:lnTo>
                  <a:pt x="0" y="0"/>
                </a:lnTo>
                <a:close/>
              </a:path>
            </a:pathLst>
          </a:custGeom>
          <a:blipFill>
            <a:blip r:embed="rId63">
              <a:extLst>
                <a:ext uri="{96DAC541-7B7A-43D3-8B79-37D633B846F1}">
                  <asvg:svgBlip xmlns:asvg="http://schemas.microsoft.com/office/drawing/2016/SVG/main" r:embed="rId64"/>
                </a:ext>
              </a:extLst>
            </a:blip>
            <a:stretch>
              <a:fillRect l="0" t="0" r="0" b="0"/>
            </a:stretch>
          </a:blipFill>
        </p:spPr>
      </p:sp>
      <p:sp>
        <p:nvSpPr>
          <p:cNvPr name="Freeform 35" id="35"/>
          <p:cNvSpPr/>
          <p:nvPr/>
        </p:nvSpPr>
        <p:spPr>
          <a:xfrm flipH="false" flipV="false" rot="0">
            <a:off x="4389878" y="4898238"/>
            <a:ext cx="707174" cy="707174"/>
          </a:xfrm>
          <a:custGeom>
            <a:avLst/>
            <a:gdLst/>
            <a:ahLst/>
            <a:cxnLst/>
            <a:rect r="r" b="b" t="t" l="l"/>
            <a:pathLst>
              <a:path h="707174" w="707174">
                <a:moveTo>
                  <a:pt x="0" y="0"/>
                </a:moveTo>
                <a:lnTo>
                  <a:pt x="707174" y="0"/>
                </a:lnTo>
                <a:lnTo>
                  <a:pt x="707174" y="707174"/>
                </a:lnTo>
                <a:lnTo>
                  <a:pt x="0" y="707174"/>
                </a:lnTo>
                <a:lnTo>
                  <a:pt x="0" y="0"/>
                </a:lnTo>
                <a:close/>
              </a:path>
            </a:pathLst>
          </a:custGeom>
          <a:blipFill>
            <a:blip r:embed="rId65">
              <a:extLst>
                <a:ext uri="{96DAC541-7B7A-43D3-8B79-37D633B846F1}">
                  <asvg:svgBlip xmlns:asvg="http://schemas.microsoft.com/office/drawing/2016/SVG/main" r:embed="rId66"/>
                </a:ext>
              </a:extLst>
            </a:blip>
            <a:stretch>
              <a:fillRect l="0" t="0" r="0" b="0"/>
            </a:stretch>
          </a:blipFill>
        </p:spPr>
      </p:sp>
      <p:sp>
        <p:nvSpPr>
          <p:cNvPr name="Freeform 36" id="36"/>
          <p:cNvSpPr/>
          <p:nvPr/>
        </p:nvSpPr>
        <p:spPr>
          <a:xfrm flipH="false" flipV="false" rot="0">
            <a:off x="1707256" y="5825946"/>
            <a:ext cx="709054" cy="716698"/>
          </a:xfrm>
          <a:custGeom>
            <a:avLst/>
            <a:gdLst/>
            <a:ahLst/>
            <a:cxnLst/>
            <a:rect r="r" b="b" t="t" l="l"/>
            <a:pathLst>
              <a:path h="716698" w="709054">
                <a:moveTo>
                  <a:pt x="0" y="0"/>
                </a:moveTo>
                <a:lnTo>
                  <a:pt x="709054" y="0"/>
                </a:lnTo>
                <a:lnTo>
                  <a:pt x="709054" y="716698"/>
                </a:lnTo>
                <a:lnTo>
                  <a:pt x="0" y="716698"/>
                </a:lnTo>
                <a:lnTo>
                  <a:pt x="0" y="0"/>
                </a:lnTo>
                <a:close/>
              </a:path>
            </a:pathLst>
          </a:custGeom>
          <a:blipFill>
            <a:blip r:embed="rId67">
              <a:extLst>
                <a:ext uri="{96DAC541-7B7A-43D3-8B79-37D633B846F1}">
                  <asvg:svgBlip xmlns:asvg="http://schemas.microsoft.com/office/drawing/2016/SVG/main" r:embed="rId68"/>
                </a:ext>
              </a:extLst>
            </a:blip>
            <a:stretch>
              <a:fillRect l="0" t="0" r="0" b="0"/>
            </a:stretch>
          </a:blipFill>
        </p:spPr>
      </p:sp>
      <p:sp>
        <p:nvSpPr>
          <p:cNvPr name="Freeform 37" id="37"/>
          <p:cNvSpPr/>
          <p:nvPr/>
        </p:nvSpPr>
        <p:spPr>
          <a:xfrm flipH="false" flipV="false" rot="0">
            <a:off x="1701296" y="6767564"/>
            <a:ext cx="709054" cy="707114"/>
          </a:xfrm>
          <a:custGeom>
            <a:avLst/>
            <a:gdLst/>
            <a:ahLst/>
            <a:cxnLst/>
            <a:rect r="r" b="b" t="t" l="l"/>
            <a:pathLst>
              <a:path h="707114" w="709054">
                <a:moveTo>
                  <a:pt x="0" y="0"/>
                </a:moveTo>
                <a:lnTo>
                  <a:pt x="709054" y="0"/>
                </a:lnTo>
                <a:lnTo>
                  <a:pt x="709054" y="707114"/>
                </a:lnTo>
                <a:lnTo>
                  <a:pt x="0" y="707114"/>
                </a:lnTo>
                <a:lnTo>
                  <a:pt x="0" y="0"/>
                </a:lnTo>
                <a:close/>
              </a:path>
            </a:pathLst>
          </a:custGeom>
          <a:blipFill>
            <a:blip r:embed="rId69">
              <a:extLst>
                <a:ext uri="{96DAC541-7B7A-43D3-8B79-37D633B846F1}">
                  <asvg:svgBlip xmlns:asvg="http://schemas.microsoft.com/office/drawing/2016/SVG/main" r:embed="rId70"/>
                </a:ext>
              </a:extLst>
            </a:blip>
            <a:stretch>
              <a:fillRect l="0" t="0" r="0" b="0"/>
            </a:stretch>
          </a:blipFill>
        </p:spPr>
      </p:sp>
      <p:sp>
        <p:nvSpPr>
          <p:cNvPr name="Freeform 38" id="38"/>
          <p:cNvSpPr/>
          <p:nvPr/>
        </p:nvSpPr>
        <p:spPr>
          <a:xfrm flipH="false" flipV="false" rot="0">
            <a:off x="1700324" y="7687358"/>
            <a:ext cx="710996" cy="709116"/>
          </a:xfrm>
          <a:custGeom>
            <a:avLst/>
            <a:gdLst/>
            <a:ahLst/>
            <a:cxnLst/>
            <a:rect r="r" b="b" t="t" l="l"/>
            <a:pathLst>
              <a:path h="709116" w="710996">
                <a:moveTo>
                  <a:pt x="0" y="0"/>
                </a:moveTo>
                <a:lnTo>
                  <a:pt x="710996" y="0"/>
                </a:lnTo>
                <a:lnTo>
                  <a:pt x="710996" y="709116"/>
                </a:lnTo>
                <a:lnTo>
                  <a:pt x="0" y="709116"/>
                </a:lnTo>
                <a:lnTo>
                  <a:pt x="0" y="0"/>
                </a:lnTo>
                <a:close/>
              </a:path>
            </a:pathLst>
          </a:custGeom>
          <a:blipFill>
            <a:blip r:embed="rId71">
              <a:extLst>
                <a:ext uri="{96DAC541-7B7A-43D3-8B79-37D633B846F1}">
                  <asvg:svgBlip xmlns:asvg="http://schemas.microsoft.com/office/drawing/2016/SVG/main" r:embed="rId72"/>
                </a:ext>
              </a:extLst>
            </a:blip>
            <a:stretch>
              <a:fillRect l="0" t="0" r="0" b="0"/>
            </a:stretch>
          </a:blipFill>
        </p:spPr>
      </p:sp>
      <p:sp>
        <p:nvSpPr>
          <p:cNvPr name="Freeform 39" id="39"/>
          <p:cNvSpPr/>
          <p:nvPr/>
        </p:nvSpPr>
        <p:spPr>
          <a:xfrm flipH="false" flipV="false" rot="0">
            <a:off x="6162202" y="5830734"/>
            <a:ext cx="712876" cy="707114"/>
          </a:xfrm>
          <a:custGeom>
            <a:avLst/>
            <a:gdLst/>
            <a:ahLst/>
            <a:cxnLst/>
            <a:rect r="r" b="b" t="t" l="l"/>
            <a:pathLst>
              <a:path h="707114" w="712876">
                <a:moveTo>
                  <a:pt x="0" y="0"/>
                </a:moveTo>
                <a:lnTo>
                  <a:pt x="712876" y="0"/>
                </a:lnTo>
                <a:lnTo>
                  <a:pt x="712876" y="707114"/>
                </a:lnTo>
                <a:lnTo>
                  <a:pt x="0" y="707114"/>
                </a:lnTo>
                <a:lnTo>
                  <a:pt x="0" y="0"/>
                </a:lnTo>
                <a:close/>
              </a:path>
            </a:pathLst>
          </a:custGeom>
          <a:blipFill>
            <a:blip r:embed="rId73">
              <a:extLst>
                <a:ext uri="{96DAC541-7B7A-43D3-8B79-37D633B846F1}">
                  <asvg:svgBlip xmlns:asvg="http://schemas.microsoft.com/office/drawing/2016/SVG/main" r:embed="rId74"/>
                </a:ext>
              </a:extLst>
            </a:blip>
            <a:stretch>
              <a:fillRect l="0" t="0" r="0" b="0"/>
            </a:stretch>
          </a:blipFill>
        </p:spPr>
      </p:sp>
      <p:sp>
        <p:nvSpPr>
          <p:cNvPr name="Freeform 40" id="40"/>
          <p:cNvSpPr/>
          <p:nvPr/>
        </p:nvSpPr>
        <p:spPr>
          <a:xfrm flipH="false" flipV="false" rot="0">
            <a:off x="6164114" y="6766590"/>
            <a:ext cx="709054" cy="708266"/>
          </a:xfrm>
          <a:custGeom>
            <a:avLst/>
            <a:gdLst/>
            <a:ahLst/>
            <a:cxnLst/>
            <a:rect r="r" b="b" t="t" l="l"/>
            <a:pathLst>
              <a:path h="708266" w="709054">
                <a:moveTo>
                  <a:pt x="0" y="0"/>
                </a:moveTo>
                <a:lnTo>
                  <a:pt x="709054" y="0"/>
                </a:lnTo>
                <a:lnTo>
                  <a:pt x="709054" y="708266"/>
                </a:lnTo>
                <a:lnTo>
                  <a:pt x="0" y="708266"/>
                </a:lnTo>
                <a:lnTo>
                  <a:pt x="0" y="0"/>
                </a:lnTo>
                <a:close/>
              </a:path>
            </a:pathLst>
          </a:custGeom>
          <a:blipFill>
            <a:blip r:embed="rId75">
              <a:extLst>
                <a:ext uri="{96DAC541-7B7A-43D3-8B79-37D633B846F1}">
                  <asvg:svgBlip xmlns:asvg="http://schemas.microsoft.com/office/drawing/2016/SVG/main" r:embed="rId76"/>
                </a:ext>
              </a:extLst>
            </a:blip>
            <a:stretch>
              <a:fillRect l="0" t="0" r="0" b="0"/>
            </a:stretch>
          </a:blipFill>
        </p:spPr>
      </p:sp>
      <p:sp>
        <p:nvSpPr>
          <p:cNvPr name="Freeform 41" id="41"/>
          <p:cNvSpPr/>
          <p:nvPr/>
        </p:nvSpPr>
        <p:spPr>
          <a:xfrm flipH="false" flipV="false" rot="0">
            <a:off x="6165084" y="7687898"/>
            <a:ext cx="707114" cy="707114"/>
          </a:xfrm>
          <a:custGeom>
            <a:avLst/>
            <a:gdLst/>
            <a:ahLst/>
            <a:cxnLst/>
            <a:rect r="r" b="b" t="t" l="l"/>
            <a:pathLst>
              <a:path h="707114" w="707114">
                <a:moveTo>
                  <a:pt x="0" y="0"/>
                </a:moveTo>
                <a:lnTo>
                  <a:pt x="707114" y="0"/>
                </a:lnTo>
                <a:lnTo>
                  <a:pt x="707114" y="707114"/>
                </a:lnTo>
                <a:lnTo>
                  <a:pt x="0" y="707114"/>
                </a:lnTo>
                <a:lnTo>
                  <a:pt x="0" y="0"/>
                </a:lnTo>
                <a:close/>
              </a:path>
            </a:pathLst>
          </a:custGeom>
          <a:blipFill>
            <a:blip r:embed="rId77">
              <a:extLst>
                <a:ext uri="{96DAC541-7B7A-43D3-8B79-37D633B846F1}">
                  <asvg:svgBlip xmlns:asvg="http://schemas.microsoft.com/office/drawing/2016/SVG/main" r:embed="rId78"/>
                </a:ext>
              </a:extLst>
            </a:blip>
            <a:stretch>
              <a:fillRect l="0" t="0" r="0" b="0"/>
            </a:stretch>
          </a:blipFill>
        </p:spPr>
      </p:sp>
      <p:sp>
        <p:nvSpPr>
          <p:cNvPr name="Freeform 42" id="42"/>
          <p:cNvSpPr/>
          <p:nvPr/>
        </p:nvSpPr>
        <p:spPr>
          <a:xfrm flipH="false" flipV="false" rot="0">
            <a:off x="4377934" y="8529340"/>
            <a:ext cx="710996" cy="705234"/>
          </a:xfrm>
          <a:custGeom>
            <a:avLst/>
            <a:gdLst/>
            <a:ahLst/>
            <a:cxnLst/>
            <a:rect r="r" b="b" t="t" l="l"/>
            <a:pathLst>
              <a:path h="705234" w="710996">
                <a:moveTo>
                  <a:pt x="0" y="0"/>
                </a:moveTo>
                <a:lnTo>
                  <a:pt x="710996" y="0"/>
                </a:lnTo>
                <a:lnTo>
                  <a:pt x="710996" y="705234"/>
                </a:lnTo>
                <a:lnTo>
                  <a:pt x="0" y="705234"/>
                </a:lnTo>
                <a:lnTo>
                  <a:pt x="0" y="0"/>
                </a:lnTo>
                <a:close/>
              </a:path>
            </a:pathLst>
          </a:custGeom>
          <a:blipFill>
            <a:blip r:embed="rId79">
              <a:extLst>
                <a:ext uri="{96DAC541-7B7A-43D3-8B79-37D633B846F1}">
                  <asvg:svgBlip xmlns:asvg="http://schemas.microsoft.com/office/drawing/2016/SVG/main" r:embed="rId80"/>
                </a:ext>
              </a:extLst>
            </a:blip>
            <a:stretch>
              <a:fillRect l="0" t="0" r="0" b="0"/>
            </a:stretch>
          </a:blipFill>
        </p:spPr>
      </p:sp>
      <p:sp>
        <p:nvSpPr>
          <p:cNvPr name="Freeform 43" id="43"/>
          <p:cNvSpPr/>
          <p:nvPr/>
        </p:nvSpPr>
        <p:spPr>
          <a:xfrm flipH="false" flipV="false" rot="0">
            <a:off x="5265974" y="3070356"/>
            <a:ext cx="716698" cy="708570"/>
          </a:xfrm>
          <a:custGeom>
            <a:avLst/>
            <a:gdLst/>
            <a:ahLst/>
            <a:cxnLst/>
            <a:rect r="r" b="b" t="t" l="l"/>
            <a:pathLst>
              <a:path h="708570" w="716698">
                <a:moveTo>
                  <a:pt x="0" y="0"/>
                </a:moveTo>
                <a:lnTo>
                  <a:pt x="716698" y="0"/>
                </a:lnTo>
                <a:lnTo>
                  <a:pt x="716698" y="708570"/>
                </a:lnTo>
                <a:lnTo>
                  <a:pt x="0" y="708570"/>
                </a:lnTo>
                <a:lnTo>
                  <a:pt x="0" y="0"/>
                </a:lnTo>
                <a:close/>
              </a:path>
            </a:pathLst>
          </a:custGeom>
          <a:blipFill>
            <a:blip r:embed="rId81">
              <a:extLst>
                <a:ext uri="{96DAC541-7B7A-43D3-8B79-37D633B846F1}">
                  <asvg:svgBlip xmlns:asvg="http://schemas.microsoft.com/office/drawing/2016/SVG/main" r:embed="rId82"/>
                </a:ext>
              </a:extLst>
            </a:blip>
            <a:stretch>
              <a:fillRect l="0" t="0" r="0" b="0"/>
            </a:stretch>
          </a:blipFill>
        </p:spPr>
      </p:sp>
      <p:sp>
        <p:nvSpPr>
          <p:cNvPr name="Freeform 44" id="44"/>
          <p:cNvSpPr/>
          <p:nvPr/>
        </p:nvSpPr>
        <p:spPr>
          <a:xfrm flipH="false" flipV="false" rot="0">
            <a:off x="5264064" y="3986186"/>
            <a:ext cx="720520" cy="710996"/>
          </a:xfrm>
          <a:custGeom>
            <a:avLst/>
            <a:gdLst/>
            <a:ahLst/>
            <a:cxnLst/>
            <a:rect r="r" b="b" t="t" l="l"/>
            <a:pathLst>
              <a:path h="710996" w="720520">
                <a:moveTo>
                  <a:pt x="0" y="0"/>
                </a:moveTo>
                <a:lnTo>
                  <a:pt x="720520" y="0"/>
                </a:lnTo>
                <a:lnTo>
                  <a:pt x="720520" y="710996"/>
                </a:lnTo>
                <a:lnTo>
                  <a:pt x="0" y="710996"/>
                </a:lnTo>
                <a:lnTo>
                  <a:pt x="0" y="0"/>
                </a:lnTo>
                <a:close/>
              </a:path>
            </a:pathLst>
          </a:custGeom>
          <a:blipFill>
            <a:blip r:embed="rId83">
              <a:extLst>
                <a:ext uri="{96DAC541-7B7A-43D3-8B79-37D633B846F1}">
                  <asvg:svgBlip xmlns:asvg="http://schemas.microsoft.com/office/drawing/2016/SVG/main" r:embed="rId84"/>
                </a:ext>
              </a:extLst>
            </a:blip>
            <a:stretch>
              <a:fillRect l="0" t="0" r="0" b="0"/>
            </a:stretch>
          </a:blipFill>
        </p:spPr>
      </p:sp>
      <p:sp>
        <p:nvSpPr>
          <p:cNvPr name="Freeform 45" id="45"/>
          <p:cNvSpPr/>
          <p:nvPr/>
        </p:nvSpPr>
        <p:spPr>
          <a:xfrm flipH="false" flipV="false" rot="0">
            <a:off x="5265974" y="4898238"/>
            <a:ext cx="716698" cy="707174"/>
          </a:xfrm>
          <a:custGeom>
            <a:avLst/>
            <a:gdLst/>
            <a:ahLst/>
            <a:cxnLst/>
            <a:rect r="r" b="b" t="t" l="l"/>
            <a:pathLst>
              <a:path h="707174" w="716698">
                <a:moveTo>
                  <a:pt x="0" y="0"/>
                </a:moveTo>
                <a:lnTo>
                  <a:pt x="716698" y="0"/>
                </a:lnTo>
                <a:lnTo>
                  <a:pt x="716698" y="707174"/>
                </a:lnTo>
                <a:lnTo>
                  <a:pt x="0" y="707174"/>
                </a:lnTo>
                <a:lnTo>
                  <a:pt x="0" y="0"/>
                </a:lnTo>
                <a:close/>
              </a:path>
            </a:pathLst>
          </a:custGeom>
          <a:blipFill>
            <a:blip r:embed="rId85">
              <a:extLst>
                <a:ext uri="{96DAC541-7B7A-43D3-8B79-37D633B846F1}">
                  <asvg:svgBlip xmlns:asvg="http://schemas.microsoft.com/office/drawing/2016/SVG/main" r:embed="rId86"/>
                </a:ext>
              </a:extLst>
            </a:blip>
            <a:stretch>
              <a:fillRect l="0" t="0" r="0" b="0"/>
            </a:stretch>
          </a:blipFill>
        </p:spPr>
      </p:sp>
      <p:sp>
        <p:nvSpPr>
          <p:cNvPr name="Freeform 46" id="46"/>
          <p:cNvSpPr/>
          <p:nvPr/>
        </p:nvSpPr>
        <p:spPr>
          <a:xfrm flipH="false" flipV="false" rot="0">
            <a:off x="2598308" y="5830100"/>
            <a:ext cx="707174" cy="709054"/>
          </a:xfrm>
          <a:custGeom>
            <a:avLst/>
            <a:gdLst/>
            <a:ahLst/>
            <a:cxnLst/>
            <a:rect r="r" b="b" t="t" l="l"/>
            <a:pathLst>
              <a:path h="709054" w="707174">
                <a:moveTo>
                  <a:pt x="0" y="0"/>
                </a:moveTo>
                <a:lnTo>
                  <a:pt x="707174" y="0"/>
                </a:lnTo>
                <a:lnTo>
                  <a:pt x="707174" y="709054"/>
                </a:lnTo>
                <a:lnTo>
                  <a:pt x="0" y="709054"/>
                </a:lnTo>
                <a:lnTo>
                  <a:pt x="0" y="0"/>
                </a:lnTo>
                <a:close/>
              </a:path>
            </a:pathLst>
          </a:custGeom>
          <a:blipFill>
            <a:blip r:embed="rId87">
              <a:extLst>
                <a:ext uri="{96DAC541-7B7A-43D3-8B79-37D633B846F1}">
                  <asvg:svgBlip xmlns:asvg="http://schemas.microsoft.com/office/drawing/2016/SVG/main" r:embed="rId88"/>
                </a:ext>
              </a:extLst>
            </a:blip>
            <a:stretch>
              <a:fillRect l="0" t="0" r="0" b="0"/>
            </a:stretch>
          </a:blipFill>
        </p:spPr>
      </p:sp>
      <p:sp>
        <p:nvSpPr>
          <p:cNvPr name="Freeform 47" id="47"/>
          <p:cNvSpPr/>
          <p:nvPr/>
        </p:nvSpPr>
        <p:spPr>
          <a:xfrm flipH="false" flipV="false" rot="0">
            <a:off x="2598308" y="6767564"/>
            <a:ext cx="707174" cy="707114"/>
          </a:xfrm>
          <a:custGeom>
            <a:avLst/>
            <a:gdLst/>
            <a:ahLst/>
            <a:cxnLst/>
            <a:rect r="r" b="b" t="t" l="l"/>
            <a:pathLst>
              <a:path h="707114" w="707174">
                <a:moveTo>
                  <a:pt x="0" y="0"/>
                </a:moveTo>
                <a:lnTo>
                  <a:pt x="707174" y="0"/>
                </a:lnTo>
                <a:lnTo>
                  <a:pt x="707174" y="707114"/>
                </a:lnTo>
                <a:lnTo>
                  <a:pt x="0" y="707114"/>
                </a:lnTo>
                <a:lnTo>
                  <a:pt x="0" y="0"/>
                </a:lnTo>
                <a:close/>
              </a:path>
            </a:pathLst>
          </a:custGeom>
          <a:blipFill>
            <a:blip r:embed="rId89">
              <a:extLst>
                <a:ext uri="{96DAC541-7B7A-43D3-8B79-37D633B846F1}">
                  <asvg:svgBlip xmlns:asvg="http://schemas.microsoft.com/office/drawing/2016/SVG/main" r:embed="rId90"/>
                </a:ext>
              </a:extLst>
            </a:blip>
            <a:stretch>
              <a:fillRect l="0" t="0" r="0" b="0"/>
            </a:stretch>
          </a:blipFill>
        </p:spPr>
      </p:sp>
      <p:sp>
        <p:nvSpPr>
          <p:cNvPr name="Freeform 48" id="48"/>
          <p:cNvSpPr/>
          <p:nvPr/>
        </p:nvSpPr>
        <p:spPr>
          <a:xfrm flipH="false" flipV="false" rot="0">
            <a:off x="2580170" y="7687630"/>
            <a:ext cx="743448" cy="708570"/>
          </a:xfrm>
          <a:custGeom>
            <a:avLst/>
            <a:gdLst/>
            <a:ahLst/>
            <a:cxnLst/>
            <a:rect r="r" b="b" t="t" l="l"/>
            <a:pathLst>
              <a:path h="708570" w="743448">
                <a:moveTo>
                  <a:pt x="0" y="0"/>
                </a:moveTo>
                <a:lnTo>
                  <a:pt x="743448" y="0"/>
                </a:lnTo>
                <a:lnTo>
                  <a:pt x="743448" y="708570"/>
                </a:lnTo>
                <a:lnTo>
                  <a:pt x="0" y="708570"/>
                </a:lnTo>
                <a:lnTo>
                  <a:pt x="0" y="0"/>
                </a:lnTo>
                <a:close/>
              </a:path>
            </a:pathLst>
          </a:custGeom>
          <a:blipFill>
            <a:blip r:embed="rId91">
              <a:extLst>
                <a:ext uri="{96DAC541-7B7A-43D3-8B79-37D633B846F1}">
                  <asvg:svgBlip xmlns:asvg="http://schemas.microsoft.com/office/drawing/2016/SVG/main" r:embed="rId92"/>
                </a:ext>
              </a:extLst>
            </a:blip>
            <a:stretch>
              <a:fillRect l="0" t="0" r="0" b="0"/>
            </a:stretch>
          </a:blipFill>
        </p:spPr>
      </p:sp>
      <p:sp>
        <p:nvSpPr>
          <p:cNvPr name="Freeform 49" id="49"/>
          <p:cNvSpPr/>
          <p:nvPr/>
        </p:nvSpPr>
        <p:spPr>
          <a:xfrm flipH="false" flipV="false" rot="0">
            <a:off x="7075240" y="5831674"/>
            <a:ext cx="707174" cy="705234"/>
          </a:xfrm>
          <a:custGeom>
            <a:avLst/>
            <a:gdLst/>
            <a:ahLst/>
            <a:cxnLst/>
            <a:rect r="r" b="b" t="t" l="l"/>
            <a:pathLst>
              <a:path h="705234" w="707174">
                <a:moveTo>
                  <a:pt x="0" y="0"/>
                </a:moveTo>
                <a:lnTo>
                  <a:pt x="707174" y="0"/>
                </a:lnTo>
                <a:lnTo>
                  <a:pt x="707174" y="705234"/>
                </a:lnTo>
                <a:lnTo>
                  <a:pt x="0" y="705234"/>
                </a:lnTo>
                <a:lnTo>
                  <a:pt x="0" y="0"/>
                </a:lnTo>
                <a:close/>
              </a:path>
            </a:pathLst>
          </a:custGeom>
          <a:blipFill>
            <a:blip r:embed="rId93">
              <a:extLst>
                <a:ext uri="{96DAC541-7B7A-43D3-8B79-37D633B846F1}">
                  <asvg:svgBlip xmlns:asvg="http://schemas.microsoft.com/office/drawing/2016/SVG/main" r:embed="rId94"/>
                </a:ext>
              </a:extLst>
            </a:blip>
            <a:stretch>
              <a:fillRect l="0" t="0" r="0" b="0"/>
            </a:stretch>
          </a:blipFill>
        </p:spPr>
      </p:sp>
      <p:sp>
        <p:nvSpPr>
          <p:cNvPr name="Freeform 50" id="50"/>
          <p:cNvSpPr/>
          <p:nvPr/>
        </p:nvSpPr>
        <p:spPr>
          <a:xfrm flipH="false" flipV="false" rot="0">
            <a:off x="7076210" y="6767530"/>
            <a:ext cx="705234" cy="706386"/>
          </a:xfrm>
          <a:custGeom>
            <a:avLst/>
            <a:gdLst/>
            <a:ahLst/>
            <a:cxnLst/>
            <a:rect r="r" b="b" t="t" l="l"/>
            <a:pathLst>
              <a:path h="706386" w="705234">
                <a:moveTo>
                  <a:pt x="0" y="0"/>
                </a:moveTo>
                <a:lnTo>
                  <a:pt x="705234" y="0"/>
                </a:lnTo>
                <a:lnTo>
                  <a:pt x="705234" y="706386"/>
                </a:lnTo>
                <a:lnTo>
                  <a:pt x="0" y="706386"/>
                </a:lnTo>
                <a:lnTo>
                  <a:pt x="0" y="0"/>
                </a:lnTo>
                <a:close/>
              </a:path>
            </a:pathLst>
          </a:custGeom>
          <a:blipFill>
            <a:blip r:embed="rId95">
              <a:extLst>
                <a:ext uri="{96DAC541-7B7A-43D3-8B79-37D633B846F1}">
                  <asvg:svgBlip xmlns:asvg="http://schemas.microsoft.com/office/drawing/2016/SVG/main" r:embed="rId96"/>
                </a:ext>
              </a:extLst>
            </a:blip>
            <a:stretch>
              <a:fillRect l="0" t="0" r="0" b="0"/>
            </a:stretch>
          </a:blipFill>
        </p:spPr>
      </p:sp>
      <p:sp>
        <p:nvSpPr>
          <p:cNvPr name="Freeform 51" id="51"/>
          <p:cNvSpPr/>
          <p:nvPr/>
        </p:nvSpPr>
        <p:spPr>
          <a:xfrm flipH="false" flipV="false" rot="0">
            <a:off x="7075270" y="7687898"/>
            <a:ext cx="707114" cy="707114"/>
          </a:xfrm>
          <a:custGeom>
            <a:avLst/>
            <a:gdLst/>
            <a:ahLst/>
            <a:cxnLst/>
            <a:rect r="r" b="b" t="t" l="l"/>
            <a:pathLst>
              <a:path h="707114" w="707114">
                <a:moveTo>
                  <a:pt x="0" y="0"/>
                </a:moveTo>
                <a:lnTo>
                  <a:pt x="707114" y="0"/>
                </a:lnTo>
                <a:lnTo>
                  <a:pt x="707114" y="707114"/>
                </a:lnTo>
                <a:lnTo>
                  <a:pt x="0" y="707114"/>
                </a:lnTo>
                <a:lnTo>
                  <a:pt x="0" y="0"/>
                </a:lnTo>
                <a:close/>
              </a:path>
            </a:pathLst>
          </a:custGeom>
          <a:blipFill>
            <a:blip r:embed="rId97">
              <a:extLst>
                <a:ext uri="{96DAC541-7B7A-43D3-8B79-37D633B846F1}">
                  <asvg:svgBlip xmlns:asvg="http://schemas.microsoft.com/office/drawing/2016/SVG/main" r:embed="rId98"/>
                </a:ext>
              </a:extLst>
            </a:blip>
            <a:stretch>
              <a:fillRect l="0" t="0" r="0" b="0"/>
            </a:stretch>
          </a:blipFill>
        </p:spPr>
      </p:sp>
      <p:sp>
        <p:nvSpPr>
          <p:cNvPr name="Freeform 52" id="52"/>
          <p:cNvSpPr/>
          <p:nvPr/>
        </p:nvSpPr>
        <p:spPr>
          <a:xfrm flipH="false" flipV="false" rot="0">
            <a:off x="5279362" y="8603512"/>
            <a:ext cx="707114" cy="707114"/>
          </a:xfrm>
          <a:custGeom>
            <a:avLst/>
            <a:gdLst/>
            <a:ahLst/>
            <a:cxnLst/>
            <a:rect r="r" b="b" t="t" l="l"/>
            <a:pathLst>
              <a:path h="707114" w="707114">
                <a:moveTo>
                  <a:pt x="0" y="0"/>
                </a:moveTo>
                <a:lnTo>
                  <a:pt x="707114" y="0"/>
                </a:lnTo>
                <a:lnTo>
                  <a:pt x="707114" y="707114"/>
                </a:lnTo>
                <a:lnTo>
                  <a:pt x="0" y="707114"/>
                </a:lnTo>
                <a:lnTo>
                  <a:pt x="0" y="0"/>
                </a:lnTo>
                <a:close/>
              </a:path>
            </a:pathLst>
          </a:custGeom>
          <a:blipFill>
            <a:blip r:embed="rId99">
              <a:extLst>
                <a:ext uri="{96DAC541-7B7A-43D3-8B79-37D633B846F1}">
                  <asvg:svgBlip xmlns:asvg="http://schemas.microsoft.com/office/drawing/2016/SVG/main" r:embed="rId100"/>
                </a:ext>
              </a:extLst>
            </a:blip>
            <a:stretch>
              <a:fillRect l="0" t="0" r="0" b="0"/>
            </a:stretch>
          </a:blipFill>
        </p:spPr>
      </p:sp>
      <p:sp>
        <p:nvSpPr>
          <p:cNvPr name="Freeform 53" id="53"/>
          <p:cNvSpPr/>
          <p:nvPr/>
        </p:nvSpPr>
        <p:spPr>
          <a:xfrm flipH="false" flipV="false" rot="0">
            <a:off x="7966136" y="5822512"/>
            <a:ext cx="697710" cy="695758"/>
          </a:xfrm>
          <a:custGeom>
            <a:avLst/>
            <a:gdLst/>
            <a:ahLst/>
            <a:cxnLst/>
            <a:rect r="r" b="b" t="t" l="l"/>
            <a:pathLst>
              <a:path h="695758" w="697710">
                <a:moveTo>
                  <a:pt x="0" y="0"/>
                </a:moveTo>
                <a:lnTo>
                  <a:pt x="697710" y="0"/>
                </a:lnTo>
                <a:lnTo>
                  <a:pt x="697710" y="695758"/>
                </a:lnTo>
                <a:lnTo>
                  <a:pt x="0" y="695758"/>
                </a:lnTo>
                <a:lnTo>
                  <a:pt x="0" y="0"/>
                </a:lnTo>
                <a:close/>
              </a:path>
            </a:pathLst>
          </a:custGeom>
          <a:blipFill>
            <a:blip r:embed="rId101">
              <a:extLst>
                <a:ext uri="{96DAC541-7B7A-43D3-8B79-37D633B846F1}">
                  <asvg:svgBlip xmlns:asvg="http://schemas.microsoft.com/office/drawing/2016/SVG/main" r:embed="rId102"/>
                </a:ext>
              </a:extLst>
            </a:blip>
            <a:stretch>
              <a:fillRect l="0" t="0" r="0" b="0"/>
            </a:stretch>
          </a:blipFill>
        </p:spPr>
      </p:sp>
      <p:sp>
        <p:nvSpPr>
          <p:cNvPr name="Freeform 54" id="54"/>
          <p:cNvSpPr/>
          <p:nvPr/>
        </p:nvSpPr>
        <p:spPr>
          <a:xfrm flipH="false" flipV="false" rot="0">
            <a:off x="9716200" y="3064548"/>
            <a:ext cx="722180" cy="722180"/>
          </a:xfrm>
          <a:custGeom>
            <a:avLst/>
            <a:gdLst/>
            <a:ahLst/>
            <a:cxnLst/>
            <a:rect r="r" b="b" t="t" l="l"/>
            <a:pathLst>
              <a:path h="722180" w="722180">
                <a:moveTo>
                  <a:pt x="0" y="0"/>
                </a:moveTo>
                <a:lnTo>
                  <a:pt x="722180" y="0"/>
                </a:lnTo>
                <a:lnTo>
                  <a:pt x="722180" y="722180"/>
                </a:lnTo>
                <a:lnTo>
                  <a:pt x="0" y="722180"/>
                </a:lnTo>
                <a:lnTo>
                  <a:pt x="0" y="0"/>
                </a:lnTo>
                <a:close/>
              </a:path>
            </a:pathLst>
          </a:custGeom>
          <a:blipFill>
            <a:blip r:embed="rId103">
              <a:extLst>
                <a:ext uri="{96DAC541-7B7A-43D3-8B79-37D633B846F1}">
                  <asvg:svgBlip xmlns:asvg="http://schemas.microsoft.com/office/drawing/2016/SVG/main" r:embed="rId104"/>
                </a:ext>
              </a:extLst>
            </a:blip>
            <a:stretch>
              <a:fillRect l="0" t="0" r="0" b="0"/>
            </a:stretch>
          </a:blipFill>
        </p:spPr>
      </p:sp>
      <p:sp>
        <p:nvSpPr>
          <p:cNvPr name="Freeform 55" id="55"/>
          <p:cNvSpPr/>
          <p:nvPr/>
        </p:nvSpPr>
        <p:spPr>
          <a:xfrm flipH="false" flipV="false" rot="0">
            <a:off x="9760000" y="4016462"/>
            <a:ext cx="634580" cy="718606"/>
          </a:xfrm>
          <a:custGeom>
            <a:avLst/>
            <a:gdLst/>
            <a:ahLst/>
            <a:cxnLst/>
            <a:rect r="r" b="b" t="t" l="l"/>
            <a:pathLst>
              <a:path h="718606" w="634580">
                <a:moveTo>
                  <a:pt x="0" y="0"/>
                </a:moveTo>
                <a:lnTo>
                  <a:pt x="634580" y="0"/>
                </a:lnTo>
                <a:lnTo>
                  <a:pt x="634580" y="718606"/>
                </a:lnTo>
                <a:lnTo>
                  <a:pt x="0" y="718606"/>
                </a:lnTo>
                <a:lnTo>
                  <a:pt x="0" y="0"/>
                </a:lnTo>
                <a:close/>
              </a:path>
            </a:pathLst>
          </a:custGeom>
          <a:blipFill>
            <a:blip r:embed="rId105">
              <a:extLst>
                <a:ext uri="{96DAC541-7B7A-43D3-8B79-37D633B846F1}">
                  <asvg:svgBlip xmlns:asvg="http://schemas.microsoft.com/office/drawing/2016/SVG/main" r:embed="rId106"/>
                </a:ext>
              </a:extLst>
            </a:blip>
            <a:stretch>
              <a:fillRect l="0" t="0" r="0" b="0"/>
            </a:stretch>
          </a:blipFill>
        </p:spPr>
      </p:sp>
      <p:sp>
        <p:nvSpPr>
          <p:cNvPr name="Freeform 56" id="56"/>
          <p:cNvSpPr/>
          <p:nvPr/>
        </p:nvSpPr>
        <p:spPr>
          <a:xfrm flipH="false" flipV="false" rot="0">
            <a:off x="9716428" y="4919814"/>
            <a:ext cx="721726" cy="720422"/>
          </a:xfrm>
          <a:custGeom>
            <a:avLst/>
            <a:gdLst/>
            <a:ahLst/>
            <a:cxnLst/>
            <a:rect r="r" b="b" t="t" l="l"/>
            <a:pathLst>
              <a:path h="720422" w="721726">
                <a:moveTo>
                  <a:pt x="0" y="0"/>
                </a:moveTo>
                <a:lnTo>
                  <a:pt x="721726" y="0"/>
                </a:lnTo>
                <a:lnTo>
                  <a:pt x="721726" y="720422"/>
                </a:lnTo>
                <a:lnTo>
                  <a:pt x="0" y="720422"/>
                </a:lnTo>
                <a:lnTo>
                  <a:pt x="0" y="0"/>
                </a:lnTo>
                <a:close/>
              </a:path>
            </a:pathLst>
          </a:custGeom>
          <a:blipFill>
            <a:blip r:embed="rId107">
              <a:extLst>
                <a:ext uri="{96DAC541-7B7A-43D3-8B79-37D633B846F1}">
                  <asvg:svgBlip xmlns:asvg="http://schemas.microsoft.com/office/drawing/2016/SVG/main" r:embed="rId108"/>
                </a:ext>
              </a:extLst>
            </a:blip>
            <a:stretch>
              <a:fillRect l="0" t="0" r="0" b="0"/>
            </a:stretch>
          </a:blipFill>
        </p:spPr>
      </p:sp>
      <p:sp>
        <p:nvSpPr>
          <p:cNvPr name="Freeform 57" id="57"/>
          <p:cNvSpPr/>
          <p:nvPr/>
        </p:nvSpPr>
        <p:spPr>
          <a:xfrm flipH="false" flipV="false" rot="0">
            <a:off x="14134794" y="3064548"/>
            <a:ext cx="727570" cy="722180"/>
          </a:xfrm>
          <a:custGeom>
            <a:avLst/>
            <a:gdLst/>
            <a:ahLst/>
            <a:cxnLst/>
            <a:rect r="r" b="b" t="t" l="l"/>
            <a:pathLst>
              <a:path h="722180" w="727570">
                <a:moveTo>
                  <a:pt x="0" y="0"/>
                </a:moveTo>
                <a:lnTo>
                  <a:pt x="727570" y="0"/>
                </a:lnTo>
                <a:lnTo>
                  <a:pt x="727570" y="722180"/>
                </a:lnTo>
                <a:lnTo>
                  <a:pt x="0" y="722180"/>
                </a:lnTo>
                <a:lnTo>
                  <a:pt x="0" y="0"/>
                </a:lnTo>
                <a:close/>
              </a:path>
            </a:pathLst>
          </a:custGeom>
          <a:blipFill>
            <a:blip r:embed="rId109">
              <a:extLst>
                <a:ext uri="{96DAC541-7B7A-43D3-8B79-37D633B846F1}">
                  <asvg:svgBlip xmlns:asvg="http://schemas.microsoft.com/office/drawing/2016/SVG/main" r:embed="rId110"/>
                </a:ext>
              </a:extLst>
            </a:blip>
            <a:stretch>
              <a:fillRect l="0" t="0" r="0" b="0"/>
            </a:stretch>
          </a:blipFill>
        </p:spPr>
      </p:sp>
      <p:sp>
        <p:nvSpPr>
          <p:cNvPr name="Freeform 58" id="58"/>
          <p:cNvSpPr/>
          <p:nvPr/>
        </p:nvSpPr>
        <p:spPr>
          <a:xfrm flipH="false" flipV="false" rot="0">
            <a:off x="14136580" y="4012886"/>
            <a:ext cx="723996" cy="723996"/>
          </a:xfrm>
          <a:custGeom>
            <a:avLst/>
            <a:gdLst/>
            <a:ahLst/>
            <a:cxnLst/>
            <a:rect r="r" b="b" t="t" l="l"/>
            <a:pathLst>
              <a:path h="723996" w="723996">
                <a:moveTo>
                  <a:pt x="0" y="0"/>
                </a:moveTo>
                <a:lnTo>
                  <a:pt x="723996" y="0"/>
                </a:lnTo>
                <a:lnTo>
                  <a:pt x="723996" y="723996"/>
                </a:lnTo>
                <a:lnTo>
                  <a:pt x="0" y="723996"/>
                </a:lnTo>
                <a:lnTo>
                  <a:pt x="0" y="0"/>
                </a:lnTo>
                <a:close/>
              </a:path>
            </a:pathLst>
          </a:custGeom>
          <a:blipFill>
            <a:blip r:embed="rId111">
              <a:extLst>
                <a:ext uri="{96DAC541-7B7A-43D3-8B79-37D633B846F1}">
                  <asvg:svgBlip xmlns:asvg="http://schemas.microsoft.com/office/drawing/2016/SVG/main" r:embed="rId112"/>
                </a:ext>
              </a:extLst>
            </a:blip>
            <a:stretch>
              <a:fillRect l="0" t="0" r="0" b="0"/>
            </a:stretch>
          </a:blipFill>
        </p:spPr>
      </p:sp>
      <p:sp>
        <p:nvSpPr>
          <p:cNvPr name="Freeform 59" id="59"/>
          <p:cNvSpPr/>
          <p:nvPr/>
        </p:nvSpPr>
        <p:spPr>
          <a:xfrm flipH="false" flipV="false" rot="0">
            <a:off x="14136610" y="4918054"/>
            <a:ext cx="723938" cy="722180"/>
          </a:xfrm>
          <a:custGeom>
            <a:avLst/>
            <a:gdLst/>
            <a:ahLst/>
            <a:cxnLst/>
            <a:rect r="r" b="b" t="t" l="l"/>
            <a:pathLst>
              <a:path h="722180" w="723938">
                <a:moveTo>
                  <a:pt x="0" y="0"/>
                </a:moveTo>
                <a:lnTo>
                  <a:pt x="723938" y="0"/>
                </a:lnTo>
                <a:lnTo>
                  <a:pt x="723938" y="722180"/>
                </a:lnTo>
                <a:lnTo>
                  <a:pt x="0" y="722180"/>
                </a:lnTo>
                <a:lnTo>
                  <a:pt x="0" y="0"/>
                </a:lnTo>
                <a:close/>
              </a:path>
            </a:pathLst>
          </a:custGeom>
          <a:blipFill>
            <a:blip r:embed="rId113">
              <a:extLst>
                <a:ext uri="{96DAC541-7B7A-43D3-8B79-37D633B846F1}">
                  <asvg:svgBlip xmlns:asvg="http://schemas.microsoft.com/office/drawing/2016/SVG/main" r:embed="rId114"/>
                </a:ext>
              </a:extLst>
            </a:blip>
            <a:stretch>
              <a:fillRect l="0" t="0" r="0" b="0"/>
            </a:stretch>
          </a:blipFill>
        </p:spPr>
      </p:sp>
      <p:sp>
        <p:nvSpPr>
          <p:cNvPr name="Freeform 60" id="60"/>
          <p:cNvSpPr/>
          <p:nvPr/>
        </p:nvSpPr>
        <p:spPr>
          <a:xfrm flipH="false" flipV="false" rot="0">
            <a:off x="11507602" y="5823872"/>
            <a:ext cx="723996" cy="722180"/>
          </a:xfrm>
          <a:custGeom>
            <a:avLst/>
            <a:gdLst/>
            <a:ahLst/>
            <a:cxnLst/>
            <a:rect r="r" b="b" t="t" l="l"/>
            <a:pathLst>
              <a:path h="722180" w="723996">
                <a:moveTo>
                  <a:pt x="0" y="0"/>
                </a:moveTo>
                <a:lnTo>
                  <a:pt x="723996" y="0"/>
                </a:lnTo>
                <a:lnTo>
                  <a:pt x="723996" y="722180"/>
                </a:lnTo>
                <a:lnTo>
                  <a:pt x="0" y="722180"/>
                </a:lnTo>
                <a:lnTo>
                  <a:pt x="0" y="0"/>
                </a:lnTo>
                <a:close/>
              </a:path>
            </a:pathLst>
          </a:custGeom>
          <a:blipFill>
            <a:blip r:embed="rId115">
              <a:extLst>
                <a:ext uri="{96DAC541-7B7A-43D3-8B79-37D633B846F1}">
                  <asvg:svgBlip xmlns:asvg="http://schemas.microsoft.com/office/drawing/2016/SVG/main" r:embed="rId116"/>
                </a:ext>
              </a:extLst>
            </a:blip>
            <a:stretch>
              <a:fillRect l="0" t="0" r="0" b="0"/>
            </a:stretch>
          </a:blipFill>
        </p:spPr>
      </p:sp>
      <p:sp>
        <p:nvSpPr>
          <p:cNvPr name="Freeform 61" id="61"/>
          <p:cNvSpPr/>
          <p:nvPr/>
        </p:nvSpPr>
        <p:spPr>
          <a:xfrm flipH="false" flipV="false" rot="0">
            <a:off x="11552308" y="6730798"/>
            <a:ext cx="634580" cy="720422"/>
          </a:xfrm>
          <a:custGeom>
            <a:avLst/>
            <a:gdLst/>
            <a:ahLst/>
            <a:cxnLst/>
            <a:rect r="r" b="b" t="t" l="l"/>
            <a:pathLst>
              <a:path h="720422" w="634580">
                <a:moveTo>
                  <a:pt x="0" y="0"/>
                </a:moveTo>
                <a:lnTo>
                  <a:pt x="634580" y="0"/>
                </a:lnTo>
                <a:lnTo>
                  <a:pt x="634580" y="720422"/>
                </a:lnTo>
                <a:lnTo>
                  <a:pt x="0" y="720422"/>
                </a:lnTo>
                <a:lnTo>
                  <a:pt x="0" y="0"/>
                </a:lnTo>
                <a:close/>
              </a:path>
            </a:pathLst>
          </a:custGeom>
          <a:blipFill>
            <a:blip r:embed="rId117">
              <a:extLst>
                <a:ext uri="{96DAC541-7B7A-43D3-8B79-37D633B846F1}">
                  <asvg:svgBlip xmlns:asvg="http://schemas.microsoft.com/office/drawing/2016/SVG/main" r:embed="rId118"/>
                </a:ext>
              </a:extLst>
            </a:blip>
            <a:stretch>
              <a:fillRect l="0" t="0" r="0" b="0"/>
            </a:stretch>
          </a:blipFill>
        </p:spPr>
      </p:sp>
      <p:sp>
        <p:nvSpPr>
          <p:cNvPr name="Freeform 62" id="62"/>
          <p:cNvSpPr/>
          <p:nvPr/>
        </p:nvSpPr>
        <p:spPr>
          <a:xfrm flipH="false" flipV="false" rot="0">
            <a:off x="11552308" y="7658922"/>
            <a:ext cx="634580" cy="722066"/>
          </a:xfrm>
          <a:custGeom>
            <a:avLst/>
            <a:gdLst/>
            <a:ahLst/>
            <a:cxnLst/>
            <a:rect r="r" b="b" t="t" l="l"/>
            <a:pathLst>
              <a:path h="722066" w="634580">
                <a:moveTo>
                  <a:pt x="0" y="0"/>
                </a:moveTo>
                <a:lnTo>
                  <a:pt x="634580" y="0"/>
                </a:lnTo>
                <a:lnTo>
                  <a:pt x="634580" y="722066"/>
                </a:lnTo>
                <a:lnTo>
                  <a:pt x="0" y="722066"/>
                </a:lnTo>
                <a:lnTo>
                  <a:pt x="0" y="0"/>
                </a:lnTo>
                <a:close/>
              </a:path>
            </a:pathLst>
          </a:custGeom>
          <a:blipFill>
            <a:blip r:embed="rId119">
              <a:extLst>
                <a:ext uri="{96DAC541-7B7A-43D3-8B79-37D633B846F1}">
                  <asvg:svgBlip xmlns:asvg="http://schemas.microsoft.com/office/drawing/2016/SVG/main" r:embed="rId120"/>
                </a:ext>
              </a:extLst>
            </a:blip>
            <a:stretch>
              <a:fillRect l="0" t="0" r="0" b="0"/>
            </a:stretch>
          </a:blipFill>
        </p:spPr>
      </p:sp>
      <p:sp>
        <p:nvSpPr>
          <p:cNvPr name="Freeform 63" id="63"/>
          <p:cNvSpPr/>
          <p:nvPr/>
        </p:nvSpPr>
        <p:spPr>
          <a:xfrm flipH="false" flipV="false" rot="0">
            <a:off x="16059380" y="5843560"/>
            <a:ext cx="550556" cy="723938"/>
          </a:xfrm>
          <a:custGeom>
            <a:avLst/>
            <a:gdLst/>
            <a:ahLst/>
            <a:cxnLst/>
            <a:rect r="r" b="b" t="t" l="l"/>
            <a:pathLst>
              <a:path h="723938" w="550556">
                <a:moveTo>
                  <a:pt x="0" y="0"/>
                </a:moveTo>
                <a:lnTo>
                  <a:pt x="550556" y="0"/>
                </a:lnTo>
                <a:lnTo>
                  <a:pt x="550556" y="723938"/>
                </a:lnTo>
                <a:lnTo>
                  <a:pt x="0" y="723938"/>
                </a:lnTo>
                <a:lnTo>
                  <a:pt x="0" y="0"/>
                </a:lnTo>
                <a:close/>
              </a:path>
            </a:pathLst>
          </a:custGeom>
          <a:blipFill>
            <a:blip r:embed="rId121">
              <a:extLst>
                <a:ext uri="{96DAC541-7B7A-43D3-8B79-37D633B846F1}">
                  <asvg:svgBlip xmlns:asvg="http://schemas.microsoft.com/office/drawing/2016/SVG/main" r:embed="rId122"/>
                </a:ext>
              </a:extLst>
            </a:blip>
            <a:stretch>
              <a:fillRect l="0" t="0" r="0" b="0"/>
            </a:stretch>
          </a:blipFill>
        </p:spPr>
      </p:sp>
      <p:sp>
        <p:nvSpPr>
          <p:cNvPr name="Freeform 64" id="64"/>
          <p:cNvSpPr/>
          <p:nvPr/>
        </p:nvSpPr>
        <p:spPr>
          <a:xfrm flipH="false" flipV="false" rot="0">
            <a:off x="10575378" y="3066364"/>
            <a:ext cx="723996" cy="722180"/>
          </a:xfrm>
          <a:custGeom>
            <a:avLst/>
            <a:gdLst/>
            <a:ahLst/>
            <a:cxnLst/>
            <a:rect r="r" b="b" t="t" l="l"/>
            <a:pathLst>
              <a:path h="722180" w="723996">
                <a:moveTo>
                  <a:pt x="0" y="0"/>
                </a:moveTo>
                <a:lnTo>
                  <a:pt x="723996" y="0"/>
                </a:lnTo>
                <a:lnTo>
                  <a:pt x="723996" y="722180"/>
                </a:lnTo>
                <a:lnTo>
                  <a:pt x="0" y="722180"/>
                </a:lnTo>
                <a:lnTo>
                  <a:pt x="0" y="0"/>
                </a:lnTo>
                <a:close/>
              </a:path>
            </a:pathLst>
          </a:custGeom>
          <a:blipFill>
            <a:blip r:embed="rId123">
              <a:extLst>
                <a:ext uri="{96DAC541-7B7A-43D3-8B79-37D633B846F1}">
                  <asvg:svgBlip xmlns:asvg="http://schemas.microsoft.com/office/drawing/2016/SVG/main" r:embed="rId124"/>
                </a:ext>
              </a:extLst>
            </a:blip>
            <a:stretch>
              <a:fillRect l="0" t="0" r="0" b="0"/>
            </a:stretch>
          </a:blipFill>
        </p:spPr>
      </p:sp>
      <p:sp>
        <p:nvSpPr>
          <p:cNvPr name="Freeform 65" id="65"/>
          <p:cNvSpPr/>
          <p:nvPr/>
        </p:nvSpPr>
        <p:spPr>
          <a:xfrm flipH="false" flipV="false" rot="0">
            <a:off x="10620084" y="4012886"/>
            <a:ext cx="634580" cy="722180"/>
          </a:xfrm>
          <a:custGeom>
            <a:avLst/>
            <a:gdLst/>
            <a:ahLst/>
            <a:cxnLst/>
            <a:rect r="r" b="b" t="t" l="l"/>
            <a:pathLst>
              <a:path h="722180" w="634580">
                <a:moveTo>
                  <a:pt x="0" y="0"/>
                </a:moveTo>
                <a:lnTo>
                  <a:pt x="634580" y="0"/>
                </a:lnTo>
                <a:lnTo>
                  <a:pt x="634580" y="722180"/>
                </a:lnTo>
                <a:lnTo>
                  <a:pt x="0" y="722180"/>
                </a:lnTo>
                <a:lnTo>
                  <a:pt x="0" y="0"/>
                </a:lnTo>
                <a:close/>
              </a:path>
            </a:pathLst>
          </a:custGeom>
          <a:blipFill>
            <a:blip r:embed="rId125">
              <a:extLst>
                <a:ext uri="{96DAC541-7B7A-43D3-8B79-37D633B846F1}">
                  <asvg:svgBlip xmlns:asvg="http://schemas.microsoft.com/office/drawing/2016/SVG/main" r:embed="rId126"/>
                </a:ext>
              </a:extLst>
            </a:blip>
            <a:stretch>
              <a:fillRect l="0" t="0" r="0" b="0"/>
            </a:stretch>
          </a:blipFill>
        </p:spPr>
      </p:sp>
      <p:sp>
        <p:nvSpPr>
          <p:cNvPr name="Freeform 66" id="66"/>
          <p:cNvSpPr/>
          <p:nvPr/>
        </p:nvSpPr>
        <p:spPr>
          <a:xfrm flipH="false" flipV="false" rot="0">
            <a:off x="10571802" y="4918054"/>
            <a:ext cx="731144" cy="723938"/>
          </a:xfrm>
          <a:custGeom>
            <a:avLst/>
            <a:gdLst/>
            <a:ahLst/>
            <a:cxnLst/>
            <a:rect r="r" b="b" t="t" l="l"/>
            <a:pathLst>
              <a:path h="723938" w="731144">
                <a:moveTo>
                  <a:pt x="0" y="0"/>
                </a:moveTo>
                <a:lnTo>
                  <a:pt x="731144" y="0"/>
                </a:lnTo>
                <a:lnTo>
                  <a:pt x="731144" y="723938"/>
                </a:lnTo>
                <a:lnTo>
                  <a:pt x="0" y="723938"/>
                </a:lnTo>
                <a:lnTo>
                  <a:pt x="0" y="0"/>
                </a:lnTo>
                <a:close/>
              </a:path>
            </a:pathLst>
          </a:custGeom>
          <a:blipFill>
            <a:blip r:embed="rId127">
              <a:extLst>
                <a:ext uri="{96DAC541-7B7A-43D3-8B79-37D633B846F1}">
                  <asvg:svgBlip xmlns:asvg="http://schemas.microsoft.com/office/drawing/2016/SVG/main" r:embed="rId128"/>
                </a:ext>
              </a:extLst>
            </a:blip>
            <a:stretch>
              <a:fillRect l="0" t="0" r="0" b="0"/>
            </a:stretch>
          </a:blipFill>
        </p:spPr>
      </p:sp>
      <p:sp>
        <p:nvSpPr>
          <p:cNvPr name="Freeform 67" id="67"/>
          <p:cNvSpPr/>
          <p:nvPr/>
        </p:nvSpPr>
        <p:spPr>
          <a:xfrm flipH="false" flipV="false" rot="0">
            <a:off x="15021364" y="4012886"/>
            <a:ext cx="734718" cy="722180"/>
          </a:xfrm>
          <a:custGeom>
            <a:avLst/>
            <a:gdLst/>
            <a:ahLst/>
            <a:cxnLst/>
            <a:rect r="r" b="b" t="t" l="l"/>
            <a:pathLst>
              <a:path h="722180" w="734718">
                <a:moveTo>
                  <a:pt x="0" y="0"/>
                </a:moveTo>
                <a:lnTo>
                  <a:pt x="734718" y="0"/>
                </a:lnTo>
                <a:lnTo>
                  <a:pt x="734718" y="722180"/>
                </a:lnTo>
                <a:lnTo>
                  <a:pt x="0" y="722180"/>
                </a:lnTo>
                <a:lnTo>
                  <a:pt x="0" y="0"/>
                </a:lnTo>
                <a:close/>
              </a:path>
            </a:pathLst>
          </a:custGeom>
          <a:blipFill>
            <a:blip r:embed="rId129">
              <a:extLst>
                <a:ext uri="{96DAC541-7B7A-43D3-8B79-37D633B846F1}">
                  <asvg:svgBlip xmlns:asvg="http://schemas.microsoft.com/office/drawing/2016/SVG/main" r:embed="rId130"/>
                </a:ext>
              </a:extLst>
            </a:blip>
            <a:stretch>
              <a:fillRect l="0" t="0" r="0" b="0"/>
            </a:stretch>
          </a:blipFill>
        </p:spPr>
      </p:sp>
      <p:sp>
        <p:nvSpPr>
          <p:cNvPr name="Freeform 68" id="68"/>
          <p:cNvSpPr/>
          <p:nvPr/>
        </p:nvSpPr>
        <p:spPr>
          <a:xfrm flipH="false" flipV="false" rot="0">
            <a:off x="15025846" y="4917884"/>
            <a:ext cx="725754" cy="722350"/>
          </a:xfrm>
          <a:custGeom>
            <a:avLst/>
            <a:gdLst/>
            <a:ahLst/>
            <a:cxnLst/>
            <a:rect r="r" b="b" t="t" l="l"/>
            <a:pathLst>
              <a:path h="722350" w="725754">
                <a:moveTo>
                  <a:pt x="0" y="0"/>
                </a:moveTo>
                <a:lnTo>
                  <a:pt x="725754" y="0"/>
                </a:lnTo>
                <a:lnTo>
                  <a:pt x="725754" y="722350"/>
                </a:lnTo>
                <a:lnTo>
                  <a:pt x="0" y="722350"/>
                </a:lnTo>
                <a:lnTo>
                  <a:pt x="0" y="0"/>
                </a:lnTo>
                <a:close/>
              </a:path>
            </a:pathLst>
          </a:custGeom>
          <a:blipFill>
            <a:blip r:embed="rId131">
              <a:extLst>
                <a:ext uri="{96DAC541-7B7A-43D3-8B79-37D633B846F1}">
                  <asvg:svgBlip xmlns:asvg="http://schemas.microsoft.com/office/drawing/2016/SVG/main" r:embed="rId132"/>
                </a:ext>
              </a:extLst>
            </a:blip>
            <a:stretch>
              <a:fillRect l="0" t="0" r="0" b="0"/>
            </a:stretch>
          </a:blipFill>
        </p:spPr>
      </p:sp>
      <p:sp>
        <p:nvSpPr>
          <p:cNvPr name="Freeform 69" id="69"/>
          <p:cNvSpPr/>
          <p:nvPr/>
        </p:nvSpPr>
        <p:spPr>
          <a:xfrm flipH="false" flipV="false" rot="0">
            <a:off x="12397774" y="5823872"/>
            <a:ext cx="723938" cy="722180"/>
          </a:xfrm>
          <a:custGeom>
            <a:avLst/>
            <a:gdLst/>
            <a:ahLst/>
            <a:cxnLst/>
            <a:rect r="r" b="b" t="t" l="l"/>
            <a:pathLst>
              <a:path h="722180" w="723938">
                <a:moveTo>
                  <a:pt x="0" y="0"/>
                </a:moveTo>
                <a:lnTo>
                  <a:pt x="723938" y="0"/>
                </a:lnTo>
                <a:lnTo>
                  <a:pt x="723938" y="722180"/>
                </a:lnTo>
                <a:lnTo>
                  <a:pt x="0" y="722180"/>
                </a:lnTo>
                <a:lnTo>
                  <a:pt x="0" y="0"/>
                </a:lnTo>
                <a:close/>
              </a:path>
            </a:pathLst>
          </a:custGeom>
          <a:blipFill>
            <a:blip r:embed="rId133">
              <a:extLst>
                <a:ext uri="{96DAC541-7B7A-43D3-8B79-37D633B846F1}">
                  <asvg:svgBlip xmlns:asvg="http://schemas.microsoft.com/office/drawing/2016/SVG/main" r:embed="rId134"/>
                </a:ext>
              </a:extLst>
            </a:blip>
            <a:stretch>
              <a:fillRect l="0" t="0" r="0" b="0"/>
            </a:stretch>
          </a:blipFill>
        </p:spPr>
      </p:sp>
      <p:sp>
        <p:nvSpPr>
          <p:cNvPr name="Freeform 70" id="70"/>
          <p:cNvSpPr/>
          <p:nvPr/>
        </p:nvSpPr>
        <p:spPr>
          <a:xfrm flipH="false" flipV="false" rot="0">
            <a:off x="12442452" y="6730798"/>
            <a:ext cx="634580" cy="718606"/>
          </a:xfrm>
          <a:custGeom>
            <a:avLst/>
            <a:gdLst/>
            <a:ahLst/>
            <a:cxnLst/>
            <a:rect r="r" b="b" t="t" l="l"/>
            <a:pathLst>
              <a:path h="718606" w="634580">
                <a:moveTo>
                  <a:pt x="0" y="0"/>
                </a:moveTo>
                <a:lnTo>
                  <a:pt x="634580" y="0"/>
                </a:lnTo>
                <a:lnTo>
                  <a:pt x="634580" y="718606"/>
                </a:lnTo>
                <a:lnTo>
                  <a:pt x="0" y="718606"/>
                </a:lnTo>
                <a:lnTo>
                  <a:pt x="0" y="0"/>
                </a:lnTo>
                <a:close/>
              </a:path>
            </a:pathLst>
          </a:custGeom>
          <a:blipFill>
            <a:blip r:embed="rId135">
              <a:extLst>
                <a:ext uri="{96DAC541-7B7A-43D3-8B79-37D633B846F1}">
                  <asvg:svgBlip xmlns:asvg="http://schemas.microsoft.com/office/drawing/2016/SVG/main" r:embed="rId136"/>
                </a:ext>
              </a:extLst>
            </a:blip>
            <a:stretch>
              <a:fillRect l="0" t="0" r="0" b="0"/>
            </a:stretch>
          </a:blipFill>
        </p:spPr>
      </p:sp>
      <p:sp>
        <p:nvSpPr>
          <p:cNvPr name="Freeform 71" id="71"/>
          <p:cNvSpPr/>
          <p:nvPr/>
        </p:nvSpPr>
        <p:spPr>
          <a:xfrm flipH="false" flipV="false" rot="0">
            <a:off x="12397774" y="7661476"/>
            <a:ext cx="723938" cy="723088"/>
          </a:xfrm>
          <a:custGeom>
            <a:avLst/>
            <a:gdLst/>
            <a:ahLst/>
            <a:cxnLst/>
            <a:rect r="r" b="b" t="t" l="l"/>
            <a:pathLst>
              <a:path h="723088" w="723938">
                <a:moveTo>
                  <a:pt x="0" y="0"/>
                </a:moveTo>
                <a:lnTo>
                  <a:pt x="723938" y="0"/>
                </a:lnTo>
                <a:lnTo>
                  <a:pt x="723938" y="723088"/>
                </a:lnTo>
                <a:lnTo>
                  <a:pt x="0" y="723088"/>
                </a:lnTo>
                <a:lnTo>
                  <a:pt x="0" y="0"/>
                </a:lnTo>
                <a:close/>
              </a:path>
            </a:pathLst>
          </a:custGeom>
          <a:blipFill>
            <a:blip r:embed="rId137">
              <a:extLst>
                <a:ext uri="{96DAC541-7B7A-43D3-8B79-37D633B846F1}">
                  <asvg:svgBlip xmlns:asvg="http://schemas.microsoft.com/office/drawing/2016/SVG/main" r:embed="rId138"/>
                </a:ext>
              </a:extLst>
            </a:blip>
            <a:stretch>
              <a:fillRect l="0" t="0" r="0" b="0"/>
            </a:stretch>
          </a:blipFill>
        </p:spPr>
      </p:sp>
      <p:sp>
        <p:nvSpPr>
          <p:cNvPr name="Freeform 72" id="72"/>
          <p:cNvSpPr/>
          <p:nvPr/>
        </p:nvSpPr>
        <p:spPr>
          <a:xfrm flipH="false" flipV="false" rot="0">
            <a:off x="16017338" y="6747196"/>
            <a:ext cx="634638" cy="721896"/>
          </a:xfrm>
          <a:custGeom>
            <a:avLst/>
            <a:gdLst/>
            <a:ahLst/>
            <a:cxnLst/>
            <a:rect r="r" b="b" t="t" l="l"/>
            <a:pathLst>
              <a:path h="721896" w="634638">
                <a:moveTo>
                  <a:pt x="0" y="0"/>
                </a:moveTo>
                <a:lnTo>
                  <a:pt x="634638" y="0"/>
                </a:lnTo>
                <a:lnTo>
                  <a:pt x="634638" y="721896"/>
                </a:lnTo>
                <a:lnTo>
                  <a:pt x="0" y="721896"/>
                </a:lnTo>
                <a:lnTo>
                  <a:pt x="0" y="0"/>
                </a:lnTo>
                <a:close/>
              </a:path>
            </a:pathLst>
          </a:custGeom>
          <a:blipFill>
            <a:blip r:embed="rId139">
              <a:extLst>
                <a:ext uri="{96DAC541-7B7A-43D3-8B79-37D633B846F1}">
                  <asvg:svgBlip xmlns:asvg="http://schemas.microsoft.com/office/drawing/2016/SVG/main" r:embed="rId140"/>
                </a:ext>
              </a:extLst>
            </a:blip>
            <a:stretch>
              <a:fillRect l="0" t="0" r="0" b="0"/>
            </a:stretch>
          </a:blipFill>
        </p:spPr>
      </p:sp>
      <p:sp>
        <p:nvSpPr>
          <p:cNvPr name="Freeform 73" id="73"/>
          <p:cNvSpPr/>
          <p:nvPr/>
        </p:nvSpPr>
        <p:spPr>
          <a:xfrm flipH="false" flipV="false" rot="0">
            <a:off x="11455456" y="3068122"/>
            <a:ext cx="727512" cy="722180"/>
          </a:xfrm>
          <a:custGeom>
            <a:avLst/>
            <a:gdLst/>
            <a:ahLst/>
            <a:cxnLst/>
            <a:rect r="r" b="b" t="t" l="l"/>
            <a:pathLst>
              <a:path h="722180" w="727512">
                <a:moveTo>
                  <a:pt x="0" y="0"/>
                </a:moveTo>
                <a:lnTo>
                  <a:pt x="727512" y="0"/>
                </a:lnTo>
                <a:lnTo>
                  <a:pt x="727512" y="722180"/>
                </a:lnTo>
                <a:lnTo>
                  <a:pt x="0" y="722180"/>
                </a:lnTo>
                <a:lnTo>
                  <a:pt x="0" y="0"/>
                </a:lnTo>
                <a:close/>
              </a:path>
            </a:pathLst>
          </a:custGeom>
          <a:blipFill>
            <a:blip r:embed="rId141">
              <a:extLst>
                <a:ext uri="{96DAC541-7B7A-43D3-8B79-37D633B846F1}">
                  <asvg:svgBlip xmlns:asvg="http://schemas.microsoft.com/office/drawing/2016/SVG/main" r:embed="rId142"/>
                </a:ext>
              </a:extLst>
            </a:blip>
            <a:stretch>
              <a:fillRect l="0" t="0" r="0" b="0"/>
            </a:stretch>
          </a:blipFill>
        </p:spPr>
      </p:sp>
      <p:sp>
        <p:nvSpPr>
          <p:cNvPr name="Freeform 74" id="74"/>
          <p:cNvSpPr/>
          <p:nvPr/>
        </p:nvSpPr>
        <p:spPr>
          <a:xfrm flipH="false" flipV="false" rot="0">
            <a:off x="11457242" y="4057594"/>
            <a:ext cx="723938" cy="632822"/>
          </a:xfrm>
          <a:custGeom>
            <a:avLst/>
            <a:gdLst/>
            <a:ahLst/>
            <a:cxnLst/>
            <a:rect r="r" b="b" t="t" l="l"/>
            <a:pathLst>
              <a:path h="632822" w="723938">
                <a:moveTo>
                  <a:pt x="0" y="0"/>
                </a:moveTo>
                <a:lnTo>
                  <a:pt x="723938" y="0"/>
                </a:lnTo>
                <a:lnTo>
                  <a:pt x="723938" y="632822"/>
                </a:lnTo>
                <a:lnTo>
                  <a:pt x="0" y="632822"/>
                </a:lnTo>
                <a:lnTo>
                  <a:pt x="0" y="0"/>
                </a:lnTo>
                <a:close/>
              </a:path>
            </a:pathLst>
          </a:custGeom>
          <a:blipFill>
            <a:blip r:embed="rId143">
              <a:extLst>
                <a:ext uri="{96DAC541-7B7A-43D3-8B79-37D633B846F1}">
                  <asvg:svgBlip xmlns:asvg="http://schemas.microsoft.com/office/drawing/2016/SVG/main" r:embed="rId144"/>
                </a:ext>
              </a:extLst>
            </a:blip>
            <a:stretch>
              <a:fillRect l="0" t="0" r="0" b="0"/>
            </a:stretch>
          </a:blipFill>
        </p:spPr>
      </p:sp>
      <p:sp>
        <p:nvSpPr>
          <p:cNvPr name="Freeform 75" id="75"/>
          <p:cNvSpPr/>
          <p:nvPr/>
        </p:nvSpPr>
        <p:spPr>
          <a:xfrm flipH="false" flipV="false" rot="0">
            <a:off x="11491170" y="4916692"/>
            <a:ext cx="656084" cy="723542"/>
          </a:xfrm>
          <a:custGeom>
            <a:avLst/>
            <a:gdLst/>
            <a:ahLst/>
            <a:cxnLst/>
            <a:rect r="r" b="b" t="t" l="l"/>
            <a:pathLst>
              <a:path h="723542" w="656084">
                <a:moveTo>
                  <a:pt x="0" y="0"/>
                </a:moveTo>
                <a:lnTo>
                  <a:pt x="656084" y="0"/>
                </a:lnTo>
                <a:lnTo>
                  <a:pt x="656084" y="723542"/>
                </a:lnTo>
                <a:lnTo>
                  <a:pt x="0" y="723542"/>
                </a:lnTo>
                <a:lnTo>
                  <a:pt x="0" y="0"/>
                </a:lnTo>
                <a:close/>
              </a:path>
            </a:pathLst>
          </a:custGeom>
          <a:blipFill>
            <a:blip r:embed="rId145">
              <a:extLst>
                <a:ext uri="{96DAC541-7B7A-43D3-8B79-37D633B846F1}">
                  <asvg:svgBlip xmlns:asvg="http://schemas.microsoft.com/office/drawing/2016/SVG/main" r:embed="rId146"/>
                </a:ext>
              </a:extLst>
            </a:blip>
            <a:stretch>
              <a:fillRect l="0" t="0" r="0" b="0"/>
            </a:stretch>
          </a:blipFill>
        </p:spPr>
      </p:sp>
      <p:sp>
        <p:nvSpPr>
          <p:cNvPr name="Freeform 76" id="76"/>
          <p:cNvSpPr/>
          <p:nvPr/>
        </p:nvSpPr>
        <p:spPr>
          <a:xfrm flipH="false" flipV="false" rot="0">
            <a:off x="15916868" y="3064548"/>
            <a:ext cx="722180" cy="718606"/>
          </a:xfrm>
          <a:custGeom>
            <a:avLst/>
            <a:gdLst/>
            <a:ahLst/>
            <a:cxnLst/>
            <a:rect r="r" b="b" t="t" l="l"/>
            <a:pathLst>
              <a:path h="718606" w="722180">
                <a:moveTo>
                  <a:pt x="0" y="0"/>
                </a:moveTo>
                <a:lnTo>
                  <a:pt x="722180" y="0"/>
                </a:lnTo>
                <a:lnTo>
                  <a:pt x="722180" y="718606"/>
                </a:lnTo>
                <a:lnTo>
                  <a:pt x="0" y="718606"/>
                </a:lnTo>
                <a:lnTo>
                  <a:pt x="0" y="0"/>
                </a:lnTo>
                <a:close/>
              </a:path>
            </a:pathLst>
          </a:custGeom>
          <a:blipFill>
            <a:blip r:embed="rId147">
              <a:extLst>
                <a:ext uri="{96DAC541-7B7A-43D3-8B79-37D633B846F1}">
                  <asvg:svgBlip xmlns:asvg="http://schemas.microsoft.com/office/drawing/2016/SVG/main" r:embed="rId148"/>
                </a:ext>
              </a:extLst>
            </a:blip>
            <a:stretch>
              <a:fillRect l="0" t="0" r="0" b="0"/>
            </a:stretch>
          </a:blipFill>
        </p:spPr>
      </p:sp>
      <p:sp>
        <p:nvSpPr>
          <p:cNvPr name="Freeform 77" id="77"/>
          <p:cNvSpPr/>
          <p:nvPr/>
        </p:nvSpPr>
        <p:spPr>
          <a:xfrm flipH="false" flipV="false" rot="0">
            <a:off x="15939222" y="4016462"/>
            <a:ext cx="677472" cy="718606"/>
          </a:xfrm>
          <a:custGeom>
            <a:avLst/>
            <a:gdLst/>
            <a:ahLst/>
            <a:cxnLst/>
            <a:rect r="r" b="b" t="t" l="l"/>
            <a:pathLst>
              <a:path h="718606" w="677472">
                <a:moveTo>
                  <a:pt x="0" y="0"/>
                </a:moveTo>
                <a:lnTo>
                  <a:pt x="677472" y="0"/>
                </a:lnTo>
                <a:lnTo>
                  <a:pt x="677472" y="718606"/>
                </a:lnTo>
                <a:lnTo>
                  <a:pt x="0" y="718606"/>
                </a:lnTo>
                <a:lnTo>
                  <a:pt x="0" y="0"/>
                </a:lnTo>
                <a:close/>
              </a:path>
            </a:pathLst>
          </a:custGeom>
          <a:blipFill>
            <a:blip r:embed="rId149">
              <a:extLst>
                <a:ext uri="{96DAC541-7B7A-43D3-8B79-37D633B846F1}">
                  <asvg:svgBlip xmlns:asvg="http://schemas.microsoft.com/office/drawing/2016/SVG/main" r:embed="rId150"/>
                </a:ext>
              </a:extLst>
            </a:blip>
            <a:stretch>
              <a:fillRect l="0" t="0" r="0" b="0"/>
            </a:stretch>
          </a:blipFill>
        </p:spPr>
      </p:sp>
      <p:sp>
        <p:nvSpPr>
          <p:cNvPr name="Freeform 78" id="78"/>
          <p:cNvSpPr/>
          <p:nvPr/>
        </p:nvSpPr>
        <p:spPr>
          <a:xfrm flipH="false" flipV="false" rot="0">
            <a:off x="15915082" y="4921628"/>
            <a:ext cx="725754" cy="718606"/>
          </a:xfrm>
          <a:custGeom>
            <a:avLst/>
            <a:gdLst/>
            <a:ahLst/>
            <a:cxnLst/>
            <a:rect r="r" b="b" t="t" l="l"/>
            <a:pathLst>
              <a:path h="718606" w="725754">
                <a:moveTo>
                  <a:pt x="0" y="0"/>
                </a:moveTo>
                <a:lnTo>
                  <a:pt x="725754" y="0"/>
                </a:lnTo>
                <a:lnTo>
                  <a:pt x="725754" y="718606"/>
                </a:lnTo>
                <a:lnTo>
                  <a:pt x="0" y="718606"/>
                </a:lnTo>
                <a:lnTo>
                  <a:pt x="0" y="0"/>
                </a:lnTo>
                <a:close/>
              </a:path>
            </a:pathLst>
          </a:custGeom>
          <a:blipFill>
            <a:blip r:embed="rId151">
              <a:extLst>
                <a:ext uri="{96DAC541-7B7A-43D3-8B79-37D633B846F1}">
                  <asvg:svgBlip xmlns:asvg="http://schemas.microsoft.com/office/drawing/2016/SVG/main" r:embed="rId152"/>
                </a:ext>
              </a:extLst>
            </a:blip>
            <a:stretch>
              <a:fillRect l="0" t="0" r="0" b="0"/>
            </a:stretch>
          </a:blipFill>
        </p:spPr>
      </p:sp>
      <p:sp>
        <p:nvSpPr>
          <p:cNvPr name="Freeform 79" id="79"/>
          <p:cNvSpPr/>
          <p:nvPr/>
        </p:nvSpPr>
        <p:spPr>
          <a:xfrm flipH="false" flipV="false" rot="0">
            <a:off x="13307520" y="5823872"/>
            <a:ext cx="677530" cy="722180"/>
          </a:xfrm>
          <a:custGeom>
            <a:avLst/>
            <a:gdLst/>
            <a:ahLst/>
            <a:cxnLst/>
            <a:rect r="r" b="b" t="t" l="l"/>
            <a:pathLst>
              <a:path h="722180" w="677530">
                <a:moveTo>
                  <a:pt x="0" y="0"/>
                </a:moveTo>
                <a:lnTo>
                  <a:pt x="677530" y="0"/>
                </a:lnTo>
                <a:lnTo>
                  <a:pt x="677530" y="722180"/>
                </a:lnTo>
                <a:lnTo>
                  <a:pt x="0" y="722180"/>
                </a:lnTo>
                <a:lnTo>
                  <a:pt x="0" y="0"/>
                </a:lnTo>
                <a:close/>
              </a:path>
            </a:pathLst>
          </a:custGeom>
          <a:blipFill>
            <a:blip r:embed="rId153">
              <a:extLst>
                <a:ext uri="{96DAC541-7B7A-43D3-8B79-37D633B846F1}">
                  <asvg:svgBlip xmlns:asvg="http://schemas.microsoft.com/office/drawing/2016/SVG/main" r:embed="rId154"/>
                </a:ext>
              </a:extLst>
            </a:blip>
            <a:stretch>
              <a:fillRect l="0" t="0" r="0" b="0"/>
            </a:stretch>
          </a:blipFill>
        </p:spPr>
      </p:sp>
      <p:sp>
        <p:nvSpPr>
          <p:cNvPr name="Freeform 80" id="80"/>
          <p:cNvSpPr/>
          <p:nvPr/>
        </p:nvSpPr>
        <p:spPr>
          <a:xfrm flipH="false" flipV="false" rot="0">
            <a:off x="13284286" y="6727224"/>
            <a:ext cx="723996" cy="722180"/>
          </a:xfrm>
          <a:custGeom>
            <a:avLst/>
            <a:gdLst/>
            <a:ahLst/>
            <a:cxnLst/>
            <a:rect r="r" b="b" t="t" l="l"/>
            <a:pathLst>
              <a:path h="722180" w="723996">
                <a:moveTo>
                  <a:pt x="0" y="0"/>
                </a:moveTo>
                <a:lnTo>
                  <a:pt x="723996" y="0"/>
                </a:lnTo>
                <a:lnTo>
                  <a:pt x="723996" y="722180"/>
                </a:lnTo>
                <a:lnTo>
                  <a:pt x="0" y="722180"/>
                </a:lnTo>
                <a:lnTo>
                  <a:pt x="0" y="0"/>
                </a:lnTo>
                <a:close/>
              </a:path>
            </a:pathLst>
          </a:custGeom>
          <a:blipFill>
            <a:blip r:embed="rId155">
              <a:extLst>
                <a:ext uri="{96DAC541-7B7A-43D3-8B79-37D633B846F1}">
                  <asvg:svgBlip xmlns:asvg="http://schemas.microsoft.com/office/drawing/2016/SVG/main" r:embed="rId156"/>
                </a:ext>
              </a:extLst>
            </a:blip>
            <a:stretch>
              <a:fillRect l="0" t="0" r="0" b="0"/>
            </a:stretch>
          </a:blipFill>
        </p:spPr>
      </p:sp>
      <p:sp>
        <p:nvSpPr>
          <p:cNvPr name="Freeform 81" id="81"/>
          <p:cNvSpPr/>
          <p:nvPr/>
        </p:nvSpPr>
        <p:spPr>
          <a:xfrm flipH="false" flipV="false" rot="0">
            <a:off x="13329872" y="7664142"/>
            <a:ext cx="632822" cy="720422"/>
          </a:xfrm>
          <a:custGeom>
            <a:avLst/>
            <a:gdLst/>
            <a:ahLst/>
            <a:cxnLst/>
            <a:rect r="r" b="b" t="t" l="l"/>
            <a:pathLst>
              <a:path h="720422" w="632822">
                <a:moveTo>
                  <a:pt x="0" y="0"/>
                </a:moveTo>
                <a:lnTo>
                  <a:pt x="632822" y="0"/>
                </a:lnTo>
                <a:lnTo>
                  <a:pt x="632822" y="720422"/>
                </a:lnTo>
                <a:lnTo>
                  <a:pt x="0" y="720422"/>
                </a:lnTo>
                <a:lnTo>
                  <a:pt x="0" y="0"/>
                </a:lnTo>
                <a:close/>
              </a:path>
            </a:pathLst>
          </a:custGeom>
          <a:blipFill>
            <a:blip r:embed="rId157">
              <a:extLst>
                <a:ext uri="{96DAC541-7B7A-43D3-8B79-37D633B846F1}">
                  <asvg:svgBlip xmlns:asvg="http://schemas.microsoft.com/office/drawing/2016/SVG/main" r:embed="rId158"/>
                </a:ext>
              </a:extLst>
            </a:blip>
            <a:stretch>
              <a:fillRect l="0" t="0" r="0" b="0"/>
            </a:stretch>
          </a:blipFill>
        </p:spPr>
      </p:sp>
      <p:sp>
        <p:nvSpPr>
          <p:cNvPr name="Freeform 82" id="82"/>
          <p:cNvSpPr/>
          <p:nvPr/>
        </p:nvSpPr>
        <p:spPr>
          <a:xfrm flipH="false" flipV="false" rot="0">
            <a:off x="15972660" y="7663518"/>
            <a:ext cx="723996" cy="724620"/>
          </a:xfrm>
          <a:custGeom>
            <a:avLst/>
            <a:gdLst/>
            <a:ahLst/>
            <a:cxnLst/>
            <a:rect r="r" b="b" t="t" l="l"/>
            <a:pathLst>
              <a:path h="724620" w="723996">
                <a:moveTo>
                  <a:pt x="0" y="0"/>
                </a:moveTo>
                <a:lnTo>
                  <a:pt x="723996" y="0"/>
                </a:lnTo>
                <a:lnTo>
                  <a:pt x="723996" y="724620"/>
                </a:lnTo>
                <a:lnTo>
                  <a:pt x="0" y="724620"/>
                </a:lnTo>
                <a:lnTo>
                  <a:pt x="0" y="0"/>
                </a:lnTo>
                <a:close/>
              </a:path>
            </a:pathLst>
          </a:custGeom>
          <a:blipFill>
            <a:blip r:embed="rId159">
              <a:extLst>
                <a:ext uri="{96DAC541-7B7A-43D3-8B79-37D633B846F1}">
                  <asvg:svgBlip xmlns:asvg="http://schemas.microsoft.com/office/drawing/2016/SVG/main" r:embed="rId160"/>
                </a:ext>
              </a:extLst>
            </a:blip>
            <a:stretch>
              <a:fillRect l="0" t="0" r="0" b="0"/>
            </a:stretch>
          </a:blipFill>
        </p:spPr>
      </p:sp>
      <p:sp>
        <p:nvSpPr>
          <p:cNvPr name="Freeform 83" id="83"/>
          <p:cNvSpPr/>
          <p:nvPr/>
        </p:nvSpPr>
        <p:spPr>
          <a:xfrm flipH="false" flipV="false" rot="0">
            <a:off x="12402158" y="3066364"/>
            <a:ext cx="634580" cy="722180"/>
          </a:xfrm>
          <a:custGeom>
            <a:avLst/>
            <a:gdLst/>
            <a:ahLst/>
            <a:cxnLst/>
            <a:rect r="r" b="b" t="t" l="l"/>
            <a:pathLst>
              <a:path h="722180" w="634580">
                <a:moveTo>
                  <a:pt x="0" y="0"/>
                </a:moveTo>
                <a:lnTo>
                  <a:pt x="634580" y="0"/>
                </a:lnTo>
                <a:lnTo>
                  <a:pt x="634580" y="722180"/>
                </a:lnTo>
                <a:lnTo>
                  <a:pt x="0" y="722180"/>
                </a:lnTo>
                <a:lnTo>
                  <a:pt x="0" y="0"/>
                </a:lnTo>
                <a:close/>
              </a:path>
            </a:pathLst>
          </a:custGeom>
          <a:blipFill>
            <a:blip r:embed="rId161">
              <a:extLst>
                <a:ext uri="{96DAC541-7B7A-43D3-8B79-37D633B846F1}">
                  <asvg:svgBlip xmlns:asvg="http://schemas.microsoft.com/office/drawing/2016/SVG/main" r:embed="rId162"/>
                </a:ext>
              </a:extLst>
            </a:blip>
            <a:stretch>
              <a:fillRect l="0" t="0" r="0" b="0"/>
            </a:stretch>
          </a:blipFill>
        </p:spPr>
      </p:sp>
      <p:sp>
        <p:nvSpPr>
          <p:cNvPr name="Freeform 84" id="84"/>
          <p:cNvSpPr/>
          <p:nvPr/>
        </p:nvSpPr>
        <p:spPr>
          <a:xfrm flipH="false" flipV="false" rot="0">
            <a:off x="12402158" y="4012886"/>
            <a:ext cx="634580" cy="722180"/>
          </a:xfrm>
          <a:custGeom>
            <a:avLst/>
            <a:gdLst/>
            <a:ahLst/>
            <a:cxnLst/>
            <a:rect r="r" b="b" t="t" l="l"/>
            <a:pathLst>
              <a:path h="722180" w="634580">
                <a:moveTo>
                  <a:pt x="0" y="0"/>
                </a:moveTo>
                <a:lnTo>
                  <a:pt x="634580" y="0"/>
                </a:lnTo>
                <a:lnTo>
                  <a:pt x="634580" y="722180"/>
                </a:lnTo>
                <a:lnTo>
                  <a:pt x="0" y="722180"/>
                </a:lnTo>
                <a:lnTo>
                  <a:pt x="0" y="0"/>
                </a:lnTo>
                <a:close/>
              </a:path>
            </a:pathLst>
          </a:custGeom>
          <a:blipFill>
            <a:blip r:embed="rId163">
              <a:extLst>
                <a:ext uri="{96DAC541-7B7A-43D3-8B79-37D633B846F1}">
                  <asvg:svgBlip xmlns:asvg="http://schemas.microsoft.com/office/drawing/2016/SVG/main" r:embed="rId164"/>
                </a:ext>
              </a:extLst>
            </a:blip>
            <a:stretch>
              <a:fillRect l="0" t="0" r="0" b="0"/>
            </a:stretch>
          </a:blipFill>
        </p:spPr>
      </p:sp>
      <p:sp>
        <p:nvSpPr>
          <p:cNvPr name="Freeform 85" id="85"/>
          <p:cNvSpPr/>
          <p:nvPr/>
        </p:nvSpPr>
        <p:spPr>
          <a:xfrm flipH="false" flipV="false" rot="0">
            <a:off x="12444172" y="4918054"/>
            <a:ext cx="550556" cy="720364"/>
          </a:xfrm>
          <a:custGeom>
            <a:avLst/>
            <a:gdLst/>
            <a:ahLst/>
            <a:cxnLst/>
            <a:rect r="r" b="b" t="t" l="l"/>
            <a:pathLst>
              <a:path h="720364" w="550556">
                <a:moveTo>
                  <a:pt x="0" y="0"/>
                </a:moveTo>
                <a:lnTo>
                  <a:pt x="550556" y="0"/>
                </a:lnTo>
                <a:lnTo>
                  <a:pt x="550556" y="720364"/>
                </a:lnTo>
                <a:lnTo>
                  <a:pt x="0" y="720364"/>
                </a:lnTo>
                <a:lnTo>
                  <a:pt x="0" y="0"/>
                </a:lnTo>
                <a:close/>
              </a:path>
            </a:pathLst>
          </a:custGeom>
          <a:blipFill>
            <a:blip r:embed="rId165">
              <a:extLst>
                <a:ext uri="{96DAC541-7B7A-43D3-8B79-37D633B846F1}">
                  <asvg:svgBlip xmlns:asvg="http://schemas.microsoft.com/office/drawing/2016/SVG/main" r:embed="rId166"/>
                </a:ext>
              </a:extLst>
            </a:blip>
            <a:stretch>
              <a:fillRect l="0" t="0" r="0" b="0"/>
            </a:stretch>
          </a:blipFill>
        </p:spPr>
      </p:sp>
      <p:sp>
        <p:nvSpPr>
          <p:cNvPr name="Freeform 86" id="86"/>
          <p:cNvSpPr/>
          <p:nvPr/>
        </p:nvSpPr>
        <p:spPr>
          <a:xfrm flipH="false" flipV="false" rot="0">
            <a:off x="9741036" y="5823872"/>
            <a:ext cx="674692" cy="723996"/>
          </a:xfrm>
          <a:custGeom>
            <a:avLst/>
            <a:gdLst/>
            <a:ahLst/>
            <a:cxnLst/>
            <a:rect r="r" b="b" t="t" l="l"/>
            <a:pathLst>
              <a:path h="723996" w="674692">
                <a:moveTo>
                  <a:pt x="0" y="0"/>
                </a:moveTo>
                <a:lnTo>
                  <a:pt x="674692" y="0"/>
                </a:lnTo>
                <a:lnTo>
                  <a:pt x="674692" y="723996"/>
                </a:lnTo>
                <a:lnTo>
                  <a:pt x="0" y="723996"/>
                </a:lnTo>
                <a:lnTo>
                  <a:pt x="0" y="0"/>
                </a:lnTo>
                <a:close/>
              </a:path>
            </a:pathLst>
          </a:custGeom>
          <a:blipFill>
            <a:blip r:embed="rId167">
              <a:extLst>
                <a:ext uri="{96DAC541-7B7A-43D3-8B79-37D633B846F1}">
                  <asvg:svgBlip xmlns:asvg="http://schemas.microsoft.com/office/drawing/2016/SVG/main" r:embed="rId168"/>
                </a:ext>
              </a:extLst>
            </a:blip>
            <a:stretch>
              <a:fillRect l="0" t="0" r="0" b="0"/>
            </a:stretch>
          </a:blipFill>
        </p:spPr>
      </p:sp>
      <p:sp>
        <p:nvSpPr>
          <p:cNvPr name="Freeform 87" id="87"/>
          <p:cNvSpPr/>
          <p:nvPr/>
        </p:nvSpPr>
        <p:spPr>
          <a:xfrm flipH="false" flipV="false" rot="0">
            <a:off x="9716412" y="6730798"/>
            <a:ext cx="723938" cy="718548"/>
          </a:xfrm>
          <a:custGeom>
            <a:avLst/>
            <a:gdLst/>
            <a:ahLst/>
            <a:cxnLst/>
            <a:rect r="r" b="b" t="t" l="l"/>
            <a:pathLst>
              <a:path h="718548" w="723938">
                <a:moveTo>
                  <a:pt x="0" y="0"/>
                </a:moveTo>
                <a:lnTo>
                  <a:pt x="723938" y="0"/>
                </a:lnTo>
                <a:lnTo>
                  <a:pt x="723938" y="718548"/>
                </a:lnTo>
                <a:lnTo>
                  <a:pt x="0" y="718548"/>
                </a:lnTo>
                <a:lnTo>
                  <a:pt x="0" y="0"/>
                </a:lnTo>
                <a:close/>
              </a:path>
            </a:pathLst>
          </a:custGeom>
          <a:blipFill>
            <a:blip r:embed="rId169">
              <a:extLst>
                <a:ext uri="{96DAC541-7B7A-43D3-8B79-37D633B846F1}">
                  <asvg:svgBlip xmlns:asvg="http://schemas.microsoft.com/office/drawing/2016/SVG/main" r:embed="rId170"/>
                </a:ext>
              </a:extLst>
            </a:blip>
            <a:stretch>
              <a:fillRect l="0" t="0" r="0" b="0"/>
            </a:stretch>
          </a:blipFill>
        </p:spPr>
      </p:sp>
      <p:sp>
        <p:nvSpPr>
          <p:cNvPr name="Freeform 88" id="88"/>
          <p:cNvSpPr/>
          <p:nvPr/>
        </p:nvSpPr>
        <p:spPr>
          <a:xfrm flipH="false" flipV="false" rot="0">
            <a:off x="9759304" y="7664142"/>
            <a:ext cx="638156" cy="722180"/>
          </a:xfrm>
          <a:custGeom>
            <a:avLst/>
            <a:gdLst/>
            <a:ahLst/>
            <a:cxnLst/>
            <a:rect r="r" b="b" t="t" l="l"/>
            <a:pathLst>
              <a:path h="722180" w="638156">
                <a:moveTo>
                  <a:pt x="0" y="0"/>
                </a:moveTo>
                <a:lnTo>
                  <a:pt x="638156" y="0"/>
                </a:lnTo>
                <a:lnTo>
                  <a:pt x="638156" y="722180"/>
                </a:lnTo>
                <a:lnTo>
                  <a:pt x="0" y="722180"/>
                </a:lnTo>
                <a:lnTo>
                  <a:pt x="0" y="0"/>
                </a:lnTo>
                <a:close/>
              </a:path>
            </a:pathLst>
          </a:custGeom>
          <a:blipFill>
            <a:blip r:embed="rId171">
              <a:extLst>
                <a:ext uri="{96DAC541-7B7A-43D3-8B79-37D633B846F1}">
                  <asvg:svgBlip xmlns:asvg="http://schemas.microsoft.com/office/drawing/2016/SVG/main" r:embed="rId172"/>
                </a:ext>
              </a:extLst>
            </a:blip>
            <a:stretch>
              <a:fillRect l="0" t="0" r="0" b="0"/>
            </a:stretch>
          </a:blipFill>
        </p:spPr>
      </p:sp>
      <p:sp>
        <p:nvSpPr>
          <p:cNvPr name="Freeform 89" id="89"/>
          <p:cNvSpPr/>
          <p:nvPr/>
        </p:nvSpPr>
        <p:spPr>
          <a:xfrm flipH="false" flipV="false" rot="0">
            <a:off x="14220952" y="5823872"/>
            <a:ext cx="634580" cy="718606"/>
          </a:xfrm>
          <a:custGeom>
            <a:avLst/>
            <a:gdLst/>
            <a:ahLst/>
            <a:cxnLst/>
            <a:rect r="r" b="b" t="t" l="l"/>
            <a:pathLst>
              <a:path h="718606" w="634580">
                <a:moveTo>
                  <a:pt x="0" y="0"/>
                </a:moveTo>
                <a:lnTo>
                  <a:pt x="634580" y="0"/>
                </a:lnTo>
                <a:lnTo>
                  <a:pt x="634580" y="718606"/>
                </a:lnTo>
                <a:lnTo>
                  <a:pt x="0" y="718606"/>
                </a:lnTo>
                <a:lnTo>
                  <a:pt x="0" y="0"/>
                </a:lnTo>
                <a:close/>
              </a:path>
            </a:pathLst>
          </a:custGeom>
          <a:blipFill>
            <a:blip r:embed="rId173">
              <a:extLst>
                <a:ext uri="{96DAC541-7B7A-43D3-8B79-37D633B846F1}">
                  <asvg:svgBlip xmlns:asvg="http://schemas.microsoft.com/office/drawing/2016/SVG/main" r:embed="rId174"/>
                </a:ext>
              </a:extLst>
            </a:blip>
            <a:stretch>
              <a:fillRect l="0" t="0" r="0" b="0"/>
            </a:stretch>
          </a:blipFill>
        </p:spPr>
      </p:sp>
      <p:sp>
        <p:nvSpPr>
          <p:cNvPr name="Freeform 90" id="90"/>
          <p:cNvSpPr/>
          <p:nvPr/>
        </p:nvSpPr>
        <p:spPr>
          <a:xfrm flipH="false" flipV="false" rot="0">
            <a:off x="14178060" y="6725466"/>
            <a:ext cx="720364" cy="723938"/>
          </a:xfrm>
          <a:custGeom>
            <a:avLst/>
            <a:gdLst/>
            <a:ahLst/>
            <a:cxnLst/>
            <a:rect r="r" b="b" t="t" l="l"/>
            <a:pathLst>
              <a:path h="723938" w="720364">
                <a:moveTo>
                  <a:pt x="0" y="0"/>
                </a:moveTo>
                <a:lnTo>
                  <a:pt x="720364" y="0"/>
                </a:lnTo>
                <a:lnTo>
                  <a:pt x="720364" y="723938"/>
                </a:lnTo>
                <a:lnTo>
                  <a:pt x="0" y="723938"/>
                </a:lnTo>
                <a:lnTo>
                  <a:pt x="0" y="0"/>
                </a:lnTo>
                <a:close/>
              </a:path>
            </a:pathLst>
          </a:custGeom>
          <a:blipFill>
            <a:blip r:embed="rId175">
              <a:extLst>
                <a:ext uri="{96DAC541-7B7A-43D3-8B79-37D633B846F1}">
                  <asvg:svgBlip xmlns:asvg="http://schemas.microsoft.com/office/drawing/2016/SVG/main" r:embed="rId176"/>
                </a:ext>
              </a:extLst>
            </a:blip>
            <a:stretch>
              <a:fillRect l="0" t="0" r="0" b="0"/>
            </a:stretch>
          </a:blipFill>
        </p:spPr>
      </p:sp>
      <p:sp>
        <p:nvSpPr>
          <p:cNvPr name="Freeform 91" id="91"/>
          <p:cNvSpPr/>
          <p:nvPr/>
        </p:nvSpPr>
        <p:spPr>
          <a:xfrm flipH="false" flipV="false" rot="0">
            <a:off x="14220952" y="7662384"/>
            <a:ext cx="634580" cy="722180"/>
          </a:xfrm>
          <a:custGeom>
            <a:avLst/>
            <a:gdLst/>
            <a:ahLst/>
            <a:cxnLst/>
            <a:rect r="r" b="b" t="t" l="l"/>
            <a:pathLst>
              <a:path h="722180" w="634580">
                <a:moveTo>
                  <a:pt x="0" y="0"/>
                </a:moveTo>
                <a:lnTo>
                  <a:pt x="634580" y="0"/>
                </a:lnTo>
                <a:lnTo>
                  <a:pt x="634580" y="722180"/>
                </a:lnTo>
                <a:lnTo>
                  <a:pt x="0" y="722180"/>
                </a:lnTo>
                <a:lnTo>
                  <a:pt x="0" y="0"/>
                </a:lnTo>
                <a:close/>
              </a:path>
            </a:pathLst>
          </a:custGeom>
          <a:blipFill>
            <a:blip r:embed="rId177">
              <a:extLst>
                <a:ext uri="{96DAC541-7B7A-43D3-8B79-37D633B846F1}">
                  <asvg:svgBlip xmlns:asvg="http://schemas.microsoft.com/office/drawing/2016/SVG/main" r:embed="rId178"/>
                </a:ext>
              </a:extLst>
            </a:blip>
            <a:stretch>
              <a:fillRect l="0" t="0" r="0" b="0"/>
            </a:stretch>
          </a:blipFill>
        </p:spPr>
      </p:sp>
      <p:sp>
        <p:nvSpPr>
          <p:cNvPr name="Freeform 92" id="92"/>
          <p:cNvSpPr/>
          <p:nvPr/>
        </p:nvSpPr>
        <p:spPr>
          <a:xfrm flipH="false" flipV="false" rot="0">
            <a:off x="12441696" y="8581620"/>
            <a:ext cx="636340" cy="718606"/>
          </a:xfrm>
          <a:custGeom>
            <a:avLst/>
            <a:gdLst/>
            <a:ahLst/>
            <a:cxnLst/>
            <a:rect r="r" b="b" t="t" l="l"/>
            <a:pathLst>
              <a:path h="718606" w="636340">
                <a:moveTo>
                  <a:pt x="0" y="0"/>
                </a:moveTo>
                <a:lnTo>
                  <a:pt x="636340" y="0"/>
                </a:lnTo>
                <a:lnTo>
                  <a:pt x="636340" y="718606"/>
                </a:lnTo>
                <a:lnTo>
                  <a:pt x="0" y="718606"/>
                </a:lnTo>
                <a:lnTo>
                  <a:pt x="0" y="0"/>
                </a:lnTo>
                <a:close/>
              </a:path>
            </a:pathLst>
          </a:custGeom>
          <a:blipFill>
            <a:blip r:embed="rId179">
              <a:extLst>
                <a:ext uri="{96DAC541-7B7A-43D3-8B79-37D633B846F1}">
                  <asvg:svgBlip xmlns:asvg="http://schemas.microsoft.com/office/drawing/2016/SVG/main" r:embed="rId180"/>
                </a:ext>
              </a:extLst>
            </a:blip>
            <a:stretch>
              <a:fillRect l="0" t="0" r="0" b="0"/>
            </a:stretch>
          </a:blipFill>
        </p:spPr>
      </p:sp>
      <p:sp>
        <p:nvSpPr>
          <p:cNvPr name="Freeform 93" id="93"/>
          <p:cNvSpPr/>
          <p:nvPr/>
        </p:nvSpPr>
        <p:spPr>
          <a:xfrm flipH="false" flipV="false" rot="0">
            <a:off x="13233356" y="3063016"/>
            <a:ext cx="741810" cy="721952"/>
          </a:xfrm>
          <a:custGeom>
            <a:avLst/>
            <a:gdLst/>
            <a:ahLst/>
            <a:cxnLst/>
            <a:rect r="r" b="b" t="t" l="l"/>
            <a:pathLst>
              <a:path h="721952" w="741810">
                <a:moveTo>
                  <a:pt x="0" y="0"/>
                </a:moveTo>
                <a:lnTo>
                  <a:pt x="741810" y="0"/>
                </a:lnTo>
                <a:lnTo>
                  <a:pt x="741810" y="721952"/>
                </a:lnTo>
                <a:lnTo>
                  <a:pt x="0" y="721952"/>
                </a:lnTo>
                <a:lnTo>
                  <a:pt x="0" y="0"/>
                </a:lnTo>
                <a:close/>
              </a:path>
            </a:pathLst>
          </a:custGeom>
          <a:blipFill>
            <a:blip r:embed="rId181">
              <a:extLst>
                <a:ext uri="{96DAC541-7B7A-43D3-8B79-37D633B846F1}">
                  <asvg:svgBlip xmlns:asvg="http://schemas.microsoft.com/office/drawing/2016/SVG/main" r:embed="rId182"/>
                </a:ext>
              </a:extLst>
            </a:blip>
            <a:stretch>
              <a:fillRect l="0" t="0" r="0" b="0"/>
            </a:stretch>
          </a:blipFill>
        </p:spPr>
      </p:sp>
      <p:sp>
        <p:nvSpPr>
          <p:cNvPr name="Freeform 94" id="94"/>
          <p:cNvSpPr/>
          <p:nvPr/>
        </p:nvSpPr>
        <p:spPr>
          <a:xfrm flipH="false" flipV="false" rot="0">
            <a:off x="13244958" y="4036148"/>
            <a:ext cx="718606" cy="677472"/>
          </a:xfrm>
          <a:custGeom>
            <a:avLst/>
            <a:gdLst/>
            <a:ahLst/>
            <a:cxnLst/>
            <a:rect r="r" b="b" t="t" l="l"/>
            <a:pathLst>
              <a:path h="677472" w="718606">
                <a:moveTo>
                  <a:pt x="0" y="0"/>
                </a:moveTo>
                <a:lnTo>
                  <a:pt x="718606" y="0"/>
                </a:lnTo>
                <a:lnTo>
                  <a:pt x="718606" y="677472"/>
                </a:lnTo>
                <a:lnTo>
                  <a:pt x="0" y="677472"/>
                </a:lnTo>
                <a:lnTo>
                  <a:pt x="0" y="0"/>
                </a:lnTo>
                <a:close/>
              </a:path>
            </a:pathLst>
          </a:custGeom>
          <a:blipFill>
            <a:blip r:embed="rId183">
              <a:extLst>
                <a:ext uri="{96DAC541-7B7A-43D3-8B79-37D633B846F1}">
                  <asvg:svgBlip xmlns:asvg="http://schemas.microsoft.com/office/drawing/2016/SVG/main" r:embed="rId184"/>
                </a:ext>
              </a:extLst>
            </a:blip>
            <a:stretch>
              <a:fillRect l="0" t="0" r="0" b="0"/>
            </a:stretch>
          </a:blipFill>
        </p:spPr>
      </p:sp>
      <p:sp>
        <p:nvSpPr>
          <p:cNvPr name="Freeform 95" id="95"/>
          <p:cNvSpPr/>
          <p:nvPr/>
        </p:nvSpPr>
        <p:spPr>
          <a:xfrm flipH="false" flipV="false" rot="0">
            <a:off x="10657726" y="5820298"/>
            <a:ext cx="639970" cy="722180"/>
          </a:xfrm>
          <a:custGeom>
            <a:avLst/>
            <a:gdLst/>
            <a:ahLst/>
            <a:cxnLst/>
            <a:rect r="r" b="b" t="t" l="l"/>
            <a:pathLst>
              <a:path h="722180" w="639970">
                <a:moveTo>
                  <a:pt x="0" y="0"/>
                </a:moveTo>
                <a:lnTo>
                  <a:pt x="639970" y="0"/>
                </a:lnTo>
                <a:lnTo>
                  <a:pt x="639970" y="722180"/>
                </a:lnTo>
                <a:lnTo>
                  <a:pt x="0" y="722180"/>
                </a:lnTo>
                <a:lnTo>
                  <a:pt x="0" y="0"/>
                </a:lnTo>
                <a:close/>
              </a:path>
            </a:pathLst>
          </a:custGeom>
          <a:blipFill>
            <a:blip r:embed="rId185">
              <a:extLst>
                <a:ext uri="{96DAC541-7B7A-43D3-8B79-37D633B846F1}">
                  <asvg:svgBlip xmlns:asvg="http://schemas.microsoft.com/office/drawing/2016/SVG/main" r:embed="rId186"/>
                </a:ext>
              </a:extLst>
            </a:blip>
            <a:stretch>
              <a:fillRect l="0" t="0" r="0" b="0"/>
            </a:stretch>
          </a:blipFill>
        </p:spPr>
      </p:sp>
      <p:sp>
        <p:nvSpPr>
          <p:cNvPr name="Freeform 96" id="96"/>
          <p:cNvSpPr/>
          <p:nvPr/>
        </p:nvSpPr>
        <p:spPr>
          <a:xfrm flipH="false" flipV="false" rot="0">
            <a:off x="10657726" y="6727224"/>
            <a:ext cx="639970" cy="723996"/>
          </a:xfrm>
          <a:custGeom>
            <a:avLst/>
            <a:gdLst/>
            <a:ahLst/>
            <a:cxnLst/>
            <a:rect r="r" b="b" t="t" l="l"/>
            <a:pathLst>
              <a:path h="723996" w="639970">
                <a:moveTo>
                  <a:pt x="0" y="0"/>
                </a:moveTo>
                <a:lnTo>
                  <a:pt x="639970" y="0"/>
                </a:lnTo>
                <a:lnTo>
                  <a:pt x="639970" y="723996"/>
                </a:lnTo>
                <a:lnTo>
                  <a:pt x="0" y="723996"/>
                </a:lnTo>
                <a:lnTo>
                  <a:pt x="0" y="0"/>
                </a:lnTo>
                <a:close/>
              </a:path>
            </a:pathLst>
          </a:custGeom>
          <a:blipFill>
            <a:blip r:embed="rId187">
              <a:extLst>
                <a:ext uri="{96DAC541-7B7A-43D3-8B79-37D633B846F1}">
                  <asvg:svgBlip xmlns:asvg="http://schemas.microsoft.com/office/drawing/2016/SVG/main" r:embed="rId188"/>
                </a:ext>
              </a:extLst>
            </a:blip>
            <a:stretch>
              <a:fillRect l="0" t="0" r="0" b="0"/>
            </a:stretch>
          </a:blipFill>
        </p:spPr>
      </p:sp>
      <p:sp>
        <p:nvSpPr>
          <p:cNvPr name="Freeform 97" id="97"/>
          <p:cNvSpPr/>
          <p:nvPr/>
        </p:nvSpPr>
        <p:spPr>
          <a:xfrm flipH="false" flipV="false" rot="0">
            <a:off x="10654152" y="7662384"/>
            <a:ext cx="647120" cy="723938"/>
          </a:xfrm>
          <a:custGeom>
            <a:avLst/>
            <a:gdLst/>
            <a:ahLst/>
            <a:cxnLst/>
            <a:rect r="r" b="b" t="t" l="l"/>
            <a:pathLst>
              <a:path h="723938" w="647120">
                <a:moveTo>
                  <a:pt x="0" y="0"/>
                </a:moveTo>
                <a:lnTo>
                  <a:pt x="647120" y="0"/>
                </a:lnTo>
                <a:lnTo>
                  <a:pt x="647120" y="723938"/>
                </a:lnTo>
                <a:lnTo>
                  <a:pt x="0" y="723938"/>
                </a:lnTo>
                <a:lnTo>
                  <a:pt x="0" y="0"/>
                </a:lnTo>
                <a:close/>
              </a:path>
            </a:pathLst>
          </a:custGeom>
          <a:blipFill>
            <a:blip r:embed="rId189">
              <a:extLst>
                <a:ext uri="{96DAC541-7B7A-43D3-8B79-37D633B846F1}">
                  <asvg:svgBlip xmlns:asvg="http://schemas.microsoft.com/office/drawing/2016/SVG/main" r:embed="rId190"/>
                </a:ext>
              </a:extLst>
            </a:blip>
            <a:stretch>
              <a:fillRect l="0" t="0" r="0" b="0"/>
            </a:stretch>
          </a:blipFill>
        </p:spPr>
      </p:sp>
      <p:sp>
        <p:nvSpPr>
          <p:cNvPr name="Freeform 98" id="98"/>
          <p:cNvSpPr/>
          <p:nvPr/>
        </p:nvSpPr>
        <p:spPr>
          <a:xfrm flipH="false" flipV="false" rot="0">
            <a:off x="15067268" y="5824326"/>
            <a:ext cx="718606" cy="719968"/>
          </a:xfrm>
          <a:custGeom>
            <a:avLst/>
            <a:gdLst/>
            <a:ahLst/>
            <a:cxnLst/>
            <a:rect r="r" b="b" t="t" l="l"/>
            <a:pathLst>
              <a:path h="719968" w="718606">
                <a:moveTo>
                  <a:pt x="0" y="0"/>
                </a:moveTo>
                <a:lnTo>
                  <a:pt x="718606" y="0"/>
                </a:lnTo>
                <a:lnTo>
                  <a:pt x="718606" y="719968"/>
                </a:lnTo>
                <a:lnTo>
                  <a:pt x="0" y="719968"/>
                </a:lnTo>
                <a:lnTo>
                  <a:pt x="0" y="0"/>
                </a:lnTo>
                <a:close/>
              </a:path>
            </a:pathLst>
          </a:custGeom>
          <a:blipFill>
            <a:blip r:embed="rId191">
              <a:extLst>
                <a:ext uri="{96DAC541-7B7A-43D3-8B79-37D633B846F1}">
                  <asvg:svgBlip xmlns:asvg="http://schemas.microsoft.com/office/drawing/2016/SVG/main" r:embed="rId192"/>
                </a:ext>
              </a:extLst>
            </a:blip>
            <a:stretch>
              <a:fillRect l="0" t="0" r="0" b="0"/>
            </a:stretch>
          </a:blipFill>
        </p:spPr>
      </p:sp>
      <p:sp>
        <p:nvSpPr>
          <p:cNvPr name="Freeform 99" id="99"/>
          <p:cNvSpPr/>
          <p:nvPr/>
        </p:nvSpPr>
        <p:spPr>
          <a:xfrm flipH="false" flipV="false" rot="0">
            <a:off x="15086928" y="6729040"/>
            <a:ext cx="679288" cy="720364"/>
          </a:xfrm>
          <a:custGeom>
            <a:avLst/>
            <a:gdLst/>
            <a:ahLst/>
            <a:cxnLst/>
            <a:rect r="r" b="b" t="t" l="l"/>
            <a:pathLst>
              <a:path h="720364" w="679288">
                <a:moveTo>
                  <a:pt x="0" y="0"/>
                </a:moveTo>
                <a:lnTo>
                  <a:pt x="679288" y="0"/>
                </a:lnTo>
                <a:lnTo>
                  <a:pt x="679288" y="720364"/>
                </a:lnTo>
                <a:lnTo>
                  <a:pt x="0" y="720364"/>
                </a:lnTo>
                <a:lnTo>
                  <a:pt x="0" y="0"/>
                </a:lnTo>
                <a:close/>
              </a:path>
            </a:pathLst>
          </a:custGeom>
          <a:blipFill>
            <a:blip r:embed="rId193">
              <a:extLst>
                <a:ext uri="{96DAC541-7B7A-43D3-8B79-37D633B846F1}">
                  <asvg:svgBlip xmlns:asvg="http://schemas.microsoft.com/office/drawing/2016/SVG/main" r:embed="rId194"/>
                </a:ext>
              </a:extLst>
            </a:blip>
            <a:stretch>
              <a:fillRect l="0" t="0" r="0" b="0"/>
            </a:stretch>
          </a:blipFill>
        </p:spPr>
      </p:sp>
      <p:sp>
        <p:nvSpPr>
          <p:cNvPr name="Freeform 100" id="100"/>
          <p:cNvSpPr/>
          <p:nvPr/>
        </p:nvSpPr>
        <p:spPr>
          <a:xfrm flipH="false" flipV="false" rot="0">
            <a:off x="15109282" y="7662384"/>
            <a:ext cx="634580" cy="722180"/>
          </a:xfrm>
          <a:custGeom>
            <a:avLst/>
            <a:gdLst/>
            <a:ahLst/>
            <a:cxnLst/>
            <a:rect r="r" b="b" t="t" l="l"/>
            <a:pathLst>
              <a:path h="722180" w="634580">
                <a:moveTo>
                  <a:pt x="0" y="0"/>
                </a:moveTo>
                <a:lnTo>
                  <a:pt x="634580" y="0"/>
                </a:lnTo>
                <a:lnTo>
                  <a:pt x="634580" y="722180"/>
                </a:lnTo>
                <a:lnTo>
                  <a:pt x="0" y="722180"/>
                </a:lnTo>
                <a:lnTo>
                  <a:pt x="0" y="0"/>
                </a:lnTo>
                <a:close/>
              </a:path>
            </a:pathLst>
          </a:custGeom>
          <a:blipFill>
            <a:blip r:embed="rId195">
              <a:extLst>
                <a:ext uri="{96DAC541-7B7A-43D3-8B79-37D633B846F1}">
                  <asvg:svgBlip xmlns:asvg="http://schemas.microsoft.com/office/drawing/2016/SVG/main" r:embed="rId196"/>
                </a:ext>
              </a:extLst>
            </a:blip>
            <a:stretch>
              <a:fillRect l="0" t="0" r="0" b="0"/>
            </a:stretch>
          </a:blipFill>
        </p:spPr>
      </p:sp>
      <p:sp>
        <p:nvSpPr>
          <p:cNvPr name="Freeform 101" id="101"/>
          <p:cNvSpPr/>
          <p:nvPr/>
        </p:nvSpPr>
        <p:spPr>
          <a:xfrm flipH="false" flipV="false" rot="0">
            <a:off x="13330824" y="8584270"/>
            <a:ext cx="631006" cy="722180"/>
          </a:xfrm>
          <a:custGeom>
            <a:avLst/>
            <a:gdLst/>
            <a:ahLst/>
            <a:cxnLst/>
            <a:rect r="r" b="b" t="t" l="l"/>
            <a:pathLst>
              <a:path h="722180" w="631006">
                <a:moveTo>
                  <a:pt x="0" y="0"/>
                </a:moveTo>
                <a:lnTo>
                  <a:pt x="631006" y="0"/>
                </a:lnTo>
                <a:lnTo>
                  <a:pt x="631006" y="722180"/>
                </a:lnTo>
                <a:lnTo>
                  <a:pt x="0" y="722180"/>
                </a:lnTo>
                <a:lnTo>
                  <a:pt x="0" y="0"/>
                </a:lnTo>
                <a:close/>
              </a:path>
            </a:pathLst>
          </a:custGeom>
          <a:blipFill>
            <a:blip r:embed="rId197">
              <a:extLst>
                <a:ext uri="{96DAC541-7B7A-43D3-8B79-37D633B846F1}">
                  <asvg:svgBlip xmlns:asvg="http://schemas.microsoft.com/office/drawing/2016/SVG/main" r:embed="rId198"/>
                </a:ext>
              </a:extLst>
            </a:blip>
            <a:stretch>
              <a:fillRect l="0" t="0" r="0" b="0"/>
            </a:stretch>
          </a:blipFill>
        </p:spPr>
      </p:sp>
      <p:sp>
        <p:nvSpPr>
          <p:cNvPr name="Freeform 102" id="102"/>
          <p:cNvSpPr/>
          <p:nvPr/>
        </p:nvSpPr>
        <p:spPr>
          <a:xfrm flipH="false" flipV="false" rot="0">
            <a:off x="15073614" y="3067844"/>
            <a:ext cx="638178" cy="724146"/>
          </a:xfrm>
          <a:custGeom>
            <a:avLst/>
            <a:gdLst/>
            <a:ahLst/>
            <a:cxnLst/>
            <a:rect r="r" b="b" t="t" l="l"/>
            <a:pathLst>
              <a:path h="724146" w="638178">
                <a:moveTo>
                  <a:pt x="0" y="0"/>
                </a:moveTo>
                <a:lnTo>
                  <a:pt x="638178" y="0"/>
                </a:lnTo>
                <a:lnTo>
                  <a:pt x="638178" y="724146"/>
                </a:lnTo>
                <a:lnTo>
                  <a:pt x="0" y="724146"/>
                </a:lnTo>
                <a:lnTo>
                  <a:pt x="0" y="0"/>
                </a:lnTo>
                <a:close/>
              </a:path>
            </a:pathLst>
          </a:custGeom>
          <a:blipFill>
            <a:blip r:embed="rId199">
              <a:extLst>
                <a:ext uri="{96DAC541-7B7A-43D3-8B79-37D633B846F1}">
                  <asvg:svgBlip xmlns:asvg="http://schemas.microsoft.com/office/drawing/2016/SVG/main" r:embed="rId200"/>
                </a:ext>
              </a:extLst>
            </a:blip>
            <a:stretch>
              <a:fillRect l="0" t="0" r="0" b="0"/>
            </a:stretch>
          </a:blipFill>
        </p:spPr>
      </p:sp>
      <p:sp>
        <p:nvSpPr>
          <p:cNvPr name="Freeform 103" id="103"/>
          <p:cNvSpPr/>
          <p:nvPr/>
        </p:nvSpPr>
        <p:spPr>
          <a:xfrm flipH="false" flipV="false" rot="0">
            <a:off x="13267320" y="4919730"/>
            <a:ext cx="686436" cy="724308"/>
          </a:xfrm>
          <a:custGeom>
            <a:avLst/>
            <a:gdLst/>
            <a:ahLst/>
            <a:cxnLst/>
            <a:rect r="r" b="b" t="t" l="l"/>
            <a:pathLst>
              <a:path h="724308" w="686436">
                <a:moveTo>
                  <a:pt x="0" y="0"/>
                </a:moveTo>
                <a:lnTo>
                  <a:pt x="686436" y="0"/>
                </a:lnTo>
                <a:lnTo>
                  <a:pt x="686436" y="724308"/>
                </a:lnTo>
                <a:lnTo>
                  <a:pt x="0" y="724308"/>
                </a:lnTo>
                <a:lnTo>
                  <a:pt x="0" y="0"/>
                </a:lnTo>
                <a:close/>
              </a:path>
            </a:pathLst>
          </a:custGeom>
          <a:blipFill>
            <a:blip r:embed="rId201">
              <a:extLst>
                <a:ext uri="{96DAC541-7B7A-43D3-8B79-37D633B846F1}">
                  <asvg:svgBlip xmlns:asvg="http://schemas.microsoft.com/office/drawing/2016/SVG/main" r:embed="rId202"/>
                </a:ext>
              </a:extLst>
            </a:blip>
            <a:stretch>
              <a:fillRect l="0" t="0" r="0" b="0"/>
            </a:stretch>
          </a:blipFill>
        </p:spPr>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TextBox 2" id="2"/>
          <p:cNvSpPr txBox="true"/>
          <p:nvPr/>
        </p:nvSpPr>
        <p:spPr>
          <a:xfrm rot="0">
            <a:off x="1790775" y="1883775"/>
            <a:ext cx="6781350" cy="877200"/>
          </a:xfrm>
          <a:prstGeom prst="rect">
            <a:avLst/>
          </a:prstGeom>
        </p:spPr>
        <p:txBody>
          <a:bodyPr anchor="t" rtlCol="false" tIns="0" lIns="0" bIns="0" rIns="0">
            <a:spAutoFit/>
          </a:bodyPr>
          <a:lstStyle/>
          <a:p>
            <a:pPr algn="ctr">
              <a:lnSpc>
                <a:spcPts val="5759"/>
              </a:lnSpc>
            </a:pPr>
            <a:r>
              <a:rPr lang="en-US" sz="4800">
                <a:solidFill>
                  <a:srgbClr val="FFFFFF"/>
                </a:solidFill>
                <a:latin typeface="Arial"/>
                <a:ea typeface="Arial"/>
                <a:cs typeface="Arial"/>
                <a:sym typeface="Arial"/>
              </a:rPr>
              <a:t>Creative Process Icons</a:t>
            </a:r>
          </a:p>
        </p:txBody>
      </p:sp>
      <p:sp>
        <p:nvSpPr>
          <p:cNvPr name="TextBox 3" id="3"/>
          <p:cNvSpPr txBox="true"/>
          <p:nvPr/>
        </p:nvSpPr>
        <p:spPr>
          <a:xfrm rot="0">
            <a:off x="9808225" y="1883775"/>
            <a:ext cx="6781350" cy="877200"/>
          </a:xfrm>
          <a:prstGeom prst="rect">
            <a:avLst/>
          </a:prstGeom>
        </p:spPr>
        <p:txBody>
          <a:bodyPr anchor="t" rtlCol="false" tIns="0" lIns="0" bIns="0" rIns="0">
            <a:spAutoFit/>
          </a:bodyPr>
          <a:lstStyle/>
          <a:p>
            <a:pPr algn="ctr">
              <a:lnSpc>
                <a:spcPts val="5759"/>
              </a:lnSpc>
            </a:pPr>
            <a:r>
              <a:rPr lang="en-US" sz="4800">
                <a:solidFill>
                  <a:srgbClr val="FFFFFF"/>
                </a:solidFill>
                <a:latin typeface="Arial"/>
                <a:ea typeface="Arial"/>
                <a:cs typeface="Arial"/>
                <a:sym typeface="Arial"/>
              </a:rPr>
              <a:t>Performing Arts Icons</a:t>
            </a:r>
          </a:p>
        </p:txBody>
      </p:sp>
      <p:sp>
        <p:nvSpPr>
          <p:cNvPr name="Freeform 4" id="4"/>
          <p:cNvSpPr/>
          <p:nvPr/>
        </p:nvSpPr>
        <p:spPr>
          <a:xfrm flipH="false" flipV="false" rot="0">
            <a:off x="1778218" y="3063206"/>
            <a:ext cx="556576" cy="714072"/>
          </a:xfrm>
          <a:custGeom>
            <a:avLst/>
            <a:gdLst/>
            <a:ahLst/>
            <a:cxnLst/>
            <a:rect r="r" b="b" t="t" l="l"/>
            <a:pathLst>
              <a:path h="714072" w="556576">
                <a:moveTo>
                  <a:pt x="0" y="0"/>
                </a:moveTo>
                <a:lnTo>
                  <a:pt x="556576" y="0"/>
                </a:lnTo>
                <a:lnTo>
                  <a:pt x="556576" y="714072"/>
                </a:lnTo>
                <a:lnTo>
                  <a:pt x="0" y="7140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99232" y="3973120"/>
            <a:ext cx="714548" cy="716398"/>
          </a:xfrm>
          <a:custGeom>
            <a:avLst/>
            <a:gdLst/>
            <a:ahLst/>
            <a:cxnLst/>
            <a:rect r="r" b="b" t="t" l="l"/>
            <a:pathLst>
              <a:path h="716398" w="714548">
                <a:moveTo>
                  <a:pt x="0" y="0"/>
                </a:moveTo>
                <a:lnTo>
                  <a:pt x="714548" y="0"/>
                </a:lnTo>
                <a:lnTo>
                  <a:pt x="714548" y="716398"/>
                </a:lnTo>
                <a:lnTo>
                  <a:pt x="0" y="7163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96426" y="4871738"/>
            <a:ext cx="720158" cy="714608"/>
          </a:xfrm>
          <a:custGeom>
            <a:avLst/>
            <a:gdLst/>
            <a:ahLst/>
            <a:cxnLst/>
            <a:rect r="r" b="b" t="t" l="l"/>
            <a:pathLst>
              <a:path h="714608" w="720158">
                <a:moveTo>
                  <a:pt x="0" y="0"/>
                </a:moveTo>
                <a:lnTo>
                  <a:pt x="720158" y="0"/>
                </a:lnTo>
                <a:lnTo>
                  <a:pt x="720158" y="714608"/>
                </a:lnTo>
                <a:lnTo>
                  <a:pt x="0" y="7146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6141952" y="3123364"/>
            <a:ext cx="716398" cy="718308"/>
          </a:xfrm>
          <a:custGeom>
            <a:avLst/>
            <a:gdLst/>
            <a:ahLst/>
            <a:cxnLst/>
            <a:rect r="r" b="b" t="t" l="l"/>
            <a:pathLst>
              <a:path h="718308" w="716398">
                <a:moveTo>
                  <a:pt x="0" y="0"/>
                </a:moveTo>
                <a:lnTo>
                  <a:pt x="716398" y="0"/>
                </a:lnTo>
                <a:lnTo>
                  <a:pt x="716398" y="718308"/>
                </a:lnTo>
                <a:lnTo>
                  <a:pt x="0" y="7183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6140998" y="4035186"/>
            <a:ext cx="718308" cy="722008"/>
          </a:xfrm>
          <a:custGeom>
            <a:avLst/>
            <a:gdLst/>
            <a:ahLst/>
            <a:cxnLst/>
            <a:rect r="r" b="b" t="t" l="l"/>
            <a:pathLst>
              <a:path h="722008" w="718308">
                <a:moveTo>
                  <a:pt x="0" y="0"/>
                </a:moveTo>
                <a:lnTo>
                  <a:pt x="718308" y="0"/>
                </a:lnTo>
                <a:lnTo>
                  <a:pt x="718308" y="722008"/>
                </a:lnTo>
                <a:lnTo>
                  <a:pt x="0" y="72200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6142878" y="4931954"/>
            <a:ext cx="714548" cy="714548"/>
          </a:xfrm>
          <a:custGeom>
            <a:avLst/>
            <a:gdLst/>
            <a:ahLst/>
            <a:cxnLst/>
            <a:rect r="r" b="b" t="t" l="l"/>
            <a:pathLst>
              <a:path h="714548" w="714548">
                <a:moveTo>
                  <a:pt x="0" y="0"/>
                </a:moveTo>
                <a:lnTo>
                  <a:pt x="714548" y="0"/>
                </a:lnTo>
                <a:lnTo>
                  <a:pt x="714548" y="714548"/>
                </a:lnTo>
                <a:lnTo>
                  <a:pt x="0" y="71454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3515856" y="5835858"/>
            <a:ext cx="628012" cy="716458"/>
          </a:xfrm>
          <a:custGeom>
            <a:avLst/>
            <a:gdLst/>
            <a:ahLst/>
            <a:cxnLst/>
            <a:rect r="r" b="b" t="t" l="l"/>
            <a:pathLst>
              <a:path h="716458" w="628012">
                <a:moveTo>
                  <a:pt x="0" y="0"/>
                </a:moveTo>
                <a:lnTo>
                  <a:pt x="628012" y="0"/>
                </a:lnTo>
                <a:lnTo>
                  <a:pt x="628012" y="716458"/>
                </a:lnTo>
                <a:lnTo>
                  <a:pt x="0" y="71645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3470708" y="6770284"/>
            <a:ext cx="718308" cy="631832"/>
          </a:xfrm>
          <a:custGeom>
            <a:avLst/>
            <a:gdLst/>
            <a:ahLst/>
            <a:cxnLst/>
            <a:rect r="r" b="b" t="t" l="l"/>
            <a:pathLst>
              <a:path h="631832" w="718308">
                <a:moveTo>
                  <a:pt x="0" y="0"/>
                </a:moveTo>
                <a:lnTo>
                  <a:pt x="718308" y="0"/>
                </a:lnTo>
                <a:lnTo>
                  <a:pt x="718308" y="631832"/>
                </a:lnTo>
                <a:lnTo>
                  <a:pt x="0" y="63183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3470708" y="7638840"/>
            <a:ext cx="718308" cy="718308"/>
          </a:xfrm>
          <a:custGeom>
            <a:avLst/>
            <a:gdLst/>
            <a:ahLst/>
            <a:cxnLst/>
            <a:rect r="r" b="b" t="t" l="l"/>
            <a:pathLst>
              <a:path h="718308" w="718308">
                <a:moveTo>
                  <a:pt x="0" y="0"/>
                </a:moveTo>
                <a:lnTo>
                  <a:pt x="718308" y="0"/>
                </a:lnTo>
                <a:lnTo>
                  <a:pt x="718308" y="718308"/>
                </a:lnTo>
                <a:lnTo>
                  <a:pt x="0" y="718308"/>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false" flipV="false" rot="0">
            <a:off x="7929722" y="5920222"/>
            <a:ext cx="716398" cy="718308"/>
          </a:xfrm>
          <a:custGeom>
            <a:avLst/>
            <a:gdLst/>
            <a:ahLst/>
            <a:cxnLst/>
            <a:rect r="r" b="b" t="t" l="l"/>
            <a:pathLst>
              <a:path h="718308" w="716398">
                <a:moveTo>
                  <a:pt x="0" y="0"/>
                </a:moveTo>
                <a:lnTo>
                  <a:pt x="716398" y="0"/>
                </a:lnTo>
                <a:lnTo>
                  <a:pt x="716398" y="718308"/>
                </a:lnTo>
                <a:lnTo>
                  <a:pt x="0" y="718308"/>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4" id="14"/>
          <p:cNvSpPr/>
          <p:nvPr/>
        </p:nvSpPr>
        <p:spPr>
          <a:xfrm flipH="false" flipV="false" rot="0">
            <a:off x="2586070" y="3065056"/>
            <a:ext cx="716398" cy="718308"/>
          </a:xfrm>
          <a:custGeom>
            <a:avLst/>
            <a:gdLst/>
            <a:ahLst/>
            <a:cxnLst/>
            <a:rect r="r" b="b" t="t" l="l"/>
            <a:pathLst>
              <a:path h="718308" w="716398">
                <a:moveTo>
                  <a:pt x="0" y="0"/>
                </a:moveTo>
                <a:lnTo>
                  <a:pt x="716398" y="0"/>
                </a:lnTo>
                <a:lnTo>
                  <a:pt x="716398" y="718308"/>
                </a:lnTo>
                <a:lnTo>
                  <a:pt x="0" y="718308"/>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5" id="15"/>
          <p:cNvSpPr/>
          <p:nvPr/>
        </p:nvSpPr>
        <p:spPr>
          <a:xfrm flipH="false" flipV="false" rot="0">
            <a:off x="2586070" y="3974970"/>
            <a:ext cx="716398" cy="716458"/>
          </a:xfrm>
          <a:custGeom>
            <a:avLst/>
            <a:gdLst/>
            <a:ahLst/>
            <a:cxnLst/>
            <a:rect r="r" b="b" t="t" l="l"/>
            <a:pathLst>
              <a:path h="716458" w="716398">
                <a:moveTo>
                  <a:pt x="0" y="0"/>
                </a:moveTo>
                <a:lnTo>
                  <a:pt x="716398" y="0"/>
                </a:lnTo>
                <a:lnTo>
                  <a:pt x="716398" y="716458"/>
                </a:lnTo>
                <a:lnTo>
                  <a:pt x="0" y="716458"/>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6" id="16"/>
          <p:cNvSpPr/>
          <p:nvPr/>
        </p:nvSpPr>
        <p:spPr>
          <a:xfrm flipH="false" flipV="false" rot="0">
            <a:off x="2577626" y="4868992"/>
            <a:ext cx="733288" cy="713116"/>
          </a:xfrm>
          <a:custGeom>
            <a:avLst/>
            <a:gdLst/>
            <a:ahLst/>
            <a:cxnLst/>
            <a:rect r="r" b="b" t="t" l="l"/>
            <a:pathLst>
              <a:path h="713116" w="733288">
                <a:moveTo>
                  <a:pt x="0" y="0"/>
                </a:moveTo>
                <a:lnTo>
                  <a:pt x="733288" y="0"/>
                </a:lnTo>
                <a:lnTo>
                  <a:pt x="733288" y="713116"/>
                </a:lnTo>
                <a:lnTo>
                  <a:pt x="0" y="713116"/>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7" id="17"/>
          <p:cNvSpPr/>
          <p:nvPr/>
        </p:nvSpPr>
        <p:spPr>
          <a:xfrm flipH="false" flipV="false" rot="0">
            <a:off x="7043198" y="3125214"/>
            <a:ext cx="722008" cy="716458"/>
          </a:xfrm>
          <a:custGeom>
            <a:avLst/>
            <a:gdLst/>
            <a:ahLst/>
            <a:cxnLst/>
            <a:rect r="r" b="b" t="t" l="l"/>
            <a:pathLst>
              <a:path h="716458" w="722008">
                <a:moveTo>
                  <a:pt x="0" y="0"/>
                </a:moveTo>
                <a:lnTo>
                  <a:pt x="722008" y="0"/>
                </a:lnTo>
                <a:lnTo>
                  <a:pt x="722008" y="716458"/>
                </a:lnTo>
                <a:lnTo>
                  <a:pt x="0" y="71645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18" id="18"/>
          <p:cNvSpPr/>
          <p:nvPr/>
        </p:nvSpPr>
        <p:spPr>
          <a:xfrm flipH="false" flipV="false" rot="0">
            <a:off x="7097688" y="4036738"/>
            <a:ext cx="613032" cy="716698"/>
          </a:xfrm>
          <a:custGeom>
            <a:avLst/>
            <a:gdLst/>
            <a:ahLst/>
            <a:cxnLst/>
            <a:rect r="r" b="b" t="t" l="l"/>
            <a:pathLst>
              <a:path h="716698" w="613032">
                <a:moveTo>
                  <a:pt x="0" y="0"/>
                </a:moveTo>
                <a:lnTo>
                  <a:pt x="613032" y="0"/>
                </a:lnTo>
                <a:lnTo>
                  <a:pt x="613032" y="716698"/>
                </a:lnTo>
                <a:lnTo>
                  <a:pt x="0" y="716698"/>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19" id="19"/>
          <p:cNvSpPr/>
          <p:nvPr/>
        </p:nvSpPr>
        <p:spPr>
          <a:xfrm flipH="false" flipV="false" rot="0">
            <a:off x="4360676" y="5837292"/>
            <a:ext cx="722068" cy="711266"/>
          </a:xfrm>
          <a:custGeom>
            <a:avLst/>
            <a:gdLst/>
            <a:ahLst/>
            <a:cxnLst/>
            <a:rect r="r" b="b" t="t" l="l"/>
            <a:pathLst>
              <a:path h="711266" w="722068">
                <a:moveTo>
                  <a:pt x="0" y="0"/>
                </a:moveTo>
                <a:lnTo>
                  <a:pt x="722068" y="0"/>
                </a:lnTo>
                <a:lnTo>
                  <a:pt x="722068" y="711266"/>
                </a:lnTo>
                <a:lnTo>
                  <a:pt x="0" y="711266"/>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Freeform 20" id="20"/>
          <p:cNvSpPr/>
          <p:nvPr/>
        </p:nvSpPr>
        <p:spPr>
          <a:xfrm flipH="false" flipV="false" rot="0">
            <a:off x="4363480" y="6728926"/>
            <a:ext cx="716458" cy="716398"/>
          </a:xfrm>
          <a:custGeom>
            <a:avLst/>
            <a:gdLst/>
            <a:ahLst/>
            <a:cxnLst/>
            <a:rect r="r" b="b" t="t" l="l"/>
            <a:pathLst>
              <a:path h="716398" w="716458">
                <a:moveTo>
                  <a:pt x="0" y="0"/>
                </a:moveTo>
                <a:lnTo>
                  <a:pt x="716458" y="0"/>
                </a:lnTo>
                <a:lnTo>
                  <a:pt x="716458" y="716398"/>
                </a:lnTo>
                <a:lnTo>
                  <a:pt x="0" y="716398"/>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p:spPr>
      </p:sp>
      <p:sp>
        <p:nvSpPr>
          <p:cNvPr name="Freeform 21" id="21"/>
          <p:cNvSpPr/>
          <p:nvPr/>
        </p:nvSpPr>
        <p:spPr>
          <a:xfrm flipH="false" flipV="false" rot="0">
            <a:off x="4366876" y="7640394"/>
            <a:ext cx="720218" cy="718308"/>
          </a:xfrm>
          <a:custGeom>
            <a:avLst/>
            <a:gdLst/>
            <a:ahLst/>
            <a:cxnLst/>
            <a:rect r="r" b="b" t="t" l="l"/>
            <a:pathLst>
              <a:path h="718308" w="720218">
                <a:moveTo>
                  <a:pt x="0" y="0"/>
                </a:moveTo>
                <a:lnTo>
                  <a:pt x="720218" y="0"/>
                </a:lnTo>
                <a:lnTo>
                  <a:pt x="720218" y="718308"/>
                </a:lnTo>
                <a:lnTo>
                  <a:pt x="0" y="718308"/>
                </a:lnTo>
                <a:lnTo>
                  <a:pt x="0" y="0"/>
                </a:lnTo>
                <a:close/>
              </a:path>
            </a:pathLst>
          </a:custGeom>
          <a:blipFill>
            <a:blip r:embed="rId37">
              <a:extLst>
                <a:ext uri="{96DAC541-7B7A-43D3-8B79-37D633B846F1}">
                  <asvg:svgBlip xmlns:asvg="http://schemas.microsoft.com/office/drawing/2016/SVG/main" r:embed="rId38"/>
                </a:ext>
              </a:extLst>
            </a:blip>
            <a:stretch>
              <a:fillRect l="0" t="0" r="0" b="0"/>
            </a:stretch>
          </a:blipFill>
        </p:spPr>
      </p:sp>
      <p:sp>
        <p:nvSpPr>
          <p:cNvPr name="Freeform 22" id="22"/>
          <p:cNvSpPr/>
          <p:nvPr/>
        </p:nvSpPr>
        <p:spPr>
          <a:xfrm flipH="false" flipV="false" rot="0">
            <a:off x="7923660" y="6749636"/>
            <a:ext cx="718308" cy="718248"/>
          </a:xfrm>
          <a:custGeom>
            <a:avLst/>
            <a:gdLst/>
            <a:ahLst/>
            <a:cxnLst/>
            <a:rect r="r" b="b" t="t" l="l"/>
            <a:pathLst>
              <a:path h="718248" w="718308">
                <a:moveTo>
                  <a:pt x="0" y="0"/>
                </a:moveTo>
                <a:lnTo>
                  <a:pt x="718308" y="0"/>
                </a:lnTo>
                <a:lnTo>
                  <a:pt x="718308" y="718248"/>
                </a:lnTo>
                <a:lnTo>
                  <a:pt x="0" y="718248"/>
                </a:lnTo>
                <a:lnTo>
                  <a:pt x="0" y="0"/>
                </a:lnTo>
                <a:close/>
              </a:path>
            </a:pathLst>
          </a:custGeom>
          <a:blipFill>
            <a:blip r:embed="rId39">
              <a:extLst>
                <a:ext uri="{96DAC541-7B7A-43D3-8B79-37D633B846F1}">
                  <asvg:svgBlip xmlns:asvg="http://schemas.microsoft.com/office/drawing/2016/SVG/main" r:embed="rId40"/>
                </a:ext>
              </a:extLst>
            </a:blip>
            <a:stretch>
              <a:fillRect l="0" t="0" r="0" b="0"/>
            </a:stretch>
          </a:blipFill>
        </p:spPr>
      </p:sp>
      <p:sp>
        <p:nvSpPr>
          <p:cNvPr name="Freeform 23" id="23"/>
          <p:cNvSpPr/>
          <p:nvPr/>
        </p:nvSpPr>
        <p:spPr>
          <a:xfrm flipH="false" flipV="false" rot="0">
            <a:off x="3479172" y="3063428"/>
            <a:ext cx="714548" cy="713594"/>
          </a:xfrm>
          <a:custGeom>
            <a:avLst/>
            <a:gdLst/>
            <a:ahLst/>
            <a:cxnLst/>
            <a:rect r="r" b="b" t="t" l="l"/>
            <a:pathLst>
              <a:path h="713594" w="714548">
                <a:moveTo>
                  <a:pt x="0" y="0"/>
                </a:moveTo>
                <a:lnTo>
                  <a:pt x="714548" y="0"/>
                </a:lnTo>
                <a:lnTo>
                  <a:pt x="714548" y="713594"/>
                </a:lnTo>
                <a:lnTo>
                  <a:pt x="0" y="713594"/>
                </a:lnTo>
                <a:lnTo>
                  <a:pt x="0" y="0"/>
                </a:lnTo>
                <a:close/>
              </a:path>
            </a:pathLst>
          </a:custGeom>
          <a:blipFill>
            <a:blip r:embed="rId41">
              <a:extLst>
                <a:ext uri="{96DAC541-7B7A-43D3-8B79-37D633B846F1}">
                  <asvg:svgBlip xmlns:asvg="http://schemas.microsoft.com/office/drawing/2016/SVG/main" r:embed="rId42"/>
                </a:ext>
              </a:extLst>
            </a:blip>
            <a:stretch>
              <a:fillRect l="0" t="0" r="0" b="0"/>
            </a:stretch>
          </a:blipFill>
        </p:spPr>
      </p:sp>
      <p:sp>
        <p:nvSpPr>
          <p:cNvPr name="Freeform 24" id="24"/>
          <p:cNvSpPr/>
          <p:nvPr/>
        </p:nvSpPr>
        <p:spPr>
          <a:xfrm flipH="false" flipV="false" rot="0">
            <a:off x="3471632" y="3974672"/>
            <a:ext cx="718308" cy="714848"/>
          </a:xfrm>
          <a:custGeom>
            <a:avLst/>
            <a:gdLst/>
            <a:ahLst/>
            <a:cxnLst/>
            <a:rect r="r" b="b" t="t" l="l"/>
            <a:pathLst>
              <a:path h="714848" w="718308">
                <a:moveTo>
                  <a:pt x="0" y="0"/>
                </a:moveTo>
                <a:lnTo>
                  <a:pt x="718308" y="0"/>
                </a:lnTo>
                <a:lnTo>
                  <a:pt x="718308" y="714848"/>
                </a:lnTo>
                <a:lnTo>
                  <a:pt x="0" y="714848"/>
                </a:lnTo>
                <a:lnTo>
                  <a:pt x="0" y="0"/>
                </a:lnTo>
                <a:close/>
              </a:path>
            </a:pathLst>
          </a:custGeom>
          <a:blipFill>
            <a:blip r:embed="rId43">
              <a:extLst>
                <a:ext uri="{96DAC541-7B7A-43D3-8B79-37D633B846F1}">
                  <asvg:svgBlip xmlns:asvg="http://schemas.microsoft.com/office/drawing/2016/SVG/main" r:embed="rId44"/>
                </a:ext>
              </a:extLst>
            </a:blip>
            <a:stretch>
              <a:fillRect l="0" t="0" r="0" b="0"/>
            </a:stretch>
          </a:blipFill>
        </p:spPr>
      </p:sp>
      <p:sp>
        <p:nvSpPr>
          <p:cNvPr name="Freeform 25" id="25"/>
          <p:cNvSpPr/>
          <p:nvPr/>
        </p:nvSpPr>
        <p:spPr>
          <a:xfrm flipH="false" flipV="false" rot="0">
            <a:off x="3463208" y="4867684"/>
            <a:ext cx="746478" cy="718308"/>
          </a:xfrm>
          <a:custGeom>
            <a:avLst/>
            <a:gdLst/>
            <a:ahLst/>
            <a:cxnLst/>
            <a:rect r="r" b="b" t="t" l="l"/>
            <a:pathLst>
              <a:path h="718308" w="746478">
                <a:moveTo>
                  <a:pt x="0" y="0"/>
                </a:moveTo>
                <a:lnTo>
                  <a:pt x="746478" y="0"/>
                </a:lnTo>
                <a:lnTo>
                  <a:pt x="746478" y="718308"/>
                </a:lnTo>
                <a:lnTo>
                  <a:pt x="0" y="718308"/>
                </a:lnTo>
                <a:lnTo>
                  <a:pt x="0" y="0"/>
                </a:lnTo>
                <a:close/>
              </a:path>
            </a:pathLst>
          </a:custGeom>
          <a:blipFill>
            <a:blip r:embed="rId45">
              <a:extLst>
                <a:ext uri="{96DAC541-7B7A-43D3-8B79-37D633B846F1}">
                  <asvg:svgBlip xmlns:asvg="http://schemas.microsoft.com/office/drawing/2016/SVG/main" r:embed="rId46"/>
                </a:ext>
              </a:extLst>
            </a:blip>
            <a:stretch>
              <a:fillRect l="0" t="0" r="0" b="0"/>
            </a:stretch>
          </a:blipFill>
        </p:spPr>
      </p:sp>
      <p:sp>
        <p:nvSpPr>
          <p:cNvPr name="Freeform 26" id="26"/>
          <p:cNvSpPr/>
          <p:nvPr/>
        </p:nvSpPr>
        <p:spPr>
          <a:xfrm flipH="false" flipV="false" rot="0">
            <a:off x="7942944" y="3126864"/>
            <a:ext cx="718308" cy="716398"/>
          </a:xfrm>
          <a:custGeom>
            <a:avLst/>
            <a:gdLst/>
            <a:ahLst/>
            <a:cxnLst/>
            <a:rect r="r" b="b" t="t" l="l"/>
            <a:pathLst>
              <a:path h="716398" w="718308">
                <a:moveTo>
                  <a:pt x="0" y="0"/>
                </a:moveTo>
                <a:lnTo>
                  <a:pt x="718308" y="0"/>
                </a:lnTo>
                <a:lnTo>
                  <a:pt x="718308" y="716398"/>
                </a:lnTo>
                <a:lnTo>
                  <a:pt x="0" y="716398"/>
                </a:lnTo>
                <a:lnTo>
                  <a:pt x="0" y="0"/>
                </a:lnTo>
                <a:close/>
              </a:path>
            </a:pathLst>
          </a:custGeom>
          <a:blipFill>
            <a:blip r:embed="rId47">
              <a:extLst>
                <a:ext uri="{96DAC541-7B7A-43D3-8B79-37D633B846F1}">
                  <asvg:svgBlip xmlns:asvg="http://schemas.microsoft.com/office/drawing/2016/SVG/main" r:embed="rId48"/>
                </a:ext>
              </a:extLst>
            </a:blip>
            <a:stretch>
              <a:fillRect l="0" t="0" r="0" b="0"/>
            </a:stretch>
          </a:blipFill>
        </p:spPr>
      </p:sp>
      <p:sp>
        <p:nvSpPr>
          <p:cNvPr name="Freeform 27" id="27"/>
          <p:cNvSpPr/>
          <p:nvPr/>
        </p:nvSpPr>
        <p:spPr>
          <a:xfrm flipH="false" flipV="false" rot="0">
            <a:off x="8066288" y="4035186"/>
            <a:ext cx="460730" cy="718248"/>
          </a:xfrm>
          <a:custGeom>
            <a:avLst/>
            <a:gdLst/>
            <a:ahLst/>
            <a:cxnLst/>
            <a:rect r="r" b="b" t="t" l="l"/>
            <a:pathLst>
              <a:path h="718248" w="460730">
                <a:moveTo>
                  <a:pt x="0" y="0"/>
                </a:moveTo>
                <a:lnTo>
                  <a:pt x="460730" y="0"/>
                </a:lnTo>
                <a:lnTo>
                  <a:pt x="460730" y="718248"/>
                </a:lnTo>
                <a:lnTo>
                  <a:pt x="0" y="718248"/>
                </a:lnTo>
                <a:lnTo>
                  <a:pt x="0" y="0"/>
                </a:lnTo>
                <a:close/>
              </a:path>
            </a:pathLst>
          </a:custGeom>
          <a:blipFill>
            <a:blip r:embed="rId49">
              <a:extLst>
                <a:ext uri="{96DAC541-7B7A-43D3-8B79-37D633B846F1}">
                  <asvg:svgBlip xmlns:asvg="http://schemas.microsoft.com/office/drawing/2016/SVG/main" r:embed="rId50"/>
                </a:ext>
              </a:extLst>
            </a:blip>
            <a:stretch>
              <a:fillRect l="0" t="0" r="0" b="0"/>
            </a:stretch>
          </a:blipFill>
        </p:spPr>
      </p:sp>
      <p:sp>
        <p:nvSpPr>
          <p:cNvPr name="Freeform 28" id="28"/>
          <p:cNvSpPr/>
          <p:nvPr/>
        </p:nvSpPr>
        <p:spPr>
          <a:xfrm flipH="false" flipV="false" rot="0">
            <a:off x="7938424" y="4930104"/>
            <a:ext cx="716458" cy="718308"/>
          </a:xfrm>
          <a:custGeom>
            <a:avLst/>
            <a:gdLst/>
            <a:ahLst/>
            <a:cxnLst/>
            <a:rect r="r" b="b" t="t" l="l"/>
            <a:pathLst>
              <a:path h="718308" w="716458">
                <a:moveTo>
                  <a:pt x="0" y="0"/>
                </a:moveTo>
                <a:lnTo>
                  <a:pt x="716458" y="0"/>
                </a:lnTo>
                <a:lnTo>
                  <a:pt x="716458" y="718308"/>
                </a:lnTo>
                <a:lnTo>
                  <a:pt x="0" y="718308"/>
                </a:lnTo>
                <a:lnTo>
                  <a:pt x="0" y="0"/>
                </a:lnTo>
                <a:close/>
              </a:path>
            </a:pathLst>
          </a:custGeom>
          <a:blipFill>
            <a:blip r:embed="rId51">
              <a:extLst>
                <a:ext uri="{96DAC541-7B7A-43D3-8B79-37D633B846F1}">
                  <asvg:svgBlip xmlns:asvg="http://schemas.microsoft.com/office/drawing/2016/SVG/main" r:embed="rId52"/>
                </a:ext>
              </a:extLst>
            </a:blip>
            <a:stretch>
              <a:fillRect l="0" t="0" r="0" b="0"/>
            </a:stretch>
          </a:blipFill>
        </p:spPr>
      </p:sp>
      <p:sp>
        <p:nvSpPr>
          <p:cNvPr name="Freeform 29" id="29"/>
          <p:cNvSpPr/>
          <p:nvPr/>
        </p:nvSpPr>
        <p:spPr>
          <a:xfrm flipH="false" flipV="false" rot="0">
            <a:off x="5249704" y="5877218"/>
            <a:ext cx="718308" cy="629982"/>
          </a:xfrm>
          <a:custGeom>
            <a:avLst/>
            <a:gdLst/>
            <a:ahLst/>
            <a:cxnLst/>
            <a:rect r="r" b="b" t="t" l="l"/>
            <a:pathLst>
              <a:path h="629982" w="718308">
                <a:moveTo>
                  <a:pt x="0" y="0"/>
                </a:moveTo>
                <a:lnTo>
                  <a:pt x="718308" y="0"/>
                </a:lnTo>
                <a:lnTo>
                  <a:pt x="718308" y="629982"/>
                </a:lnTo>
                <a:lnTo>
                  <a:pt x="0" y="629982"/>
                </a:lnTo>
                <a:lnTo>
                  <a:pt x="0" y="0"/>
                </a:lnTo>
                <a:close/>
              </a:path>
            </a:pathLst>
          </a:custGeom>
          <a:blipFill>
            <a:blip r:embed="rId53">
              <a:extLst>
                <a:ext uri="{96DAC541-7B7A-43D3-8B79-37D633B846F1}">
                  <asvg:svgBlip xmlns:asvg="http://schemas.microsoft.com/office/drawing/2016/SVG/main" r:embed="rId54"/>
                </a:ext>
              </a:extLst>
            </a:blip>
            <a:stretch>
              <a:fillRect l="0" t="0" r="0" b="0"/>
            </a:stretch>
          </a:blipFill>
        </p:spPr>
      </p:sp>
      <p:sp>
        <p:nvSpPr>
          <p:cNvPr name="Freeform 30" id="30"/>
          <p:cNvSpPr/>
          <p:nvPr/>
        </p:nvSpPr>
        <p:spPr>
          <a:xfrm flipH="false" flipV="false" rot="0">
            <a:off x="5243138" y="6731732"/>
            <a:ext cx="731438" cy="652302"/>
          </a:xfrm>
          <a:custGeom>
            <a:avLst/>
            <a:gdLst/>
            <a:ahLst/>
            <a:cxnLst/>
            <a:rect r="r" b="b" t="t" l="l"/>
            <a:pathLst>
              <a:path h="652302" w="731438">
                <a:moveTo>
                  <a:pt x="0" y="0"/>
                </a:moveTo>
                <a:lnTo>
                  <a:pt x="731438" y="0"/>
                </a:lnTo>
                <a:lnTo>
                  <a:pt x="731438" y="652302"/>
                </a:lnTo>
                <a:lnTo>
                  <a:pt x="0" y="652302"/>
                </a:lnTo>
                <a:lnTo>
                  <a:pt x="0" y="0"/>
                </a:lnTo>
                <a:close/>
              </a:path>
            </a:pathLst>
          </a:custGeom>
          <a:blipFill>
            <a:blip r:embed="rId55">
              <a:extLst>
                <a:ext uri="{96DAC541-7B7A-43D3-8B79-37D633B846F1}">
                  <asvg:svgBlip xmlns:asvg="http://schemas.microsoft.com/office/drawing/2016/SVG/main" r:embed="rId56"/>
                </a:ext>
              </a:extLst>
            </a:blip>
            <a:stretch>
              <a:fillRect l="0" t="0" r="0" b="0"/>
            </a:stretch>
          </a:blipFill>
        </p:spPr>
      </p:sp>
      <p:sp>
        <p:nvSpPr>
          <p:cNvPr name="Freeform 31" id="31"/>
          <p:cNvSpPr/>
          <p:nvPr/>
        </p:nvSpPr>
        <p:spPr>
          <a:xfrm flipH="false" flipV="false" rot="0">
            <a:off x="5335254" y="7640510"/>
            <a:ext cx="547206" cy="712878"/>
          </a:xfrm>
          <a:custGeom>
            <a:avLst/>
            <a:gdLst/>
            <a:ahLst/>
            <a:cxnLst/>
            <a:rect r="r" b="b" t="t" l="l"/>
            <a:pathLst>
              <a:path h="712878" w="547206">
                <a:moveTo>
                  <a:pt x="0" y="0"/>
                </a:moveTo>
                <a:lnTo>
                  <a:pt x="547206" y="0"/>
                </a:lnTo>
                <a:lnTo>
                  <a:pt x="547206" y="712878"/>
                </a:lnTo>
                <a:lnTo>
                  <a:pt x="0" y="712878"/>
                </a:lnTo>
                <a:lnTo>
                  <a:pt x="0" y="0"/>
                </a:lnTo>
                <a:close/>
              </a:path>
            </a:pathLst>
          </a:custGeom>
          <a:blipFill>
            <a:blip r:embed="rId57">
              <a:extLst>
                <a:ext uri="{96DAC541-7B7A-43D3-8B79-37D633B846F1}">
                  <asvg:svgBlip xmlns:asvg="http://schemas.microsoft.com/office/drawing/2016/SVG/main" r:embed="rId58"/>
                </a:ext>
              </a:extLst>
            </a:blip>
            <a:stretch>
              <a:fillRect l="0" t="0" r="0" b="0"/>
            </a:stretch>
          </a:blipFill>
        </p:spPr>
      </p:sp>
      <p:sp>
        <p:nvSpPr>
          <p:cNvPr name="Freeform 32" id="32"/>
          <p:cNvSpPr/>
          <p:nvPr/>
        </p:nvSpPr>
        <p:spPr>
          <a:xfrm flipH="false" flipV="false" rot="0">
            <a:off x="7972958" y="7682704"/>
            <a:ext cx="629922" cy="716398"/>
          </a:xfrm>
          <a:custGeom>
            <a:avLst/>
            <a:gdLst/>
            <a:ahLst/>
            <a:cxnLst/>
            <a:rect r="r" b="b" t="t" l="l"/>
            <a:pathLst>
              <a:path h="716398" w="629922">
                <a:moveTo>
                  <a:pt x="0" y="0"/>
                </a:moveTo>
                <a:lnTo>
                  <a:pt x="629922" y="0"/>
                </a:lnTo>
                <a:lnTo>
                  <a:pt x="629922" y="716398"/>
                </a:lnTo>
                <a:lnTo>
                  <a:pt x="0" y="716398"/>
                </a:lnTo>
                <a:lnTo>
                  <a:pt x="0" y="0"/>
                </a:lnTo>
                <a:close/>
              </a:path>
            </a:pathLst>
          </a:custGeom>
          <a:blipFill>
            <a:blip r:embed="rId59">
              <a:extLst>
                <a:ext uri="{96DAC541-7B7A-43D3-8B79-37D633B846F1}">
                  <asvg:svgBlip xmlns:asvg="http://schemas.microsoft.com/office/drawing/2016/SVG/main" r:embed="rId60"/>
                </a:ext>
              </a:extLst>
            </a:blip>
            <a:stretch>
              <a:fillRect l="0" t="0" r="0" b="0"/>
            </a:stretch>
          </a:blipFill>
        </p:spPr>
      </p:sp>
      <p:sp>
        <p:nvSpPr>
          <p:cNvPr name="Freeform 33" id="33"/>
          <p:cNvSpPr/>
          <p:nvPr/>
        </p:nvSpPr>
        <p:spPr>
          <a:xfrm flipH="false" flipV="false" rot="0">
            <a:off x="4366894" y="3083598"/>
            <a:ext cx="720158" cy="673190"/>
          </a:xfrm>
          <a:custGeom>
            <a:avLst/>
            <a:gdLst/>
            <a:ahLst/>
            <a:cxnLst/>
            <a:rect r="r" b="b" t="t" l="l"/>
            <a:pathLst>
              <a:path h="673190" w="720158">
                <a:moveTo>
                  <a:pt x="0" y="0"/>
                </a:moveTo>
                <a:lnTo>
                  <a:pt x="720158" y="0"/>
                </a:lnTo>
                <a:lnTo>
                  <a:pt x="720158" y="673190"/>
                </a:lnTo>
                <a:lnTo>
                  <a:pt x="0" y="673190"/>
                </a:lnTo>
                <a:lnTo>
                  <a:pt x="0" y="0"/>
                </a:lnTo>
                <a:close/>
              </a:path>
            </a:pathLst>
          </a:custGeom>
          <a:blipFill>
            <a:blip r:embed="rId61">
              <a:extLst>
                <a:ext uri="{96DAC541-7B7A-43D3-8B79-37D633B846F1}">
                  <asvg:svgBlip xmlns:asvg="http://schemas.microsoft.com/office/drawing/2016/SVG/main" r:embed="rId62"/>
                </a:ext>
              </a:extLst>
            </a:blip>
            <a:stretch>
              <a:fillRect l="0" t="0" r="0" b="0"/>
            </a:stretch>
          </a:blipFill>
        </p:spPr>
      </p:sp>
      <p:grpSp>
        <p:nvGrpSpPr>
          <p:cNvPr name="Group 34" id="34"/>
          <p:cNvGrpSpPr/>
          <p:nvPr/>
        </p:nvGrpSpPr>
        <p:grpSpPr>
          <a:xfrm rot="0">
            <a:off x="4690286" y="3944674"/>
            <a:ext cx="41418" cy="124194"/>
            <a:chOff x="0" y="0"/>
            <a:chExt cx="55224" cy="165592"/>
          </a:xfrm>
        </p:grpSpPr>
        <p:sp>
          <p:nvSpPr>
            <p:cNvPr name="Freeform 35" id="35"/>
            <p:cNvSpPr/>
            <p:nvPr/>
          </p:nvSpPr>
          <p:spPr>
            <a:xfrm flipH="false" flipV="false" rot="0">
              <a:off x="127" y="127"/>
              <a:ext cx="55118" cy="165354"/>
            </a:xfrm>
            <a:custGeom>
              <a:avLst/>
              <a:gdLst/>
              <a:ahLst/>
              <a:cxnLst/>
              <a:rect r="r" b="b" t="t" l="l"/>
              <a:pathLst>
                <a:path h="165354" w="55118">
                  <a:moveTo>
                    <a:pt x="27432" y="0"/>
                  </a:moveTo>
                  <a:cubicBezTo>
                    <a:pt x="12446" y="0"/>
                    <a:pt x="0" y="12446"/>
                    <a:pt x="0" y="27559"/>
                  </a:cubicBezTo>
                  <a:lnTo>
                    <a:pt x="0" y="140335"/>
                  </a:lnTo>
                  <a:cubicBezTo>
                    <a:pt x="0" y="152908"/>
                    <a:pt x="12446" y="165354"/>
                    <a:pt x="27559" y="165354"/>
                  </a:cubicBezTo>
                  <a:cubicBezTo>
                    <a:pt x="42672" y="165354"/>
                    <a:pt x="55118" y="152908"/>
                    <a:pt x="55118" y="137795"/>
                  </a:cubicBezTo>
                  <a:lnTo>
                    <a:pt x="55118" y="27559"/>
                  </a:lnTo>
                  <a:cubicBezTo>
                    <a:pt x="55118" y="12446"/>
                    <a:pt x="42545" y="0"/>
                    <a:pt x="27432" y="0"/>
                  </a:cubicBezTo>
                  <a:close/>
                </a:path>
              </a:pathLst>
            </a:custGeom>
            <a:solidFill>
              <a:srgbClr val="5F7D95"/>
            </a:solidFill>
          </p:spPr>
        </p:sp>
      </p:grpSp>
      <p:grpSp>
        <p:nvGrpSpPr>
          <p:cNvPr name="Group 36" id="36"/>
          <p:cNvGrpSpPr/>
          <p:nvPr/>
        </p:nvGrpSpPr>
        <p:grpSpPr>
          <a:xfrm rot="0">
            <a:off x="4530470" y="3997606"/>
            <a:ext cx="111004" cy="78778"/>
            <a:chOff x="0" y="0"/>
            <a:chExt cx="148005" cy="105037"/>
          </a:xfrm>
        </p:grpSpPr>
        <p:sp>
          <p:nvSpPr>
            <p:cNvPr name="Freeform 37" id="37"/>
            <p:cNvSpPr/>
            <p:nvPr/>
          </p:nvSpPr>
          <p:spPr>
            <a:xfrm flipH="false" flipV="false" rot="0">
              <a:off x="127" y="127"/>
              <a:ext cx="147828" cy="104775"/>
            </a:xfrm>
            <a:custGeom>
              <a:avLst/>
              <a:gdLst/>
              <a:ahLst/>
              <a:cxnLst/>
              <a:rect r="r" b="b" t="t" l="l"/>
              <a:pathLst>
                <a:path h="104775" w="147828">
                  <a:moveTo>
                    <a:pt x="36830" y="0"/>
                  </a:moveTo>
                  <a:cubicBezTo>
                    <a:pt x="27305" y="0"/>
                    <a:pt x="17526" y="6096"/>
                    <a:pt x="12446" y="14605"/>
                  </a:cubicBezTo>
                  <a:cubicBezTo>
                    <a:pt x="0" y="24638"/>
                    <a:pt x="4953" y="44704"/>
                    <a:pt x="20066" y="52197"/>
                  </a:cubicBezTo>
                  <a:lnTo>
                    <a:pt x="97663" y="102362"/>
                  </a:lnTo>
                  <a:cubicBezTo>
                    <a:pt x="100203" y="104775"/>
                    <a:pt x="107696" y="104775"/>
                    <a:pt x="112649" y="104775"/>
                  </a:cubicBezTo>
                  <a:cubicBezTo>
                    <a:pt x="122682" y="104775"/>
                    <a:pt x="132842" y="102362"/>
                    <a:pt x="137795" y="92329"/>
                  </a:cubicBezTo>
                  <a:cubicBezTo>
                    <a:pt x="147828" y="79756"/>
                    <a:pt x="140208" y="59690"/>
                    <a:pt x="127635" y="54737"/>
                  </a:cubicBezTo>
                  <a:lnTo>
                    <a:pt x="50038" y="4572"/>
                  </a:lnTo>
                  <a:cubicBezTo>
                    <a:pt x="45974" y="1270"/>
                    <a:pt x="41529" y="0"/>
                    <a:pt x="36830" y="0"/>
                  </a:cubicBezTo>
                  <a:close/>
                </a:path>
              </a:pathLst>
            </a:custGeom>
            <a:solidFill>
              <a:srgbClr val="5F7D95"/>
            </a:solidFill>
          </p:spPr>
        </p:sp>
      </p:grpSp>
      <p:grpSp>
        <p:nvGrpSpPr>
          <p:cNvPr name="Group 38" id="38"/>
          <p:cNvGrpSpPr/>
          <p:nvPr/>
        </p:nvGrpSpPr>
        <p:grpSpPr>
          <a:xfrm rot="0">
            <a:off x="4786186" y="4001188"/>
            <a:ext cx="103486" cy="77046"/>
            <a:chOff x="0" y="0"/>
            <a:chExt cx="137981" cy="102728"/>
          </a:xfrm>
        </p:grpSpPr>
        <p:sp>
          <p:nvSpPr>
            <p:cNvPr name="Freeform 39" id="39"/>
            <p:cNvSpPr/>
            <p:nvPr/>
          </p:nvSpPr>
          <p:spPr>
            <a:xfrm flipH="false" flipV="false" rot="0">
              <a:off x="0" y="0"/>
              <a:ext cx="137795" cy="102743"/>
            </a:xfrm>
            <a:custGeom>
              <a:avLst/>
              <a:gdLst/>
              <a:ahLst/>
              <a:cxnLst/>
              <a:rect r="r" b="b" t="t" l="l"/>
              <a:pathLst>
                <a:path h="102743" w="137795">
                  <a:moveTo>
                    <a:pt x="107696" y="0"/>
                  </a:moveTo>
                  <a:cubicBezTo>
                    <a:pt x="103505" y="0"/>
                    <a:pt x="99187" y="889"/>
                    <a:pt x="95250" y="2413"/>
                  </a:cubicBezTo>
                  <a:lnTo>
                    <a:pt x="17526" y="52578"/>
                  </a:lnTo>
                  <a:cubicBezTo>
                    <a:pt x="4953" y="62611"/>
                    <a:pt x="0" y="77724"/>
                    <a:pt x="7620" y="90170"/>
                  </a:cubicBezTo>
                  <a:cubicBezTo>
                    <a:pt x="10033" y="97790"/>
                    <a:pt x="20066" y="102743"/>
                    <a:pt x="27686" y="102743"/>
                  </a:cubicBezTo>
                  <a:cubicBezTo>
                    <a:pt x="35306" y="102743"/>
                    <a:pt x="37719" y="102743"/>
                    <a:pt x="45212" y="100203"/>
                  </a:cubicBezTo>
                  <a:lnTo>
                    <a:pt x="122809" y="50038"/>
                  </a:lnTo>
                  <a:cubicBezTo>
                    <a:pt x="135382" y="40005"/>
                    <a:pt x="137795" y="25019"/>
                    <a:pt x="132842" y="12446"/>
                  </a:cubicBezTo>
                  <a:cubicBezTo>
                    <a:pt x="125984" y="3937"/>
                    <a:pt x="116840" y="0"/>
                    <a:pt x="107696" y="0"/>
                  </a:cubicBezTo>
                  <a:close/>
                </a:path>
              </a:pathLst>
            </a:custGeom>
            <a:solidFill>
              <a:srgbClr val="5F7D95"/>
            </a:solidFill>
          </p:spPr>
        </p:sp>
      </p:grpSp>
      <p:sp>
        <p:nvSpPr>
          <p:cNvPr name="Freeform 40" id="40"/>
          <p:cNvSpPr/>
          <p:nvPr/>
        </p:nvSpPr>
        <p:spPr>
          <a:xfrm flipH="false" flipV="false" rot="0">
            <a:off x="4406394" y="4868038"/>
            <a:ext cx="629922" cy="722068"/>
          </a:xfrm>
          <a:custGeom>
            <a:avLst/>
            <a:gdLst/>
            <a:ahLst/>
            <a:cxnLst/>
            <a:rect r="r" b="b" t="t" l="l"/>
            <a:pathLst>
              <a:path h="722068" w="629922">
                <a:moveTo>
                  <a:pt x="0" y="0"/>
                </a:moveTo>
                <a:lnTo>
                  <a:pt x="629922" y="0"/>
                </a:lnTo>
                <a:lnTo>
                  <a:pt x="629922" y="722068"/>
                </a:lnTo>
                <a:lnTo>
                  <a:pt x="0" y="722068"/>
                </a:lnTo>
                <a:lnTo>
                  <a:pt x="0" y="0"/>
                </a:lnTo>
                <a:close/>
              </a:path>
            </a:pathLst>
          </a:custGeom>
          <a:blipFill>
            <a:blip r:embed="rId63">
              <a:extLst>
                <a:ext uri="{96DAC541-7B7A-43D3-8B79-37D633B846F1}">
                  <asvg:svgBlip xmlns:asvg="http://schemas.microsoft.com/office/drawing/2016/SVG/main" r:embed="rId64"/>
                </a:ext>
              </a:extLst>
            </a:blip>
            <a:stretch>
              <a:fillRect l="0" t="0" r="0" b="0"/>
            </a:stretch>
          </a:blipFill>
        </p:spPr>
      </p:sp>
      <p:sp>
        <p:nvSpPr>
          <p:cNvPr name="Freeform 41" id="41"/>
          <p:cNvSpPr/>
          <p:nvPr/>
        </p:nvSpPr>
        <p:spPr>
          <a:xfrm flipH="false" flipV="false" rot="0">
            <a:off x="1746242" y="5856568"/>
            <a:ext cx="628012" cy="718308"/>
          </a:xfrm>
          <a:custGeom>
            <a:avLst/>
            <a:gdLst/>
            <a:ahLst/>
            <a:cxnLst/>
            <a:rect r="r" b="b" t="t" l="l"/>
            <a:pathLst>
              <a:path h="718308" w="628012">
                <a:moveTo>
                  <a:pt x="0" y="0"/>
                </a:moveTo>
                <a:lnTo>
                  <a:pt x="628012" y="0"/>
                </a:lnTo>
                <a:lnTo>
                  <a:pt x="628012" y="718308"/>
                </a:lnTo>
                <a:lnTo>
                  <a:pt x="0" y="718308"/>
                </a:lnTo>
                <a:lnTo>
                  <a:pt x="0" y="0"/>
                </a:lnTo>
                <a:close/>
              </a:path>
            </a:pathLst>
          </a:custGeom>
          <a:blipFill>
            <a:blip r:embed="rId65">
              <a:extLst>
                <a:ext uri="{96DAC541-7B7A-43D3-8B79-37D633B846F1}">
                  <asvg:svgBlip xmlns:asvg="http://schemas.microsoft.com/office/drawing/2016/SVG/main" r:embed="rId66"/>
                </a:ext>
              </a:extLst>
            </a:blip>
            <a:stretch>
              <a:fillRect l="0" t="0" r="0" b="0"/>
            </a:stretch>
          </a:blipFill>
        </p:spPr>
      </p:sp>
      <p:sp>
        <p:nvSpPr>
          <p:cNvPr name="Freeform 42" id="42"/>
          <p:cNvSpPr/>
          <p:nvPr/>
        </p:nvSpPr>
        <p:spPr>
          <a:xfrm flipH="false" flipV="false" rot="0">
            <a:off x="1699244" y="6749636"/>
            <a:ext cx="722008" cy="715922"/>
          </a:xfrm>
          <a:custGeom>
            <a:avLst/>
            <a:gdLst/>
            <a:ahLst/>
            <a:cxnLst/>
            <a:rect r="r" b="b" t="t" l="l"/>
            <a:pathLst>
              <a:path h="715922" w="722008">
                <a:moveTo>
                  <a:pt x="0" y="0"/>
                </a:moveTo>
                <a:lnTo>
                  <a:pt x="722008" y="0"/>
                </a:lnTo>
                <a:lnTo>
                  <a:pt x="722008" y="715922"/>
                </a:lnTo>
                <a:lnTo>
                  <a:pt x="0" y="715922"/>
                </a:lnTo>
                <a:lnTo>
                  <a:pt x="0" y="0"/>
                </a:lnTo>
                <a:close/>
              </a:path>
            </a:pathLst>
          </a:custGeom>
          <a:blipFill>
            <a:blip r:embed="rId67">
              <a:extLst>
                <a:ext uri="{96DAC541-7B7A-43D3-8B79-37D633B846F1}">
                  <asvg:svgBlip xmlns:asvg="http://schemas.microsoft.com/office/drawing/2016/SVG/main" r:embed="rId68"/>
                </a:ext>
              </a:extLst>
            </a:blip>
            <a:stretch>
              <a:fillRect l="0" t="0" r="0" b="0"/>
            </a:stretch>
          </a:blipFill>
        </p:spPr>
      </p:sp>
      <p:sp>
        <p:nvSpPr>
          <p:cNvPr name="Freeform 43" id="43"/>
          <p:cNvSpPr/>
          <p:nvPr/>
        </p:nvSpPr>
        <p:spPr>
          <a:xfrm flipH="false" flipV="false" rot="0">
            <a:off x="1702050" y="7747934"/>
            <a:ext cx="716398" cy="545296"/>
          </a:xfrm>
          <a:custGeom>
            <a:avLst/>
            <a:gdLst/>
            <a:ahLst/>
            <a:cxnLst/>
            <a:rect r="r" b="b" t="t" l="l"/>
            <a:pathLst>
              <a:path h="545296" w="716398">
                <a:moveTo>
                  <a:pt x="0" y="0"/>
                </a:moveTo>
                <a:lnTo>
                  <a:pt x="716398" y="0"/>
                </a:lnTo>
                <a:lnTo>
                  <a:pt x="716398" y="545296"/>
                </a:lnTo>
                <a:lnTo>
                  <a:pt x="0" y="545296"/>
                </a:lnTo>
                <a:lnTo>
                  <a:pt x="0" y="0"/>
                </a:lnTo>
                <a:close/>
              </a:path>
            </a:pathLst>
          </a:custGeom>
          <a:blipFill>
            <a:blip r:embed="rId69">
              <a:extLst>
                <a:ext uri="{96DAC541-7B7A-43D3-8B79-37D633B846F1}">
                  <asvg:svgBlip xmlns:asvg="http://schemas.microsoft.com/office/drawing/2016/SVG/main" r:embed="rId70"/>
                </a:ext>
              </a:extLst>
            </a:blip>
            <a:stretch>
              <a:fillRect l="0" t="0" r="0" b="0"/>
            </a:stretch>
          </a:blipFill>
        </p:spPr>
      </p:sp>
      <p:sp>
        <p:nvSpPr>
          <p:cNvPr name="Freeform 44" id="44"/>
          <p:cNvSpPr/>
          <p:nvPr/>
        </p:nvSpPr>
        <p:spPr>
          <a:xfrm flipH="false" flipV="false" rot="0">
            <a:off x="6154948" y="5831364"/>
            <a:ext cx="712638" cy="721590"/>
          </a:xfrm>
          <a:custGeom>
            <a:avLst/>
            <a:gdLst/>
            <a:ahLst/>
            <a:cxnLst/>
            <a:rect r="r" b="b" t="t" l="l"/>
            <a:pathLst>
              <a:path h="721590" w="712638">
                <a:moveTo>
                  <a:pt x="0" y="0"/>
                </a:moveTo>
                <a:lnTo>
                  <a:pt x="712638" y="0"/>
                </a:lnTo>
                <a:lnTo>
                  <a:pt x="712638" y="721590"/>
                </a:lnTo>
                <a:lnTo>
                  <a:pt x="0" y="721590"/>
                </a:lnTo>
                <a:lnTo>
                  <a:pt x="0" y="0"/>
                </a:lnTo>
                <a:close/>
              </a:path>
            </a:pathLst>
          </a:custGeom>
          <a:blipFill>
            <a:blip r:embed="rId71">
              <a:extLst>
                <a:ext uri="{96DAC541-7B7A-43D3-8B79-37D633B846F1}">
                  <asvg:svgBlip xmlns:asvg="http://schemas.microsoft.com/office/drawing/2016/SVG/main" r:embed="rId72"/>
                </a:ext>
              </a:extLst>
            </a:blip>
            <a:stretch>
              <a:fillRect l="0" t="0" r="0" b="0"/>
            </a:stretch>
          </a:blipFill>
        </p:spPr>
      </p:sp>
      <p:sp>
        <p:nvSpPr>
          <p:cNvPr name="Freeform 45" id="45"/>
          <p:cNvSpPr/>
          <p:nvPr/>
        </p:nvSpPr>
        <p:spPr>
          <a:xfrm flipH="false" flipV="false" rot="0">
            <a:off x="6147848" y="6774044"/>
            <a:ext cx="716458" cy="629922"/>
          </a:xfrm>
          <a:custGeom>
            <a:avLst/>
            <a:gdLst/>
            <a:ahLst/>
            <a:cxnLst/>
            <a:rect r="r" b="b" t="t" l="l"/>
            <a:pathLst>
              <a:path h="629922" w="716458">
                <a:moveTo>
                  <a:pt x="0" y="0"/>
                </a:moveTo>
                <a:lnTo>
                  <a:pt x="716458" y="0"/>
                </a:lnTo>
                <a:lnTo>
                  <a:pt x="716458" y="629922"/>
                </a:lnTo>
                <a:lnTo>
                  <a:pt x="0" y="629922"/>
                </a:lnTo>
                <a:lnTo>
                  <a:pt x="0" y="0"/>
                </a:lnTo>
                <a:close/>
              </a:path>
            </a:pathLst>
          </a:custGeom>
          <a:blipFill>
            <a:blip r:embed="rId73">
              <a:extLst>
                <a:ext uri="{96DAC541-7B7A-43D3-8B79-37D633B846F1}">
                  <asvg:svgBlip xmlns:asvg="http://schemas.microsoft.com/office/drawing/2016/SVG/main" r:embed="rId74"/>
                </a:ext>
              </a:extLst>
            </a:blip>
            <a:stretch>
              <a:fillRect l="0" t="0" r="0" b="0"/>
            </a:stretch>
          </a:blipFill>
        </p:spPr>
      </p:sp>
      <p:sp>
        <p:nvSpPr>
          <p:cNvPr name="Freeform 46" id="46"/>
          <p:cNvSpPr/>
          <p:nvPr/>
        </p:nvSpPr>
        <p:spPr>
          <a:xfrm flipH="false" flipV="false" rot="0">
            <a:off x="6146206" y="7642002"/>
            <a:ext cx="719740" cy="715146"/>
          </a:xfrm>
          <a:custGeom>
            <a:avLst/>
            <a:gdLst/>
            <a:ahLst/>
            <a:cxnLst/>
            <a:rect r="r" b="b" t="t" l="l"/>
            <a:pathLst>
              <a:path h="715146" w="719740">
                <a:moveTo>
                  <a:pt x="0" y="0"/>
                </a:moveTo>
                <a:lnTo>
                  <a:pt x="719740" y="0"/>
                </a:lnTo>
                <a:lnTo>
                  <a:pt x="719740" y="715146"/>
                </a:lnTo>
                <a:lnTo>
                  <a:pt x="0" y="715146"/>
                </a:lnTo>
                <a:lnTo>
                  <a:pt x="0" y="0"/>
                </a:lnTo>
                <a:close/>
              </a:path>
            </a:pathLst>
          </a:custGeom>
          <a:blipFill>
            <a:blip r:embed="rId75">
              <a:extLst>
                <a:ext uri="{96DAC541-7B7A-43D3-8B79-37D633B846F1}">
                  <asvg:svgBlip xmlns:asvg="http://schemas.microsoft.com/office/drawing/2016/SVG/main" r:embed="rId76"/>
                </a:ext>
              </a:extLst>
            </a:blip>
            <a:stretch>
              <a:fillRect l="0" t="0" r="0" b="0"/>
            </a:stretch>
          </a:blipFill>
        </p:spPr>
      </p:sp>
      <p:sp>
        <p:nvSpPr>
          <p:cNvPr name="Freeform 47" id="47"/>
          <p:cNvSpPr/>
          <p:nvPr/>
        </p:nvSpPr>
        <p:spPr>
          <a:xfrm flipH="false" flipV="false" rot="0">
            <a:off x="4349520" y="8523874"/>
            <a:ext cx="718308" cy="720218"/>
          </a:xfrm>
          <a:custGeom>
            <a:avLst/>
            <a:gdLst/>
            <a:ahLst/>
            <a:cxnLst/>
            <a:rect r="r" b="b" t="t" l="l"/>
            <a:pathLst>
              <a:path h="720218" w="718308">
                <a:moveTo>
                  <a:pt x="0" y="0"/>
                </a:moveTo>
                <a:lnTo>
                  <a:pt x="718308" y="0"/>
                </a:lnTo>
                <a:lnTo>
                  <a:pt x="718308" y="720218"/>
                </a:lnTo>
                <a:lnTo>
                  <a:pt x="0" y="720218"/>
                </a:lnTo>
                <a:lnTo>
                  <a:pt x="0" y="0"/>
                </a:lnTo>
                <a:close/>
              </a:path>
            </a:pathLst>
          </a:custGeom>
          <a:blipFill>
            <a:blip r:embed="rId77">
              <a:extLst>
                <a:ext uri="{96DAC541-7B7A-43D3-8B79-37D633B846F1}">
                  <asvg:svgBlip xmlns:asvg="http://schemas.microsoft.com/office/drawing/2016/SVG/main" r:embed="rId78"/>
                </a:ext>
              </a:extLst>
            </a:blip>
            <a:stretch>
              <a:fillRect l="0" t="0" r="0" b="0"/>
            </a:stretch>
          </a:blipFill>
        </p:spPr>
      </p:sp>
      <p:sp>
        <p:nvSpPr>
          <p:cNvPr name="Freeform 48" id="48"/>
          <p:cNvSpPr/>
          <p:nvPr/>
        </p:nvSpPr>
        <p:spPr>
          <a:xfrm flipH="false" flipV="false" rot="0">
            <a:off x="5257422" y="3062950"/>
            <a:ext cx="716398" cy="716398"/>
          </a:xfrm>
          <a:custGeom>
            <a:avLst/>
            <a:gdLst/>
            <a:ahLst/>
            <a:cxnLst/>
            <a:rect r="r" b="b" t="t" l="l"/>
            <a:pathLst>
              <a:path h="716398" w="716398">
                <a:moveTo>
                  <a:pt x="0" y="0"/>
                </a:moveTo>
                <a:lnTo>
                  <a:pt x="716398" y="0"/>
                </a:lnTo>
                <a:lnTo>
                  <a:pt x="716398" y="716398"/>
                </a:lnTo>
                <a:lnTo>
                  <a:pt x="0" y="716398"/>
                </a:lnTo>
                <a:lnTo>
                  <a:pt x="0" y="0"/>
                </a:lnTo>
                <a:close/>
              </a:path>
            </a:pathLst>
          </a:custGeom>
          <a:blipFill>
            <a:blip r:embed="rId79">
              <a:extLst>
                <a:ext uri="{96DAC541-7B7A-43D3-8B79-37D633B846F1}">
                  <asvg:svgBlip xmlns:asvg="http://schemas.microsoft.com/office/drawing/2016/SVG/main" r:embed="rId80"/>
                </a:ext>
              </a:extLst>
            </a:blip>
            <a:stretch>
              <a:fillRect l="0" t="0" r="0" b="0"/>
            </a:stretch>
          </a:blipFill>
        </p:spPr>
      </p:sp>
      <p:sp>
        <p:nvSpPr>
          <p:cNvPr name="Freeform 49" id="49"/>
          <p:cNvSpPr/>
          <p:nvPr/>
        </p:nvSpPr>
        <p:spPr>
          <a:xfrm flipH="false" flipV="false" rot="0">
            <a:off x="5251846" y="3974970"/>
            <a:ext cx="716398" cy="716458"/>
          </a:xfrm>
          <a:custGeom>
            <a:avLst/>
            <a:gdLst/>
            <a:ahLst/>
            <a:cxnLst/>
            <a:rect r="r" b="b" t="t" l="l"/>
            <a:pathLst>
              <a:path h="716458" w="716398">
                <a:moveTo>
                  <a:pt x="0" y="0"/>
                </a:moveTo>
                <a:lnTo>
                  <a:pt x="716398" y="0"/>
                </a:lnTo>
                <a:lnTo>
                  <a:pt x="716398" y="716458"/>
                </a:lnTo>
                <a:lnTo>
                  <a:pt x="0" y="716458"/>
                </a:lnTo>
                <a:lnTo>
                  <a:pt x="0" y="0"/>
                </a:lnTo>
                <a:close/>
              </a:path>
            </a:pathLst>
          </a:custGeom>
          <a:blipFill>
            <a:blip r:embed="rId81">
              <a:extLst>
                <a:ext uri="{96DAC541-7B7A-43D3-8B79-37D633B846F1}">
                  <asvg:svgBlip xmlns:asvg="http://schemas.microsoft.com/office/drawing/2016/SVG/main" r:embed="rId82"/>
                </a:ext>
              </a:extLst>
            </a:blip>
            <a:stretch>
              <a:fillRect l="0" t="0" r="0" b="0"/>
            </a:stretch>
          </a:blipFill>
        </p:spPr>
      </p:sp>
      <p:sp>
        <p:nvSpPr>
          <p:cNvPr name="Freeform 50" id="50"/>
          <p:cNvSpPr/>
          <p:nvPr/>
        </p:nvSpPr>
        <p:spPr>
          <a:xfrm flipH="false" flipV="false" rot="0">
            <a:off x="5254618" y="4870250"/>
            <a:ext cx="722008" cy="715742"/>
          </a:xfrm>
          <a:custGeom>
            <a:avLst/>
            <a:gdLst/>
            <a:ahLst/>
            <a:cxnLst/>
            <a:rect r="r" b="b" t="t" l="l"/>
            <a:pathLst>
              <a:path h="715742" w="722008">
                <a:moveTo>
                  <a:pt x="0" y="0"/>
                </a:moveTo>
                <a:lnTo>
                  <a:pt x="722008" y="0"/>
                </a:lnTo>
                <a:lnTo>
                  <a:pt x="722008" y="715742"/>
                </a:lnTo>
                <a:lnTo>
                  <a:pt x="0" y="715742"/>
                </a:lnTo>
                <a:lnTo>
                  <a:pt x="0" y="0"/>
                </a:lnTo>
                <a:close/>
              </a:path>
            </a:pathLst>
          </a:custGeom>
          <a:blipFill>
            <a:blip r:embed="rId83">
              <a:extLst>
                <a:ext uri="{96DAC541-7B7A-43D3-8B79-37D633B846F1}">
                  <asvg:svgBlip xmlns:asvg="http://schemas.microsoft.com/office/drawing/2016/SVG/main" r:embed="rId84"/>
                </a:ext>
              </a:extLst>
            </a:blip>
            <a:stretch>
              <a:fillRect l="0" t="0" r="0" b="0"/>
            </a:stretch>
          </a:blipFill>
        </p:spPr>
      </p:sp>
      <p:sp>
        <p:nvSpPr>
          <p:cNvPr name="Freeform 51" id="51"/>
          <p:cNvSpPr/>
          <p:nvPr/>
        </p:nvSpPr>
        <p:spPr>
          <a:xfrm flipH="false" flipV="false" rot="0">
            <a:off x="2580988" y="5856568"/>
            <a:ext cx="720218" cy="716398"/>
          </a:xfrm>
          <a:custGeom>
            <a:avLst/>
            <a:gdLst/>
            <a:ahLst/>
            <a:cxnLst/>
            <a:rect r="r" b="b" t="t" l="l"/>
            <a:pathLst>
              <a:path h="716398" w="720218">
                <a:moveTo>
                  <a:pt x="0" y="0"/>
                </a:moveTo>
                <a:lnTo>
                  <a:pt x="720218" y="0"/>
                </a:lnTo>
                <a:lnTo>
                  <a:pt x="720218" y="716398"/>
                </a:lnTo>
                <a:lnTo>
                  <a:pt x="0" y="716398"/>
                </a:lnTo>
                <a:lnTo>
                  <a:pt x="0" y="0"/>
                </a:lnTo>
                <a:close/>
              </a:path>
            </a:pathLst>
          </a:custGeom>
          <a:blipFill>
            <a:blip r:embed="rId85">
              <a:extLst>
                <a:ext uri="{96DAC541-7B7A-43D3-8B79-37D633B846F1}">
                  <asvg:svgBlip xmlns:asvg="http://schemas.microsoft.com/office/drawing/2016/SVG/main" r:embed="rId86"/>
                </a:ext>
              </a:extLst>
            </a:blip>
            <a:stretch>
              <a:fillRect l="0" t="0" r="0" b="0"/>
            </a:stretch>
          </a:blipFill>
        </p:spPr>
      </p:sp>
      <p:sp>
        <p:nvSpPr>
          <p:cNvPr name="Freeform 52" id="52"/>
          <p:cNvSpPr/>
          <p:nvPr/>
        </p:nvSpPr>
        <p:spPr>
          <a:xfrm flipH="false" flipV="false" rot="0">
            <a:off x="2581942" y="6749636"/>
            <a:ext cx="718308" cy="718248"/>
          </a:xfrm>
          <a:custGeom>
            <a:avLst/>
            <a:gdLst/>
            <a:ahLst/>
            <a:cxnLst/>
            <a:rect r="r" b="b" t="t" l="l"/>
            <a:pathLst>
              <a:path h="718248" w="718308">
                <a:moveTo>
                  <a:pt x="0" y="0"/>
                </a:moveTo>
                <a:lnTo>
                  <a:pt x="718308" y="0"/>
                </a:lnTo>
                <a:lnTo>
                  <a:pt x="718308" y="718248"/>
                </a:lnTo>
                <a:lnTo>
                  <a:pt x="0" y="718248"/>
                </a:lnTo>
                <a:lnTo>
                  <a:pt x="0" y="0"/>
                </a:lnTo>
                <a:close/>
              </a:path>
            </a:pathLst>
          </a:custGeom>
          <a:blipFill>
            <a:blip r:embed="rId87">
              <a:extLst>
                <a:ext uri="{96DAC541-7B7A-43D3-8B79-37D633B846F1}">
                  <asvg:svgBlip xmlns:asvg="http://schemas.microsoft.com/office/drawing/2016/SVG/main" r:embed="rId88"/>
                </a:ext>
              </a:extLst>
            </a:blip>
            <a:stretch>
              <a:fillRect l="0" t="0" r="0" b="0"/>
            </a:stretch>
          </a:blipFill>
        </p:spPr>
      </p:sp>
      <p:sp>
        <p:nvSpPr>
          <p:cNvPr name="Freeform 53" id="53"/>
          <p:cNvSpPr/>
          <p:nvPr/>
        </p:nvSpPr>
        <p:spPr>
          <a:xfrm flipH="false" flipV="false" rot="0">
            <a:off x="2582896" y="7663308"/>
            <a:ext cx="716398" cy="718308"/>
          </a:xfrm>
          <a:custGeom>
            <a:avLst/>
            <a:gdLst/>
            <a:ahLst/>
            <a:cxnLst/>
            <a:rect r="r" b="b" t="t" l="l"/>
            <a:pathLst>
              <a:path h="718308" w="716398">
                <a:moveTo>
                  <a:pt x="0" y="0"/>
                </a:moveTo>
                <a:lnTo>
                  <a:pt x="716398" y="0"/>
                </a:lnTo>
                <a:lnTo>
                  <a:pt x="716398" y="718308"/>
                </a:lnTo>
                <a:lnTo>
                  <a:pt x="0" y="718308"/>
                </a:lnTo>
                <a:lnTo>
                  <a:pt x="0" y="0"/>
                </a:lnTo>
                <a:close/>
              </a:path>
            </a:pathLst>
          </a:custGeom>
          <a:blipFill>
            <a:blip r:embed="rId89">
              <a:extLst>
                <a:ext uri="{96DAC541-7B7A-43D3-8B79-37D633B846F1}">
                  <asvg:svgBlip xmlns:asvg="http://schemas.microsoft.com/office/drawing/2016/SVG/main" r:embed="rId90"/>
                </a:ext>
              </a:extLst>
            </a:blip>
            <a:stretch>
              <a:fillRect l="0" t="0" r="0" b="0"/>
            </a:stretch>
          </a:blipFill>
        </p:spPr>
      </p:sp>
      <p:sp>
        <p:nvSpPr>
          <p:cNvPr name="Freeform 54" id="54"/>
          <p:cNvSpPr/>
          <p:nvPr/>
        </p:nvSpPr>
        <p:spPr>
          <a:xfrm flipH="false" flipV="false" rot="0">
            <a:off x="7076422" y="5835600"/>
            <a:ext cx="629922" cy="714548"/>
          </a:xfrm>
          <a:custGeom>
            <a:avLst/>
            <a:gdLst/>
            <a:ahLst/>
            <a:cxnLst/>
            <a:rect r="r" b="b" t="t" l="l"/>
            <a:pathLst>
              <a:path h="714548" w="629922">
                <a:moveTo>
                  <a:pt x="0" y="0"/>
                </a:moveTo>
                <a:lnTo>
                  <a:pt x="629922" y="0"/>
                </a:lnTo>
                <a:lnTo>
                  <a:pt x="629922" y="714548"/>
                </a:lnTo>
                <a:lnTo>
                  <a:pt x="0" y="714548"/>
                </a:lnTo>
                <a:lnTo>
                  <a:pt x="0" y="0"/>
                </a:lnTo>
                <a:close/>
              </a:path>
            </a:pathLst>
          </a:custGeom>
          <a:blipFill>
            <a:blip r:embed="rId91">
              <a:extLst>
                <a:ext uri="{96DAC541-7B7A-43D3-8B79-37D633B846F1}">
                  <asvg:svgBlip xmlns:asvg="http://schemas.microsoft.com/office/drawing/2016/SVG/main" r:embed="rId92"/>
                </a:ext>
              </a:extLst>
            </a:blip>
            <a:stretch>
              <a:fillRect l="0" t="0" r="0" b="0"/>
            </a:stretch>
          </a:blipFill>
        </p:spPr>
      </p:sp>
      <p:sp>
        <p:nvSpPr>
          <p:cNvPr name="Freeform 55" id="55"/>
          <p:cNvSpPr/>
          <p:nvPr/>
        </p:nvSpPr>
        <p:spPr>
          <a:xfrm flipH="false" flipV="false" rot="0">
            <a:off x="7070350" y="6728926"/>
            <a:ext cx="631772" cy="716398"/>
          </a:xfrm>
          <a:custGeom>
            <a:avLst/>
            <a:gdLst/>
            <a:ahLst/>
            <a:cxnLst/>
            <a:rect r="r" b="b" t="t" l="l"/>
            <a:pathLst>
              <a:path h="716398" w="631772">
                <a:moveTo>
                  <a:pt x="0" y="0"/>
                </a:moveTo>
                <a:lnTo>
                  <a:pt x="631772" y="0"/>
                </a:lnTo>
                <a:lnTo>
                  <a:pt x="631772" y="716398"/>
                </a:lnTo>
                <a:lnTo>
                  <a:pt x="0" y="716398"/>
                </a:lnTo>
                <a:lnTo>
                  <a:pt x="0" y="0"/>
                </a:lnTo>
                <a:close/>
              </a:path>
            </a:pathLst>
          </a:custGeom>
          <a:blipFill>
            <a:blip r:embed="rId93">
              <a:extLst>
                <a:ext uri="{96DAC541-7B7A-43D3-8B79-37D633B846F1}">
                  <asvg:svgBlip xmlns:asvg="http://schemas.microsoft.com/office/drawing/2016/SVG/main" r:embed="rId94"/>
                </a:ext>
              </a:extLst>
            </a:blip>
            <a:stretch>
              <a:fillRect l="0" t="0" r="0" b="0"/>
            </a:stretch>
          </a:blipFill>
        </p:spPr>
      </p:sp>
      <p:sp>
        <p:nvSpPr>
          <p:cNvPr name="Freeform 56" id="56"/>
          <p:cNvSpPr/>
          <p:nvPr/>
        </p:nvSpPr>
        <p:spPr>
          <a:xfrm flipH="false" flipV="false" rot="0">
            <a:off x="7091000" y="7638840"/>
            <a:ext cx="590474" cy="716458"/>
          </a:xfrm>
          <a:custGeom>
            <a:avLst/>
            <a:gdLst/>
            <a:ahLst/>
            <a:cxnLst/>
            <a:rect r="r" b="b" t="t" l="l"/>
            <a:pathLst>
              <a:path h="716458" w="590474">
                <a:moveTo>
                  <a:pt x="0" y="0"/>
                </a:moveTo>
                <a:lnTo>
                  <a:pt x="590474" y="0"/>
                </a:lnTo>
                <a:lnTo>
                  <a:pt x="590474" y="716458"/>
                </a:lnTo>
                <a:lnTo>
                  <a:pt x="0" y="716458"/>
                </a:lnTo>
                <a:lnTo>
                  <a:pt x="0" y="0"/>
                </a:lnTo>
                <a:close/>
              </a:path>
            </a:pathLst>
          </a:custGeom>
          <a:blipFill>
            <a:blip r:embed="rId95">
              <a:extLst>
                <a:ext uri="{96DAC541-7B7A-43D3-8B79-37D633B846F1}">
                  <asvg:svgBlip xmlns:asvg="http://schemas.microsoft.com/office/drawing/2016/SVG/main" r:embed="rId96"/>
                </a:ext>
              </a:extLst>
            </a:blip>
            <a:stretch>
              <a:fillRect l="0" t="0" r="0" b="0"/>
            </a:stretch>
          </a:blipFill>
        </p:spPr>
      </p:sp>
      <p:sp>
        <p:nvSpPr>
          <p:cNvPr name="Freeform 57" id="57"/>
          <p:cNvSpPr/>
          <p:nvPr/>
        </p:nvSpPr>
        <p:spPr>
          <a:xfrm flipH="false" flipV="false" rot="0">
            <a:off x="5257398" y="8579828"/>
            <a:ext cx="716398" cy="716398"/>
          </a:xfrm>
          <a:custGeom>
            <a:avLst/>
            <a:gdLst/>
            <a:ahLst/>
            <a:cxnLst/>
            <a:rect r="r" b="b" t="t" l="l"/>
            <a:pathLst>
              <a:path h="716398" w="716398">
                <a:moveTo>
                  <a:pt x="0" y="0"/>
                </a:moveTo>
                <a:lnTo>
                  <a:pt x="716398" y="0"/>
                </a:lnTo>
                <a:lnTo>
                  <a:pt x="716398" y="716398"/>
                </a:lnTo>
                <a:lnTo>
                  <a:pt x="0" y="716398"/>
                </a:lnTo>
                <a:lnTo>
                  <a:pt x="0" y="0"/>
                </a:lnTo>
                <a:close/>
              </a:path>
            </a:pathLst>
          </a:custGeom>
          <a:blipFill>
            <a:blip r:embed="rId97">
              <a:extLst>
                <a:ext uri="{96DAC541-7B7A-43D3-8B79-37D633B846F1}">
                  <asvg:svgBlip xmlns:asvg="http://schemas.microsoft.com/office/drawing/2016/SVG/main" r:embed="rId98"/>
                </a:ext>
              </a:extLst>
            </a:blip>
            <a:stretch>
              <a:fillRect l="0" t="0" r="0" b="0"/>
            </a:stretch>
          </a:blipFill>
        </p:spPr>
      </p:sp>
      <p:sp>
        <p:nvSpPr>
          <p:cNvPr name="Freeform 58" id="58"/>
          <p:cNvSpPr/>
          <p:nvPr/>
        </p:nvSpPr>
        <p:spPr>
          <a:xfrm flipH="false" flipV="false" rot="0">
            <a:off x="4419134" y="4156532"/>
            <a:ext cx="614888" cy="521252"/>
          </a:xfrm>
          <a:custGeom>
            <a:avLst/>
            <a:gdLst/>
            <a:ahLst/>
            <a:cxnLst/>
            <a:rect r="r" b="b" t="t" l="l"/>
            <a:pathLst>
              <a:path h="521252" w="614888">
                <a:moveTo>
                  <a:pt x="0" y="0"/>
                </a:moveTo>
                <a:lnTo>
                  <a:pt x="614888" y="0"/>
                </a:lnTo>
                <a:lnTo>
                  <a:pt x="614888" y="521252"/>
                </a:lnTo>
                <a:lnTo>
                  <a:pt x="0" y="521252"/>
                </a:lnTo>
                <a:lnTo>
                  <a:pt x="0" y="0"/>
                </a:lnTo>
                <a:close/>
              </a:path>
            </a:pathLst>
          </a:custGeom>
          <a:blipFill>
            <a:blip r:embed="rId99">
              <a:extLst>
                <a:ext uri="{96DAC541-7B7A-43D3-8B79-37D633B846F1}">
                  <asvg:svgBlip xmlns:asvg="http://schemas.microsoft.com/office/drawing/2016/SVG/main" r:embed="rId100"/>
                </a:ext>
              </a:extLst>
            </a:blip>
            <a:stretch>
              <a:fillRect l="0" t="0" r="0" b="0"/>
            </a:stretch>
          </a:blipFill>
        </p:spPr>
      </p:sp>
      <p:sp>
        <p:nvSpPr>
          <p:cNvPr name="Freeform 59" id="59"/>
          <p:cNvSpPr/>
          <p:nvPr/>
        </p:nvSpPr>
        <p:spPr>
          <a:xfrm flipH="false" flipV="false" rot="0">
            <a:off x="7154530" y="4927222"/>
            <a:ext cx="517084" cy="730308"/>
          </a:xfrm>
          <a:custGeom>
            <a:avLst/>
            <a:gdLst/>
            <a:ahLst/>
            <a:cxnLst/>
            <a:rect r="r" b="b" t="t" l="l"/>
            <a:pathLst>
              <a:path h="730308" w="517084">
                <a:moveTo>
                  <a:pt x="0" y="0"/>
                </a:moveTo>
                <a:lnTo>
                  <a:pt x="517084" y="0"/>
                </a:lnTo>
                <a:lnTo>
                  <a:pt x="517084" y="730308"/>
                </a:lnTo>
                <a:lnTo>
                  <a:pt x="0" y="730308"/>
                </a:lnTo>
                <a:lnTo>
                  <a:pt x="0" y="0"/>
                </a:lnTo>
                <a:close/>
              </a:path>
            </a:pathLst>
          </a:custGeom>
          <a:blipFill>
            <a:blip r:embed="rId101">
              <a:extLst>
                <a:ext uri="{96DAC541-7B7A-43D3-8B79-37D633B846F1}">
                  <asvg:svgBlip xmlns:asvg="http://schemas.microsoft.com/office/drawing/2016/SVG/main" r:embed="rId102"/>
                </a:ext>
              </a:extLst>
            </a:blip>
            <a:stretch>
              <a:fillRect l="0" t="0" r="0" b="0"/>
            </a:stretch>
          </a:blipFill>
        </p:spPr>
      </p:sp>
      <p:sp>
        <p:nvSpPr>
          <p:cNvPr name="Freeform 60" id="60"/>
          <p:cNvSpPr/>
          <p:nvPr/>
        </p:nvSpPr>
        <p:spPr>
          <a:xfrm flipH="false" flipV="false" rot="0">
            <a:off x="9741576" y="3065602"/>
            <a:ext cx="684656" cy="679586"/>
          </a:xfrm>
          <a:custGeom>
            <a:avLst/>
            <a:gdLst/>
            <a:ahLst/>
            <a:cxnLst/>
            <a:rect r="r" b="b" t="t" l="l"/>
            <a:pathLst>
              <a:path h="679586" w="684656">
                <a:moveTo>
                  <a:pt x="0" y="0"/>
                </a:moveTo>
                <a:lnTo>
                  <a:pt x="684656" y="0"/>
                </a:lnTo>
                <a:lnTo>
                  <a:pt x="684656" y="679586"/>
                </a:lnTo>
                <a:lnTo>
                  <a:pt x="0" y="679586"/>
                </a:lnTo>
                <a:lnTo>
                  <a:pt x="0" y="0"/>
                </a:lnTo>
                <a:close/>
              </a:path>
            </a:pathLst>
          </a:custGeom>
          <a:blipFill>
            <a:blip r:embed="rId103">
              <a:extLst>
                <a:ext uri="{96DAC541-7B7A-43D3-8B79-37D633B846F1}">
                  <asvg:svgBlip xmlns:asvg="http://schemas.microsoft.com/office/drawing/2016/SVG/main" r:embed="rId104"/>
                </a:ext>
              </a:extLst>
            </a:blip>
            <a:stretch>
              <a:fillRect l="0" t="0" r="0" b="0"/>
            </a:stretch>
          </a:blipFill>
        </p:spPr>
      </p:sp>
      <p:sp>
        <p:nvSpPr>
          <p:cNvPr name="Freeform 61" id="61"/>
          <p:cNvSpPr/>
          <p:nvPr/>
        </p:nvSpPr>
        <p:spPr>
          <a:xfrm flipH="false" flipV="false" rot="0">
            <a:off x="9743098" y="3879464"/>
            <a:ext cx="681614" cy="683158"/>
          </a:xfrm>
          <a:custGeom>
            <a:avLst/>
            <a:gdLst/>
            <a:ahLst/>
            <a:cxnLst/>
            <a:rect r="r" b="b" t="t" l="l"/>
            <a:pathLst>
              <a:path h="683158" w="681614">
                <a:moveTo>
                  <a:pt x="0" y="0"/>
                </a:moveTo>
                <a:lnTo>
                  <a:pt x="681614" y="0"/>
                </a:lnTo>
                <a:lnTo>
                  <a:pt x="681614" y="683158"/>
                </a:lnTo>
                <a:lnTo>
                  <a:pt x="0" y="683158"/>
                </a:lnTo>
                <a:lnTo>
                  <a:pt x="0" y="0"/>
                </a:lnTo>
                <a:close/>
              </a:path>
            </a:pathLst>
          </a:custGeom>
          <a:blipFill>
            <a:blip r:embed="rId105">
              <a:extLst>
                <a:ext uri="{96DAC541-7B7A-43D3-8B79-37D633B846F1}">
                  <asvg:svgBlip xmlns:asvg="http://schemas.microsoft.com/office/drawing/2016/SVG/main" r:embed="rId106"/>
                </a:ext>
              </a:extLst>
            </a:blip>
            <a:stretch>
              <a:fillRect l="0" t="0" r="0" b="0"/>
            </a:stretch>
          </a:blipFill>
        </p:spPr>
      </p:sp>
      <p:sp>
        <p:nvSpPr>
          <p:cNvPr name="Freeform 62" id="62"/>
          <p:cNvSpPr/>
          <p:nvPr/>
        </p:nvSpPr>
        <p:spPr>
          <a:xfrm flipH="false" flipV="false" rot="0">
            <a:off x="9864040" y="4698918"/>
            <a:ext cx="439728" cy="678572"/>
          </a:xfrm>
          <a:custGeom>
            <a:avLst/>
            <a:gdLst/>
            <a:ahLst/>
            <a:cxnLst/>
            <a:rect r="r" b="b" t="t" l="l"/>
            <a:pathLst>
              <a:path h="678572" w="439728">
                <a:moveTo>
                  <a:pt x="0" y="0"/>
                </a:moveTo>
                <a:lnTo>
                  <a:pt x="439728" y="0"/>
                </a:lnTo>
                <a:lnTo>
                  <a:pt x="439728" y="678572"/>
                </a:lnTo>
                <a:lnTo>
                  <a:pt x="0" y="678572"/>
                </a:lnTo>
                <a:lnTo>
                  <a:pt x="0" y="0"/>
                </a:lnTo>
                <a:close/>
              </a:path>
            </a:pathLst>
          </a:custGeom>
          <a:blipFill>
            <a:blip r:embed="rId107">
              <a:extLst>
                <a:ext uri="{96DAC541-7B7A-43D3-8B79-37D633B846F1}">
                  <asvg:svgBlip xmlns:asvg="http://schemas.microsoft.com/office/drawing/2016/SVG/main" r:embed="rId108"/>
                </a:ext>
              </a:extLst>
            </a:blip>
            <a:stretch>
              <a:fillRect l="0" t="0" r="0" b="0"/>
            </a:stretch>
          </a:blipFill>
        </p:spPr>
      </p:sp>
      <p:sp>
        <p:nvSpPr>
          <p:cNvPr name="Freeform 63" id="63"/>
          <p:cNvSpPr/>
          <p:nvPr/>
        </p:nvSpPr>
        <p:spPr>
          <a:xfrm flipH="false" flipV="false" rot="0">
            <a:off x="13334554" y="3064974"/>
            <a:ext cx="680068" cy="680840"/>
          </a:xfrm>
          <a:custGeom>
            <a:avLst/>
            <a:gdLst/>
            <a:ahLst/>
            <a:cxnLst/>
            <a:rect r="r" b="b" t="t" l="l"/>
            <a:pathLst>
              <a:path h="680840" w="680068">
                <a:moveTo>
                  <a:pt x="0" y="0"/>
                </a:moveTo>
                <a:lnTo>
                  <a:pt x="680068" y="0"/>
                </a:lnTo>
                <a:lnTo>
                  <a:pt x="680068" y="680840"/>
                </a:lnTo>
                <a:lnTo>
                  <a:pt x="0" y="680840"/>
                </a:lnTo>
                <a:lnTo>
                  <a:pt x="0" y="0"/>
                </a:lnTo>
                <a:close/>
              </a:path>
            </a:pathLst>
          </a:custGeom>
          <a:blipFill>
            <a:blip r:embed="rId109">
              <a:extLst>
                <a:ext uri="{96DAC541-7B7A-43D3-8B79-37D633B846F1}">
                  <asvg:svgBlip xmlns:asvg="http://schemas.microsoft.com/office/drawing/2016/SVG/main" r:embed="rId110"/>
                </a:ext>
              </a:extLst>
            </a:blip>
            <a:stretch>
              <a:fillRect l="0" t="0" r="0" b="0"/>
            </a:stretch>
          </a:blipFill>
        </p:spPr>
      </p:sp>
      <p:sp>
        <p:nvSpPr>
          <p:cNvPr name="Freeform 64" id="64"/>
          <p:cNvSpPr/>
          <p:nvPr/>
        </p:nvSpPr>
        <p:spPr>
          <a:xfrm flipH="false" flipV="false" rot="0">
            <a:off x="13332260" y="3878708"/>
            <a:ext cx="684656" cy="684656"/>
          </a:xfrm>
          <a:custGeom>
            <a:avLst/>
            <a:gdLst/>
            <a:ahLst/>
            <a:cxnLst/>
            <a:rect r="r" b="b" t="t" l="l"/>
            <a:pathLst>
              <a:path h="684656" w="684656">
                <a:moveTo>
                  <a:pt x="0" y="0"/>
                </a:moveTo>
                <a:lnTo>
                  <a:pt x="684656" y="0"/>
                </a:lnTo>
                <a:lnTo>
                  <a:pt x="684656" y="684656"/>
                </a:lnTo>
                <a:lnTo>
                  <a:pt x="0" y="684656"/>
                </a:lnTo>
                <a:lnTo>
                  <a:pt x="0" y="0"/>
                </a:lnTo>
                <a:close/>
              </a:path>
            </a:pathLst>
          </a:custGeom>
          <a:blipFill>
            <a:blip r:embed="rId111">
              <a:extLst>
                <a:ext uri="{96DAC541-7B7A-43D3-8B79-37D633B846F1}">
                  <asvg:svgBlip xmlns:asvg="http://schemas.microsoft.com/office/drawing/2016/SVG/main" r:embed="rId112"/>
                </a:ext>
              </a:extLst>
            </a:blip>
            <a:stretch>
              <a:fillRect l="0" t="0" r="0" b="0"/>
            </a:stretch>
          </a:blipFill>
        </p:spPr>
      </p:sp>
      <p:sp>
        <p:nvSpPr>
          <p:cNvPr name="Freeform 65" id="65"/>
          <p:cNvSpPr/>
          <p:nvPr/>
        </p:nvSpPr>
        <p:spPr>
          <a:xfrm flipH="false" flipV="false" rot="0">
            <a:off x="13334554" y="4696616"/>
            <a:ext cx="680068" cy="683158"/>
          </a:xfrm>
          <a:custGeom>
            <a:avLst/>
            <a:gdLst/>
            <a:ahLst/>
            <a:cxnLst/>
            <a:rect r="r" b="b" t="t" l="l"/>
            <a:pathLst>
              <a:path h="683158" w="680068">
                <a:moveTo>
                  <a:pt x="0" y="0"/>
                </a:moveTo>
                <a:lnTo>
                  <a:pt x="680068" y="0"/>
                </a:lnTo>
                <a:lnTo>
                  <a:pt x="680068" y="683158"/>
                </a:lnTo>
                <a:lnTo>
                  <a:pt x="0" y="683158"/>
                </a:lnTo>
                <a:lnTo>
                  <a:pt x="0" y="0"/>
                </a:lnTo>
                <a:close/>
              </a:path>
            </a:pathLst>
          </a:custGeom>
          <a:blipFill>
            <a:blip r:embed="rId113">
              <a:extLst>
                <a:ext uri="{96DAC541-7B7A-43D3-8B79-37D633B846F1}">
                  <asvg:svgBlip xmlns:asvg="http://schemas.microsoft.com/office/drawing/2016/SVG/main" r:embed="rId114"/>
                </a:ext>
              </a:extLst>
            </a:blip>
            <a:stretch>
              <a:fillRect l="0" t="0" r="0" b="0"/>
            </a:stretch>
          </a:blipFill>
        </p:spPr>
      </p:sp>
      <p:sp>
        <p:nvSpPr>
          <p:cNvPr name="Freeform 66" id="66"/>
          <p:cNvSpPr/>
          <p:nvPr/>
        </p:nvSpPr>
        <p:spPr>
          <a:xfrm flipH="false" flipV="false" rot="0">
            <a:off x="9742326" y="5558076"/>
            <a:ext cx="683158" cy="683544"/>
          </a:xfrm>
          <a:custGeom>
            <a:avLst/>
            <a:gdLst/>
            <a:ahLst/>
            <a:cxnLst/>
            <a:rect r="r" b="b" t="t" l="l"/>
            <a:pathLst>
              <a:path h="683544" w="683158">
                <a:moveTo>
                  <a:pt x="0" y="0"/>
                </a:moveTo>
                <a:lnTo>
                  <a:pt x="683158" y="0"/>
                </a:lnTo>
                <a:lnTo>
                  <a:pt x="683158" y="683544"/>
                </a:lnTo>
                <a:lnTo>
                  <a:pt x="0" y="683544"/>
                </a:lnTo>
                <a:lnTo>
                  <a:pt x="0" y="0"/>
                </a:lnTo>
                <a:close/>
              </a:path>
            </a:pathLst>
          </a:custGeom>
          <a:blipFill>
            <a:blip r:embed="rId115">
              <a:extLst>
                <a:ext uri="{96DAC541-7B7A-43D3-8B79-37D633B846F1}">
                  <asvg:svgBlip xmlns:asvg="http://schemas.microsoft.com/office/drawing/2016/SVG/main" r:embed="rId116"/>
                </a:ext>
              </a:extLst>
            </a:blip>
            <a:stretch>
              <a:fillRect l="0" t="0" r="0" b="0"/>
            </a:stretch>
          </a:blipFill>
        </p:spPr>
      </p:sp>
      <p:sp>
        <p:nvSpPr>
          <p:cNvPr name="Freeform 67" id="67"/>
          <p:cNvSpPr/>
          <p:nvPr/>
        </p:nvSpPr>
        <p:spPr>
          <a:xfrm flipH="false" flipV="false" rot="0">
            <a:off x="9741576" y="6376176"/>
            <a:ext cx="684656" cy="678620"/>
          </a:xfrm>
          <a:custGeom>
            <a:avLst/>
            <a:gdLst/>
            <a:ahLst/>
            <a:cxnLst/>
            <a:rect r="r" b="b" t="t" l="l"/>
            <a:pathLst>
              <a:path h="678620" w="684656">
                <a:moveTo>
                  <a:pt x="0" y="0"/>
                </a:moveTo>
                <a:lnTo>
                  <a:pt x="684656" y="0"/>
                </a:lnTo>
                <a:lnTo>
                  <a:pt x="684656" y="678620"/>
                </a:lnTo>
                <a:lnTo>
                  <a:pt x="0" y="678620"/>
                </a:lnTo>
                <a:lnTo>
                  <a:pt x="0" y="0"/>
                </a:lnTo>
                <a:close/>
              </a:path>
            </a:pathLst>
          </a:custGeom>
          <a:blipFill>
            <a:blip r:embed="rId117">
              <a:extLst>
                <a:ext uri="{96DAC541-7B7A-43D3-8B79-37D633B846F1}">
                  <asvg:svgBlip xmlns:asvg="http://schemas.microsoft.com/office/drawing/2016/SVG/main" r:embed="rId118"/>
                </a:ext>
              </a:extLst>
            </a:blip>
            <a:stretch>
              <a:fillRect l="0" t="0" r="0" b="0"/>
            </a:stretch>
          </a:blipFill>
        </p:spPr>
      </p:sp>
      <p:sp>
        <p:nvSpPr>
          <p:cNvPr name="Freeform 68" id="68"/>
          <p:cNvSpPr/>
          <p:nvPr/>
        </p:nvSpPr>
        <p:spPr>
          <a:xfrm flipH="false" flipV="false" rot="0">
            <a:off x="15183248" y="5611124"/>
            <a:ext cx="626852" cy="683158"/>
          </a:xfrm>
          <a:custGeom>
            <a:avLst/>
            <a:gdLst/>
            <a:ahLst/>
            <a:cxnLst/>
            <a:rect r="r" b="b" t="t" l="l"/>
            <a:pathLst>
              <a:path h="683158" w="626852">
                <a:moveTo>
                  <a:pt x="0" y="0"/>
                </a:moveTo>
                <a:lnTo>
                  <a:pt x="626852" y="0"/>
                </a:lnTo>
                <a:lnTo>
                  <a:pt x="626852" y="683158"/>
                </a:lnTo>
                <a:lnTo>
                  <a:pt x="0" y="683158"/>
                </a:lnTo>
                <a:lnTo>
                  <a:pt x="0" y="0"/>
                </a:lnTo>
                <a:close/>
              </a:path>
            </a:pathLst>
          </a:custGeom>
          <a:blipFill>
            <a:blip r:embed="rId119">
              <a:extLst>
                <a:ext uri="{96DAC541-7B7A-43D3-8B79-37D633B846F1}">
                  <asvg:svgBlip xmlns:asvg="http://schemas.microsoft.com/office/drawing/2016/SVG/main" r:embed="rId120"/>
                </a:ext>
              </a:extLst>
            </a:blip>
            <a:stretch>
              <a:fillRect l="0" t="0" r="0" b="0"/>
            </a:stretch>
          </a:blipFill>
        </p:spPr>
      </p:sp>
      <p:sp>
        <p:nvSpPr>
          <p:cNvPr name="Freeform 69" id="69"/>
          <p:cNvSpPr/>
          <p:nvPr/>
        </p:nvSpPr>
        <p:spPr>
          <a:xfrm flipH="false" flipV="false" rot="0">
            <a:off x="13299544" y="5559302"/>
            <a:ext cx="750088" cy="681082"/>
          </a:xfrm>
          <a:custGeom>
            <a:avLst/>
            <a:gdLst/>
            <a:ahLst/>
            <a:cxnLst/>
            <a:rect r="r" b="b" t="t" l="l"/>
            <a:pathLst>
              <a:path h="681082" w="750088">
                <a:moveTo>
                  <a:pt x="0" y="0"/>
                </a:moveTo>
                <a:lnTo>
                  <a:pt x="750088" y="0"/>
                </a:lnTo>
                <a:lnTo>
                  <a:pt x="750088" y="681082"/>
                </a:lnTo>
                <a:lnTo>
                  <a:pt x="0" y="681082"/>
                </a:lnTo>
                <a:lnTo>
                  <a:pt x="0" y="0"/>
                </a:lnTo>
                <a:close/>
              </a:path>
            </a:pathLst>
          </a:custGeom>
          <a:blipFill>
            <a:blip r:embed="rId121">
              <a:extLst>
                <a:ext uri="{96DAC541-7B7A-43D3-8B79-37D633B846F1}">
                  <asvg:svgBlip xmlns:asvg="http://schemas.microsoft.com/office/drawing/2016/SVG/main" r:embed="rId122"/>
                </a:ext>
              </a:extLst>
            </a:blip>
            <a:stretch>
              <a:fillRect l="0" t="0" r="0" b="0"/>
            </a:stretch>
          </a:blipFill>
        </p:spPr>
      </p:sp>
      <p:sp>
        <p:nvSpPr>
          <p:cNvPr name="Freeform 70" id="70"/>
          <p:cNvSpPr/>
          <p:nvPr/>
        </p:nvSpPr>
        <p:spPr>
          <a:xfrm flipH="false" flipV="false" rot="0">
            <a:off x="10608506" y="3063814"/>
            <a:ext cx="683110" cy="683158"/>
          </a:xfrm>
          <a:custGeom>
            <a:avLst/>
            <a:gdLst/>
            <a:ahLst/>
            <a:cxnLst/>
            <a:rect r="r" b="b" t="t" l="l"/>
            <a:pathLst>
              <a:path h="683158" w="683110">
                <a:moveTo>
                  <a:pt x="0" y="0"/>
                </a:moveTo>
                <a:lnTo>
                  <a:pt x="683110" y="0"/>
                </a:lnTo>
                <a:lnTo>
                  <a:pt x="683110" y="683158"/>
                </a:lnTo>
                <a:lnTo>
                  <a:pt x="0" y="683158"/>
                </a:lnTo>
                <a:lnTo>
                  <a:pt x="0" y="0"/>
                </a:lnTo>
                <a:close/>
              </a:path>
            </a:pathLst>
          </a:custGeom>
          <a:blipFill>
            <a:blip r:embed="rId123">
              <a:extLst>
                <a:ext uri="{96DAC541-7B7A-43D3-8B79-37D633B846F1}">
                  <asvg:svgBlip xmlns:asvg="http://schemas.microsoft.com/office/drawing/2016/SVG/main" r:embed="rId124"/>
                </a:ext>
              </a:extLst>
            </a:blip>
            <a:stretch>
              <a:fillRect l="0" t="0" r="0" b="0"/>
            </a:stretch>
          </a:blipFill>
        </p:spPr>
      </p:sp>
      <p:sp>
        <p:nvSpPr>
          <p:cNvPr name="Freeform 71" id="71"/>
          <p:cNvSpPr/>
          <p:nvPr/>
        </p:nvSpPr>
        <p:spPr>
          <a:xfrm flipH="false" flipV="false" rot="0">
            <a:off x="10606212" y="3880978"/>
            <a:ext cx="687698" cy="680116"/>
          </a:xfrm>
          <a:custGeom>
            <a:avLst/>
            <a:gdLst/>
            <a:ahLst/>
            <a:cxnLst/>
            <a:rect r="r" b="b" t="t" l="l"/>
            <a:pathLst>
              <a:path h="680116" w="687698">
                <a:moveTo>
                  <a:pt x="0" y="0"/>
                </a:moveTo>
                <a:lnTo>
                  <a:pt x="687698" y="0"/>
                </a:lnTo>
                <a:lnTo>
                  <a:pt x="687698" y="680116"/>
                </a:lnTo>
                <a:lnTo>
                  <a:pt x="0" y="680116"/>
                </a:lnTo>
                <a:lnTo>
                  <a:pt x="0" y="0"/>
                </a:lnTo>
                <a:close/>
              </a:path>
            </a:pathLst>
          </a:custGeom>
          <a:blipFill>
            <a:blip r:embed="rId125">
              <a:extLst>
                <a:ext uri="{96DAC541-7B7A-43D3-8B79-37D633B846F1}">
                  <asvg:svgBlip xmlns:asvg="http://schemas.microsoft.com/office/drawing/2016/SVG/main" r:embed="rId126"/>
                </a:ext>
              </a:extLst>
            </a:blip>
            <a:stretch>
              <a:fillRect l="0" t="0" r="0" b="0"/>
            </a:stretch>
          </a:blipFill>
        </p:spPr>
      </p:sp>
      <p:sp>
        <p:nvSpPr>
          <p:cNvPr name="Freeform 72" id="72"/>
          <p:cNvSpPr/>
          <p:nvPr/>
        </p:nvSpPr>
        <p:spPr>
          <a:xfrm flipH="false" flipV="false" rot="0">
            <a:off x="10609254" y="4697388"/>
            <a:ext cx="681614" cy="681614"/>
          </a:xfrm>
          <a:custGeom>
            <a:avLst/>
            <a:gdLst/>
            <a:ahLst/>
            <a:cxnLst/>
            <a:rect r="r" b="b" t="t" l="l"/>
            <a:pathLst>
              <a:path h="681614" w="681614">
                <a:moveTo>
                  <a:pt x="0" y="0"/>
                </a:moveTo>
                <a:lnTo>
                  <a:pt x="681614" y="0"/>
                </a:lnTo>
                <a:lnTo>
                  <a:pt x="681614" y="681614"/>
                </a:lnTo>
                <a:lnTo>
                  <a:pt x="0" y="681614"/>
                </a:lnTo>
                <a:lnTo>
                  <a:pt x="0" y="0"/>
                </a:lnTo>
                <a:close/>
              </a:path>
            </a:pathLst>
          </a:custGeom>
          <a:blipFill>
            <a:blip r:embed="rId127">
              <a:extLst>
                <a:ext uri="{96DAC541-7B7A-43D3-8B79-37D633B846F1}">
                  <asvg:svgBlip xmlns:asvg="http://schemas.microsoft.com/office/drawing/2016/SVG/main" r:embed="rId128"/>
                </a:ext>
              </a:extLst>
            </a:blip>
            <a:stretch>
              <a:fillRect l="0" t="0" r="0" b="0"/>
            </a:stretch>
          </a:blipFill>
        </p:spPr>
      </p:sp>
      <p:sp>
        <p:nvSpPr>
          <p:cNvPr name="Freeform 73" id="73"/>
          <p:cNvSpPr/>
          <p:nvPr/>
        </p:nvSpPr>
        <p:spPr>
          <a:xfrm flipH="false" flipV="false" rot="0">
            <a:off x="14246776" y="3126210"/>
            <a:ext cx="683158" cy="558378"/>
          </a:xfrm>
          <a:custGeom>
            <a:avLst/>
            <a:gdLst/>
            <a:ahLst/>
            <a:cxnLst/>
            <a:rect r="r" b="b" t="t" l="l"/>
            <a:pathLst>
              <a:path h="558378" w="683158">
                <a:moveTo>
                  <a:pt x="0" y="0"/>
                </a:moveTo>
                <a:lnTo>
                  <a:pt x="683158" y="0"/>
                </a:lnTo>
                <a:lnTo>
                  <a:pt x="683158" y="558378"/>
                </a:lnTo>
                <a:lnTo>
                  <a:pt x="0" y="558378"/>
                </a:lnTo>
                <a:lnTo>
                  <a:pt x="0" y="0"/>
                </a:lnTo>
                <a:close/>
              </a:path>
            </a:pathLst>
          </a:custGeom>
          <a:blipFill>
            <a:blip r:embed="rId129">
              <a:extLst>
                <a:ext uri="{96DAC541-7B7A-43D3-8B79-37D633B846F1}">
                  <asvg:svgBlip xmlns:asvg="http://schemas.microsoft.com/office/drawing/2016/SVG/main" r:embed="rId130"/>
                </a:ext>
              </a:extLst>
            </a:blip>
            <a:stretch>
              <a:fillRect l="0" t="0" r="0" b="0"/>
            </a:stretch>
          </a:blipFill>
        </p:spPr>
      </p:sp>
      <p:sp>
        <p:nvSpPr>
          <p:cNvPr name="Freeform 74" id="74"/>
          <p:cNvSpPr/>
          <p:nvPr/>
        </p:nvSpPr>
        <p:spPr>
          <a:xfrm flipH="false" flipV="false" rot="0">
            <a:off x="14246028" y="3880404"/>
            <a:ext cx="684656" cy="681276"/>
          </a:xfrm>
          <a:custGeom>
            <a:avLst/>
            <a:gdLst/>
            <a:ahLst/>
            <a:cxnLst/>
            <a:rect r="r" b="b" t="t" l="l"/>
            <a:pathLst>
              <a:path h="681276" w="684656">
                <a:moveTo>
                  <a:pt x="0" y="0"/>
                </a:moveTo>
                <a:lnTo>
                  <a:pt x="684656" y="0"/>
                </a:lnTo>
                <a:lnTo>
                  <a:pt x="684656" y="681276"/>
                </a:lnTo>
                <a:lnTo>
                  <a:pt x="0" y="681276"/>
                </a:lnTo>
                <a:lnTo>
                  <a:pt x="0" y="0"/>
                </a:lnTo>
                <a:close/>
              </a:path>
            </a:pathLst>
          </a:custGeom>
          <a:blipFill>
            <a:blip r:embed="rId131">
              <a:extLst>
                <a:ext uri="{96DAC541-7B7A-43D3-8B79-37D633B846F1}">
                  <asvg:svgBlip xmlns:asvg="http://schemas.microsoft.com/office/drawing/2016/SVG/main" r:embed="rId132"/>
                </a:ext>
              </a:extLst>
            </a:blip>
            <a:stretch>
              <a:fillRect l="0" t="0" r="0" b="0"/>
            </a:stretch>
          </a:blipFill>
        </p:spPr>
      </p:sp>
      <p:sp>
        <p:nvSpPr>
          <p:cNvPr name="Freeform 75" id="75"/>
          <p:cNvSpPr/>
          <p:nvPr/>
        </p:nvSpPr>
        <p:spPr>
          <a:xfrm flipH="false" flipV="false" rot="0">
            <a:off x="14280266" y="4696616"/>
            <a:ext cx="616180" cy="683158"/>
          </a:xfrm>
          <a:custGeom>
            <a:avLst/>
            <a:gdLst/>
            <a:ahLst/>
            <a:cxnLst/>
            <a:rect r="r" b="b" t="t" l="l"/>
            <a:pathLst>
              <a:path h="683158" w="616180">
                <a:moveTo>
                  <a:pt x="0" y="0"/>
                </a:moveTo>
                <a:lnTo>
                  <a:pt x="616180" y="0"/>
                </a:lnTo>
                <a:lnTo>
                  <a:pt x="616180" y="683158"/>
                </a:lnTo>
                <a:lnTo>
                  <a:pt x="0" y="683158"/>
                </a:lnTo>
                <a:lnTo>
                  <a:pt x="0" y="0"/>
                </a:lnTo>
                <a:close/>
              </a:path>
            </a:pathLst>
          </a:custGeom>
          <a:blipFill>
            <a:blip r:embed="rId133">
              <a:extLst>
                <a:ext uri="{96DAC541-7B7A-43D3-8B79-37D633B846F1}">
                  <asvg:svgBlip xmlns:asvg="http://schemas.microsoft.com/office/drawing/2016/SVG/main" r:embed="rId134"/>
                </a:ext>
              </a:extLst>
            </a:blip>
            <a:stretch>
              <a:fillRect l="0" t="0" r="0" b="0"/>
            </a:stretch>
          </a:blipFill>
        </p:spPr>
      </p:sp>
      <p:sp>
        <p:nvSpPr>
          <p:cNvPr name="Freeform 76" id="76"/>
          <p:cNvSpPr/>
          <p:nvPr/>
        </p:nvSpPr>
        <p:spPr>
          <a:xfrm flipH="false" flipV="false" rot="0">
            <a:off x="10609254" y="5559038"/>
            <a:ext cx="681614" cy="681614"/>
          </a:xfrm>
          <a:custGeom>
            <a:avLst/>
            <a:gdLst/>
            <a:ahLst/>
            <a:cxnLst/>
            <a:rect r="r" b="b" t="t" l="l"/>
            <a:pathLst>
              <a:path h="681614" w="681614">
                <a:moveTo>
                  <a:pt x="0" y="0"/>
                </a:moveTo>
                <a:lnTo>
                  <a:pt x="681614" y="0"/>
                </a:lnTo>
                <a:lnTo>
                  <a:pt x="681614" y="681614"/>
                </a:lnTo>
                <a:lnTo>
                  <a:pt x="0" y="681614"/>
                </a:lnTo>
                <a:lnTo>
                  <a:pt x="0" y="0"/>
                </a:lnTo>
                <a:close/>
              </a:path>
            </a:pathLst>
          </a:custGeom>
          <a:blipFill>
            <a:blip r:embed="rId135">
              <a:extLst>
                <a:ext uri="{96DAC541-7B7A-43D3-8B79-37D633B846F1}">
                  <asvg:svgBlip xmlns:asvg="http://schemas.microsoft.com/office/drawing/2016/SVG/main" r:embed="rId136"/>
                </a:ext>
              </a:extLst>
            </a:blip>
            <a:stretch>
              <a:fillRect l="0" t="0" r="0" b="0"/>
            </a:stretch>
          </a:blipFill>
        </p:spPr>
      </p:sp>
      <p:sp>
        <p:nvSpPr>
          <p:cNvPr name="Freeform 77" id="77"/>
          <p:cNvSpPr/>
          <p:nvPr/>
        </p:nvSpPr>
        <p:spPr>
          <a:xfrm flipH="false" flipV="false" rot="0">
            <a:off x="10622944" y="6373744"/>
            <a:ext cx="654232" cy="683496"/>
          </a:xfrm>
          <a:custGeom>
            <a:avLst/>
            <a:gdLst/>
            <a:ahLst/>
            <a:cxnLst/>
            <a:rect r="r" b="b" t="t" l="l"/>
            <a:pathLst>
              <a:path h="683496" w="654232">
                <a:moveTo>
                  <a:pt x="0" y="0"/>
                </a:moveTo>
                <a:lnTo>
                  <a:pt x="654232" y="0"/>
                </a:lnTo>
                <a:lnTo>
                  <a:pt x="654232" y="683496"/>
                </a:lnTo>
                <a:lnTo>
                  <a:pt x="0" y="683496"/>
                </a:lnTo>
                <a:lnTo>
                  <a:pt x="0" y="0"/>
                </a:lnTo>
                <a:close/>
              </a:path>
            </a:pathLst>
          </a:custGeom>
          <a:blipFill>
            <a:blip r:embed="rId137">
              <a:extLst>
                <a:ext uri="{96DAC541-7B7A-43D3-8B79-37D633B846F1}">
                  <asvg:svgBlip xmlns:asvg="http://schemas.microsoft.com/office/drawing/2016/SVG/main" r:embed="rId138"/>
                </a:ext>
              </a:extLst>
            </a:blip>
            <a:stretch>
              <a:fillRect l="0" t="0" r="0" b="0"/>
            </a:stretch>
          </a:blipFill>
        </p:spPr>
      </p:sp>
      <p:sp>
        <p:nvSpPr>
          <p:cNvPr name="Freeform 78" id="78"/>
          <p:cNvSpPr/>
          <p:nvPr/>
        </p:nvSpPr>
        <p:spPr>
          <a:xfrm flipH="false" flipV="false" rot="0">
            <a:off x="16063190" y="5610366"/>
            <a:ext cx="645106" cy="684656"/>
          </a:xfrm>
          <a:custGeom>
            <a:avLst/>
            <a:gdLst/>
            <a:ahLst/>
            <a:cxnLst/>
            <a:rect r="r" b="b" t="t" l="l"/>
            <a:pathLst>
              <a:path h="684656" w="645106">
                <a:moveTo>
                  <a:pt x="0" y="0"/>
                </a:moveTo>
                <a:lnTo>
                  <a:pt x="645106" y="0"/>
                </a:lnTo>
                <a:lnTo>
                  <a:pt x="645106" y="684656"/>
                </a:lnTo>
                <a:lnTo>
                  <a:pt x="0" y="684656"/>
                </a:lnTo>
                <a:lnTo>
                  <a:pt x="0" y="0"/>
                </a:lnTo>
                <a:close/>
              </a:path>
            </a:pathLst>
          </a:custGeom>
          <a:blipFill>
            <a:blip r:embed="rId139">
              <a:extLst>
                <a:ext uri="{96DAC541-7B7A-43D3-8B79-37D633B846F1}">
                  <asvg:svgBlip xmlns:asvg="http://schemas.microsoft.com/office/drawing/2016/SVG/main" r:embed="rId140"/>
                </a:ext>
              </a:extLst>
            </a:blip>
            <a:stretch>
              <a:fillRect l="0" t="0" r="0" b="0"/>
            </a:stretch>
          </a:blipFill>
        </p:spPr>
      </p:sp>
      <p:sp>
        <p:nvSpPr>
          <p:cNvPr name="Freeform 79" id="79"/>
          <p:cNvSpPr/>
          <p:nvPr/>
        </p:nvSpPr>
        <p:spPr>
          <a:xfrm flipH="false" flipV="false" rot="0">
            <a:off x="13322360" y="6372386"/>
            <a:ext cx="704454" cy="686200"/>
          </a:xfrm>
          <a:custGeom>
            <a:avLst/>
            <a:gdLst/>
            <a:ahLst/>
            <a:cxnLst/>
            <a:rect r="r" b="b" t="t" l="l"/>
            <a:pathLst>
              <a:path h="686200" w="704454">
                <a:moveTo>
                  <a:pt x="0" y="0"/>
                </a:moveTo>
                <a:lnTo>
                  <a:pt x="704454" y="0"/>
                </a:lnTo>
                <a:lnTo>
                  <a:pt x="704454" y="686200"/>
                </a:lnTo>
                <a:lnTo>
                  <a:pt x="0" y="686200"/>
                </a:lnTo>
                <a:lnTo>
                  <a:pt x="0" y="0"/>
                </a:lnTo>
                <a:close/>
              </a:path>
            </a:pathLst>
          </a:custGeom>
          <a:blipFill>
            <a:blip r:embed="rId141">
              <a:extLst>
                <a:ext uri="{96DAC541-7B7A-43D3-8B79-37D633B846F1}">
                  <asvg:svgBlip xmlns:asvg="http://schemas.microsoft.com/office/drawing/2016/SVG/main" r:embed="rId142"/>
                </a:ext>
              </a:extLst>
            </a:blip>
            <a:stretch>
              <a:fillRect l="0" t="0" r="0" b="0"/>
            </a:stretch>
          </a:blipFill>
        </p:spPr>
      </p:sp>
      <p:sp>
        <p:nvSpPr>
          <p:cNvPr name="Freeform 80" id="80"/>
          <p:cNvSpPr/>
          <p:nvPr/>
        </p:nvSpPr>
        <p:spPr>
          <a:xfrm flipH="false" flipV="false" rot="0">
            <a:off x="11547418" y="3064592"/>
            <a:ext cx="601018" cy="681614"/>
          </a:xfrm>
          <a:custGeom>
            <a:avLst/>
            <a:gdLst/>
            <a:ahLst/>
            <a:cxnLst/>
            <a:rect r="r" b="b" t="t" l="l"/>
            <a:pathLst>
              <a:path h="681614" w="601018">
                <a:moveTo>
                  <a:pt x="0" y="0"/>
                </a:moveTo>
                <a:lnTo>
                  <a:pt x="601018" y="0"/>
                </a:lnTo>
                <a:lnTo>
                  <a:pt x="601018" y="681614"/>
                </a:lnTo>
                <a:lnTo>
                  <a:pt x="0" y="681614"/>
                </a:lnTo>
                <a:lnTo>
                  <a:pt x="0" y="0"/>
                </a:lnTo>
                <a:close/>
              </a:path>
            </a:pathLst>
          </a:custGeom>
          <a:blipFill>
            <a:blip r:embed="rId143">
              <a:extLst>
                <a:ext uri="{96DAC541-7B7A-43D3-8B79-37D633B846F1}">
                  <asvg:svgBlip xmlns:asvg="http://schemas.microsoft.com/office/drawing/2016/SVG/main" r:embed="rId144"/>
                </a:ext>
              </a:extLst>
            </a:blip>
            <a:stretch>
              <a:fillRect l="0" t="0" r="0" b="0"/>
            </a:stretch>
          </a:blipFill>
        </p:spPr>
      </p:sp>
      <p:sp>
        <p:nvSpPr>
          <p:cNvPr name="Freeform 81" id="81"/>
          <p:cNvSpPr/>
          <p:nvPr/>
        </p:nvSpPr>
        <p:spPr>
          <a:xfrm flipH="false" flipV="false" rot="0">
            <a:off x="11504078" y="3879312"/>
            <a:ext cx="687698" cy="683448"/>
          </a:xfrm>
          <a:custGeom>
            <a:avLst/>
            <a:gdLst/>
            <a:ahLst/>
            <a:cxnLst/>
            <a:rect r="r" b="b" t="t" l="l"/>
            <a:pathLst>
              <a:path h="683448" w="687698">
                <a:moveTo>
                  <a:pt x="0" y="0"/>
                </a:moveTo>
                <a:lnTo>
                  <a:pt x="687698" y="0"/>
                </a:lnTo>
                <a:lnTo>
                  <a:pt x="687698" y="683448"/>
                </a:lnTo>
                <a:lnTo>
                  <a:pt x="0" y="683448"/>
                </a:lnTo>
                <a:lnTo>
                  <a:pt x="0" y="0"/>
                </a:lnTo>
                <a:close/>
              </a:path>
            </a:pathLst>
          </a:custGeom>
          <a:blipFill>
            <a:blip r:embed="rId145">
              <a:extLst>
                <a:ext uri="{96DAC541-7B7A-43D3-8B79-37D633B846F1}">
                  <asvg:svgBlip xmlns:asvg="http://schemas.microsoft.com/office/drawing/2016/SVG/main" r:embed="rId146"/>
                </a:ext>
              </a:extLst>
            </a:blip>
            <a:stretch>
              <a:fillRect l="0" t="0" r="0" b="0"/>
            </a:stretch>
          </a:blipFill>
        </p:spPr>
      </p:sp>
      <p:sp>
        <p:nvSpPr>
          <p:cNvPr name="Freeform 82" id="82"/>
          <p:cNvSpPr/>
          <p:nvPr/>
        </p:nvSpPr>
        <p:spPr>
          <a:xfrm flipH="false" flipV="false" rot="0">
            <a:off x="11506348" y="4697396"/>
            <a:ext cx="683158" cy="681614"/>
          </a:xfrm>
          <a:custGeom>
            <a:avLst/>
            <a:gdLst/>
            <a:ahLst/>
            <a:cxnLst/>
            <a:rect r="r" b="b" t="t" l="l"/>
            <a:pathLst>
              <a:path h="681614" w="683158">
                <a:moveTo>
                  <a:pt x="0" y="0"/>
                </a:moveTo>
                <a:lnTo>
                  <a:pt x="683158" y="0"/>
                </a:lnTo>
                <a:lnTo>
                  <a:pt x="683158" y="681614"/>
                </a:lnTo>
                <a:lnTo>
                  <a:pt x="0" y="681614"/>
                </a:lnTo>
                <a:lnTo>
                  <a:pt x="0" y="0"/>
                </a:lnTo>
                <a:close/>
              </a:path>
            </a:pathLst>
          </a:custGeom>
          <a:blipFill>
            <a:blip r:embed="rId147">
              <a:extLst>
                <a:ext uri="{96DAC541-7B7A-43D3-8B79-37D633B846F1}">
                  <asvg:svgBlip xmlns:asvg="http://schemas.microsoft.com/office/drawing/2016/SVG/main" r:embed="rId148"/>
                </a:ext>
              </a:extLst>
            </a:blip>
            <a:stretch>
              <a:fillRect l="0" t="0" r="0" b="0"/>
            </a:stretch>
          </a:blipFill>
        </p:spPr>
      </p:sp>
      <p:sp>
        <p:nvSpPr>
          <p:cNvPr name="Freeform 83" id="83"/>
          <p:cNvSpPr/>
          <p:nvPr/>
        </p:nvSpPr>
        <p:spPr>
          <a:xfrm flipH="false" flipV="false" rot="0">
            <a:off x="15153574" y="3062970"/>
            <a:ext cx="686200" cy="684848"/>
          </a:xfrm>
          <a:custGeom>
            <a:avLst/>
            <a:gdLst/>
            <a:ahLst/>
            <a:cxnLst/>
            <a:rect r="r" b="b" t="t" l="l"/>
            <a:pathLst>
              <a:path h="684848" w="686200">
                <a:moveTo>
                  <a:pt x="0" y="0"/>
                </a:moveTo>
                <a:lnTo>
                  <a:pt x="686200" y="0"/>
                </a:lnTo>
                <a:lnTo>
                  <a:pt x="686200" y="684848"/>
                </a:lnTo>
                <a:lnTo>
                  <a:pt x="0" y="684848"/>
                </a:lnTo>
                <a:lnTo>
                  <a:pt x="0" y="0"/>
                </a:lnTo>
                <a:close/>
              </a:path>
            </a:pathLst>
          </a:custGeom>
          <a:blipFill>
            <a:blip r:embed="rId149">
              <a:extLst>
                <a:ext uri="{96DAC541-7B7A-43D3-8B79-37D633B846F1}">
                  <asvg:svgBlip xmlns:asvg="http://schemas.microsoft.com/office/drawing/2016/SVG/main" r:embed="rId150"/>
                </a:ext>
              </a:extLst>
            </a:blip>
            <a:stretch>
              <a:fillRect l="0" t="0" r="0" b="0"/>
            </a:stretch>
          </a:blipFill>
        </p:spPr>
      </p:sp>
      <p:sp>
        <p:nvSpPr>
          <p:cNvPr name="Freeform 84" id="84"/>
          <p:cNvSpPr/>
          <p:nvPr/>
        </p:nvSpPr>
        <p:spPr>
          <a:xfrm flipH="false" flipV="false" rot="0">
            <a:off x="15151304" y="3881758"/>
            <a:ext cx="690740" cy="678572"/>
          </a:xfrm>
          <a:custGeom>
            <a:avLst/>
            <a:gdLst/>
            <a:ahLst/>
            <a:cxnLst/>
            <a:rect r="r" b="b" t="t" l="l"/>
            <a:pathLst>
              <a:path h="678572" w="690740">
                <a:moveTo>
                  <a:pt x="0" y="0"/>
                </a:moveTo>
                <a:lnTo>
                  <a:pt x="690740" y="0"/>
                </a:lnTo>
                <a:lnTo>
                  <a:pt x="690740" y="678572"/>
                </a:lnTo>
                <a:lnTo>
                  <a:pt x="0" y="678572"/>
                </a:lnTo>
                <a:lnTo>
                  <a:pt x="0" y="0"/>
                </a:lnTo>
                <a:close/>
              </a:path>
            </a:pathLst>
          </a:custGeom>
          <a:blipFill>
            <a:blip r:embed="rId151">
              <a:extLst>
                <a:ext uri="{96DAC541-7B7A-43D3-8B79-37D633B846F1}">
                  <asvg:svgBlip xmlns:asvg="http://schemas.microsoft.com/office/drawing/2016/SVG/main" r:embed="rId152"/>
                </a:ext>
              </a:extLst>
            </a:blip>
            <a:stretch>
              <a:fillRect l="0" t="0" r="0" b="0"/>
            </a:stretch>
          </a:blipFill>
        </p:spPr>
      </p:sp>
      <p:sp>
        <p:nvSpPr>
          <p:cNvPr name="Freeform 85" id="85"/>
          <p:cNvSpPr/>
          <p:nvPr/>
        </p:nvSpPr>
        <p:spPr>
          <a:xfrm flipH="false" flipV="false" rot="0">
            <a:off x="15152826" y="4739216"/>
            <a:ext cx="687698" cy="597976"/>
          </a:xfrm>
          <a:custGeom>
            <a:avLst/>
            <a:gdLst/>
            <a:ahLst/>
            <a:cxnLst/>
            <a:rect r="r" b="b" t="t" l="l"/>
            <a:pathLst>
              <a:path h="597976" w="687698">
                <a:moveTo>
                  <a:pt x="0" y="0"/>
                </a:moveTo>
                <a:lnTo>
                  <a:pt x="687698" y="0"/>
                </a:lnTo>
                <a:lnTo>
                  <a:pt x="687698" y="597976"/>
                </a:lnTo>
                <a:lnTo>
                  <a:pt x="0" y="597976"/>
                </a:lnTo>
                <a:lnTo>
                  <a:pt x="0" y="0"/>
                </a:lnTo>
                <a:close/>
              </a:path>
            </a:pathLst>
          </a:custGeom>
          <a:blipFill>
            <a:blip r:embed="rId153">
              <a:extLst>
                <a:ext uri="{96DAC541-7B7A-43D3-8B79-37D633B846F1}">
                  <asvg:svgBlip xmlns:asvg="http://schemas.microsoft.com/office/drawing/2016/SVG/main" r:embed="rId154"/>
                </a:ext>
              </a:extLst>
            </a:blip>
            <a:stretch>
              <a:fillRect l="0" t="0" r="0" b="0"/>
            </a:stretch>
          </a:blipFill>
        </p:spPr>
      </p:sp>
      <p:sp>
        <p:nvSpPr>
          <p:cNvPr name="Freeform 86" id="86"/>
          <p:cNvSpPr/>
          <p:nvPr/>
        </p:nvSpPr>
        <p:spPr>
          <a:xfrm flipH="false" flipV="false" rot="0">
            <a:off x="11548192" y="5555994"/>
            <a:ext cx="599472" cy="687698"/>
          </a:xfrm>
          <a:custGeom>
            <a:avLst/>
            <a:gdLst/>
            <a:ahLst/>
            <a:cxnLst/>
            <a:rect r="r" b="b" t="t" l="l"/>
            <a:pathLst>
              <a:path h="687698" w="599472">
                <a:moveTo>
                  <a:pt x="0" y="0"/>
                </a:moveTo>
                <a:lnTo>
                  <a:pt x="599472" y="0"/>
                </a:lnTo>
                <a:lnTo>
                  <a:pt x="599472" y="687698"/>
                </a:lnTo>
                <a:lnTo>
                  <a:pt x="0" y="687698"/>
                </a:lnTo>
                <a:lnTo>
                  <a:pt x="0" y="0"/>
                </a:lnTo>
                <a:close/>
              </a:path>
            </a:pathLst>
          </a:custGeom>
          <a:blipFill>
            <a:blip r:embed="rId155">
              <a:extLst>
                <a:ext uri="{96DAC541-7B7A-43D3-8B79-37D633B846F1}">
                  <asvg:svgBlip xmlns:asvg="http://schemas.microsoft.com/office/drawing/2016/SVG/main" r:embed="rId156"/>
                </a:ext>
              </a:extLst>
            </a:blip>
            <a:stretch>
              <a:fillRect l="0" t="0" r="0" b="0"/>
            </a:stretch>
          </a:blipFill>
        </p:spPr>
      </p:sp>
      <p:sp>
        <p:nvSpPr>
          <p:cNvPr name="Freeform 87" id="87"/>
          <p:cNvSpPr/>
          <p:nvPr/>
        </p:nvSpPr>
        <p:spPr>
          <a:xfrm flipH="false" flipV="false" rot="0">
            <a:off x="11505600" y="6373906"/>
            <a:ext cx="684656" cy="683158"/>
          </a:xfrm>
          <a:custGeom>
            <a:avLst/>
            <a:gdLst/>
            <a:ahLst/>
            <a:cxnLst/>
            <a:rect r="r" b="b" t="t" l="l"/>
            <a:pathLst>
              <a:path h="683158" w="684656">
                <a:moveTo>
                  <a:pt x="0" y="0"/>
                </a:moveTo>
                <a:lnTo>
                  <a:pt x="684656" y="0"/>
                </a:lnTo>
                <a:lnTo>
                  <a:pt x="684656" y="683158"/>
                </a:lnTo>
                <a:lnTo>
                  <a:pt x="0" y="683158"/>
                </a:lnTo>
                <a:lnTo>
                  <a:pt x="0" y="0"/>
                </a:lnTo>
                <a:close/>
              </a:path>
            </a:pathLst>
          </a:custGeom>
          <a:blipFill>
            <a:blip r:embed="rId157">
              <a:extLst>
                <a:ext uri="{96DAC541-7B7A-43D3-8B79-37D633B846F1}">
                  <asvg:svgBlip xmlns:asvg="http://schemas.microsoft.com/office/drawing/2016/SVG/main" r:embed="rId158"/>
                </a:ext>
              </a:extLst>
            </a:blip>
            <a:stretch>
              <a:fillRect l="0" t="0" r="0" b="0"/>
            </a:stretch>
          </a:blipFill>
        </p:spPr>
      </p:sp>
      <p:sp>
        <p:nvSpPr>
          <p:cNvPr name="Freeform 88" id="88"/>
          <p:cNvSpPr/>
          <p:nvPr/>
        </p:nvSpPr>
        <p:spPr>
          <a:xfrm flipH="false" flipV="false" rot="0">
            <a:off x="14246004" y="6434782"/>
            <a:ext cx="684704" cy="561420"/>
          </a:xfrm>
          <a:custGeom>
            <a:avLst/>
            <a:gdLst/>
            <a:ahLst/>
            <a:cxnLst/>
            <a:rect r="r" b="b" t="t" l="l"/>
            <a:pathLst>
              <a:path h="561420" w="684704">
                <a:moveTo>
                  <a:pt x="0" y="0"/>
                </a:moveTo>
                <a:lnTo>
                  <a:pt x="684704" y="0"/>
                </a:lnTo>
                <a:lnTo>
                  <a:pt x="684704" y="561420"/>
                </a:lnTo>
                <a:lnTo>
                  <a:pt x="0" y="561420"/>
                </a:lnTo>
                <a:lnTo>
                  <a:pt x="0" y="0"/>
                </a:lnTo>
                <a:close/>
              </a:path>
            </a:pathLst>
          </a:custGeom>
          <a:blipFill>
            <a:blip r:embed="rId159">
              <a:extLst>
                <a:ext uri="{96DAC541-7B7A-43D3-8B79-37D633B846F1}">
                  <asvg:svgBlip xmlns:asvg="http://schemas.microsoft.com/office/drawing/2016/SVG/main" r:embed="rId160"/>
                </a:ext>
              </a:extLst>
            </a:blip>
            <a:stretch>
              <a:fillRect l="0" t="0" r="0" b="0"/>
            </a:stretch>
          </a:blipFill>
        </p:spPr>
      </p:sp>
      <p:sp>
        <p:nvSpPr>
          <p:cNvPr name="Freeform 89" id="89"/>
          <p:cNvSpPr/>
          <p:nvPr/>
        </p:nvSpPr>
        <p:spPr>
          <a:xfrm flipH="false" flipV="false" rot="0">
            <a:off x="12416964" y="3064586"/>
            <a:ext cx="684656" cy="681614"/>
          </a:xfrm>
          <a:custGeom>
            <a:avLst/>
            <a:gdLst/>
            <a:ahLst/>
            <a:cxnLst/>
            <a:rect r="r" b="b" t="t" l="l"/>
            <a:pathLst>
              <a:path h="681614" w="684656">
                <a:moveTo>
                  <a:pt x="0" y="0"/>
                </a:moveTo>
                <a:lnTo>
                  <a:pt x="684656" y="0"/>
                </a:lnTo>
                <a:lnTo>
                  <a:pt x="684656" y="681614"/>
                </a:lnTo>
                <a:lnTo>
                  <a:pt x="0" y="681614"/>
                </a:lnTo>
                <a:lnTo>
                  <a:pt x="0" y="0"/>
                </a:lnTo>
                <a:close/>
              </a:path>
            </a:pathLst>
          </a:custGeom>
          <a:blipFill>
            <a:blip r:embed="rId161">
              <a:extLst>
                <a:ext uri="{96DAC541-7B7A-43D3-8B79-37D633B846F1}">
                  <asvg:svgBlip xmlns:asvg="http://schemas.microsoft.com/office/drawing/2016/SVG/main" r:embed="rId162"/>
                </a:ext>
              </a:extLst>
            </a:blip>
            <a:stretch>
              <a:fillRect l="0" t="0" r="0" b="0"/>
            </a:stretch>
          </a:blipFill>
        </p:spPr>
      </p:sp>
      <p:sp>
        <p:nvSpPr>
          <p:cNvPr name="Freeform 90" id="90"/>
          <p:cNvSpPr/>
          <p:nvPr/>
        </p:nvSpPr>
        <p:spPr>
          <a:xfrm flipH="false" flipV="false" rot="0">
            <a:off x="12417714" y="3921662"/>
            <a:ext cx="683158" cy="598748"/>
          </a:xfrm>
          <a:custGeom>
            <a:avLst/>
            <a:gdLst/>
            <a:ahLst/>
            <a:cxnLst/>
            <a:rect r="r" b="b" t="t" l="l"/>
            <a:pathLst>
              <a:path h="598748" w="683158">
                <a:moveTo>
                  <a:pt x="0" y="0"/>
                </a:moveTo>
                <a:lnTo>
                  <a:pt x="683158" y="0"/>
                </a:lnTo>
                <a:lnTo>
                  <a:pt x="683158" y="598748"/>
                </a:lnTo>
                <a:lnTo>
                  <a:pt x="0" y="598748"/>
                </a:lnTo>
                <a:lnTo>
                  <a:pt x="0" y="0"/>
                </a:lnTo>
                <a:close/>
              </a:path>
            </a:pathLst>
          </a:custGeom>
          <a:blipFill>
            <a:blip r:embed="rId163">
              <a:extLst>
                <a:ext uri="{96DAC541-7B7A-43D3-8B79-37D633B846F1}">
                  <asvg:svgBlip xmlns:asvg="http://schemas.microsoft.com/office/drawing/2016/SVG/main" r:embed="rId164"/>
                </a:ext>
              </a:extLst>
            </a:blip>
            <a:stretch>
              <a:fillRect l="0" t="0" r="0" b="0"/>
            </a:stretch>
          </a:blipFill>
        </p:spPr>
      </p:sp>
      <p:sp>
        <p:nvSpPr>
          <p:cNvPr name="Freeform 91" id="91"/>
          <p:cNvSpPr/>
          <p:nvPr/>
        </p:nvSpPr>
        <p:spPr>
          <a:xfrm flipH="false" flipV="false" rot="0">
            <a:off x="12414670" y="4696254"/>
            <a:ext cx="689244" cy="683882"/>
          </a:xfrm>
          <a:custGeom>
            <a:avLst/>
            <a:gdLst/>
            <a:ahLst/>
            <a:cxnLst/>
            <a:rect r="r" b="b" t="t" l="l"/>
            <a:pathLst>
              <a:path h="683882" w="689244">
                <a:moveTo>
                  <a:pt x="0" y="0"/>
                </a:moveTo>
                <a:lnTo>
                  <a:pt x="689244" y="0"/>
                </a:lnTo>
                <a:lnTo>
                  <a:pt x="689244" y="683882"/>
                </a:lnTo>
                <a:lnTo>
                  <a:pt x="0" y="683882"/>
                </a:lnTo>
                <a:lnTo>
                  <a:pt x="0" y="0"/>
                </a:lnTo>
                <a:close/>
              </a:path>
            </a:pathLst>
          </a:custGeom>
          <a:blipFill>
            <a:blip r:embed="rId165">
              <a:extLst>
                <a:ext uri="{96DAC541-7B7A-43D3-8B79-37D633B846F1}">
                  <asvg:svgBlip xmlns:asvg="http://schemas.microsoft.com/office/drawing/2016/SVG/main" r:embed="rId166"/>
                </a:ext>
              </a:extLst>
            </a:blip>
            <a:stretch>
              <a:fillRect l="0" t="0" r="0" b="0"/>
            </a:stretch>
          </a:blipFill>
        </p:spPr>
      </p:sp>
      <p:sp>
        <p:nvSpPr>
          <p:cNvPr name="Freeform 92" id="92"/>
          <p:cNvSpPr/>
          <p:nvPr/>
        </p:nvSpPr>
        <p:spPr>
          <a:xfrm flipH="false" flipV="false" rot="0">
            <a:off x="16044936" y="3063814"/>
            <a:ext cx="681614" cy="683158"/>
          </a:xfrm>
          <a:custGeom>
            <a:avLst/>
            <a:gdLst/>
            <a:ahLst/>
            <a:cxnLst/>
            <a:rect r="r" b="b" t="t" l="l"/>
            <a:pathLst>
              <a:path h="683158" w="681614">
                <a:moveTo>
                  <a:pt x="0" y="0"/>
                </a:moveTo>
                <a:lnTo>
                  <a:pt x="681614" y="0"/>
                </a:lnTo>
                <a:lnTo>
                  <a:pt x="681614" y="683158"/>
                </a:lnTo>
                <a:lnTo>
                  <a:pt x="0" y="683158"/>
                </a:lnTo>
                <a:lnTo>
                  <a:pt x="0" y="0"/>
                </a:lnTo>
                <a:close/>
              </a:path>
            </a:pathLst>
          </a:custGeom>
          <a:blipFill>
            <a:blip r:embed="rId167">
              <a:extLst>
                <a:ext uri="{96DAC541-7B7A-43D3-8B79-37D633B846F1}">
                  <asvg:svgBlip xmlns:asvg="http://schemas.microsoft.com/office/drawing/2016/SVG/main" r:embed="rId168"/>
                </a:ext>
              </a:extLst>
            </a:blip>
            <a:stretch>
              <a:fillRect l="0" t="0" r="0" b="0"/>
            </a:stretch>
          </a:blipFill>
        </p:spPr>
      </p:sp>
      <p:sp>
        <p:nvSpPr>
          <p:cNvPr name="Freeform 93" id="93"/>
          <p:cNvSpPr/>
          <p:nvPr/>
        </p:nvSpPr>
        <p:spPr>
          <a:xfrm flipH="false" flipV="false" rot="0">
            <a:off x="16123286" y="3879318"/>
            <a:ext cx="524912" cy="683448"/>
          </a:xfrm>
          <a:custGeom>
            <a:avLst/>
            <a:gdLst/>
            <a:ahLst/>
            <a:cxnLst/>
            <a:rect r="r" b="b" t="t" l="l"/>
            <a:pathLst>
              <a:path h="683448" w="524912">
                <a:moveTo>
                  <a:pt x="0" y="0"/>
                </a:moveTo>
                <a:lnTo>
                  <a:pt x="524912" y="0"/>
                </a:lnTo>
                <a:lnTo>
                  <a:pt x="524912" y="683448"/>
                </a:lnTo>
                <a:lnTo>
                  <a:pt x="0" y="683448"/>
                </a:lnTo>
                <a:lnTo>
                  <a:pt x="0" y="0"/>
                </a:lnTo>
                <a:close/>
              </a:path>
            </a:pathLst>
          </a:custGeom>
          <a:blipFill>
            <a:blip r:embed="rId169">
              <a:extLst>
                <a:ext uri="{96DAC541-7B7A-43D3-8B79-37D633B846F1}">
                  <asvg:svgBlip xmlns:asvg="http://schemas.microsoft.com/office/drawing/2016/SVG/main" r:embed="rId170"/>
                </a:ext>
              </a:extLst>
            </a:blip>
            <a:stretch>
              <a:fillRect l="0" t="0" r="0" b="0"/>
            </a:stretch>
          </a:blipFill>
        </p:spPr>
      </p:sp>
      <p:sp>
        <p:nvSpPr>
          <p:cNvPr name="Freeform 94" id="94"/>
          <p:cNvSpPr/>
          <p:nvPr/>
        </p:nvSpPr>
        <p:spPr>
          <a:xfrm flipH="false" flipV="false" rot="0">
            <a:off x="16044164" y="4718684"/>
            <a:ext cx="683158" cy="639022"/>
          </a:xfrm>
          <a:custGeom>
            <a:avLst/>
            <a:gdLst/>
            <a:ahLst/>
            <a:cxnLst/>
            <a:rect r="r" b="b" t="t" l="l"/>
            <a:pathLst>
              <a:path h="639022" w="683158">
                <a:moveTo>
                  <a:pt x="0" y="0"/>
                </a:moveTo>
                <a:lnTo>
                  <a:pt x="683158" y="0"/>
                </a:lnTo>
                <a:lnTo>
                  <a:pt x="683158" y="639022"/>
                </a:lnTo>
                <a:lnTo>
                  <a:pt x="0" y="639022"/>
                </a:lnTo>
                <a:lnTo>
                  <a:pt x="0" y="0"/>
                </a:lnTo>
                <a:close/>
              </a:path>
            </a:pathLst>
          </a:custGeom>
          <a:blipFill>
            <a:blip r:embed="rId171">
              <a:extLst>
                <a:ext uri="{96DAC541-7B7A-43D3-8B79-37D633B846F1}">
                  <asvg:svgBlip xmlns:asvg="http://schemas.microsoft.com/office/drawing/2016/SVG/main" r:embed="rId172"/>
                </a:ext>
              </a:extLst>
            </a:blip>
            <a:stretch>
              <a:fillRect l="0" t="0" r="0" b="0"/>
            </a:stretch>
          </a:blipFill>
        </p:spPr>
      </p:sp>
      <p:sp>
        <p:nvSpPr>
          <p:cNvPr name="Freeform 95" id="95"/>
          <p:cNvSpPr/>
          <p:nvPr/>
        </p:nvSpPr>
        <p:spPr>
          <a:xfrm flipH="false" flipV="false" rot="0">
            <a:off x="12419234" y="5560414"/>
            <a:ext cx="680116" cy="678860"/>
          </a:xfrm>
          <a:custGeom>
            <a:avLst/>
            <a:gdLst/>
            <a:ahLst/>
            <a:cxnLst/>
            <a:rect r="r" b="b" t="t" l="l"/>
            <a:pathLst>
              <a:path h="678860" w="680116">
                <a:moveTo>
                  <a:pt x="0" y="0"/>
                </a:moveTo>
                <a:lnTo>
                  <a:pt x="680116" y="0"/>
                </a:lnTo>
                <a:lnTo>
                  <a:pt x="680116" y="678860"/>
                </a:lnTo>
                <a:lnTo>
                  <a:pt x="0" y="678860"/>
                </a:lnTo>
                <a:lnTo>
                  <a:pt x="0" y="0"/>
                </a:lnTo>
                <a:close/>
              </a:path>
            </a:pathLst>
          </a:custGeom>
          <a:blipFill>
            <a:blip r:embed="rId173">
              <a:extLst>
                <a:ext uri="{96DAC541-7B7A-43D3-8B79-37D633B846F1}">
                  <asvg:svgBlip xmlns:asvg="http://schemas.microsoft.com/office/drawing/2016/SVG/main" r:embed="rId174"/>
                </a:ext>
              </a:extLst>
            </a:blip>
            <a:stretch>
              <a:fillRect l="0" t="0" r="0" b="0"/>
            </a:stretch>
          </a:blipFill>
        </p:spPr>
      </p:sp>
      <p:sp>
        <p:nvSpPr>
          <p:cNvPr name="Freeform 96" id="96"/>
          <p:cNvSpPr/>
          <p:nvPr/>
        </p:nvSpPr>
        <p:spPr>
          <a:xfrm flipH="false" flipV="false" rot="0">
            <a:off x="12495316" y="6376948"/>
            <a:ext cx="527954" cy="677074"/>
          </a:xfrm>
          <a:custGeom>
            <a:avLst/>
            <a:gdLst/>
            <a:ahLst/>
            <a:cxnLst/>
            <a:rect r="r" b="b" t="t" l="l"/>
            <a:pathLst>
              <a:path h="677074" w="527954">
                <a:moveTo>
                  <a:pt x="0" y="0"/>
                </a:moveTo>
                <a:lnTo>
                  <a:pt x="527954" y="0"/>
                </a:lnTo>
                <a:lnTo>
                  <a:pt x="527954" y="677074"/>
                </a:lnTo>
                <a:lnTo>
                  <a:pt x="0" y="677074"/>
                </a:lnTo>
                <a:lnTo>
                  <a:pt x="0" y="0"/>
                </a:lnTo>
                <a:close/>
              </a:path>
            </a:pathLst>
          </a:custGeom>
          <a:blipFill>
            <a:blip r:embed="rId175">
              <a:extLst>
                <a:ext uri="{96DAC541-7B7A-43D3-8B79-37D633B846F1}">
                  <asvg:svgBlip xmlns:asvg="http://schemas.microsoft.com/office/drawing/2016/SVG/main" r:embed="rId176"/>
                </a:ext>
              </a:extLst>
            </a:blip>
            <a:stretch>
              <a:fillRect l="0" t="0" r="0" b="0"/>
            </a:stretch>
          </a:blipFill>
        </p:spPr>
      </p:sp>
      <p:sp>
        <p:nvSpPr>
          <p:cNvPr name="Freeform 97" id="97"/>
          <p:cNvSpPr/>
          <p:nvPr/>
        </p:nvSpPr>
        <p:spPr>
          <a:xfrm flipH="false" flipV="false" rot="0">
            <a:off x="16045684" y="6434798"/>
            <a:ext cx="680116" cy="683110"/>
          </a:xfrm>
          <a:custGeom>
            <a:avLst/>
            <a:gdLst/>
            <a:ahLst/>
            <a:cxnLst/>
            <a:rect r="r" b="b" t="t" l="l"/>
            <a:pathLst>
              <a:path h="683110" w="680116">
                <a:moveTo>
                  <a:pt x="0" y="0"/>
                </a:moveTo>
                <a:lnTo>
                  <a:pt x="680116" y="0"/>
                </a:lnTo>
                <a:lnTo>
                  <a:pt x="680116" y="683110"/>
                </a:lnTo>
                <a:lnTo>
                  <a:pt x="0" y="683110"/>
                </a:lnTo>
                <a:lnTo>
                  <a:pt x="0" y="0"/>
                </a:lnTo>
                <a:close/>
              </a:path>
            </a:pathLst>
          </a:custGeom>
          <a:blipFill>
            <a:blip r:embed="rId177">
              <a:extLst>
                <a:ext uri="{96DAC541-7B7A-43D3-8B79-37D633B846F1}">
                  <asvg:svgBlip xmlns:asvg="http://schemas.microsoft.com/office/drawing/2016/SVG/main" r:embed="rId178"/>
                </a:ext>
              </a:extLst>
            </a:blip>
            <a:stretch>
              <a:fillRect l="0" t="0" r="0" b="0"/>
            </a:stretch>
          </a:blipFill>
        </p:spPr>
      </p:sp>
      <p:sp>
        <p:nvSpPr>
          <p:cNvPr name="Freeform 98" id="98"/>
          <p:cNvSpPr/>
          <p:nvPr/>
        </p:nvSpPr>
        <p:spPr>
          <a:xfrm flipH="false" flipV="false" rot="0">
            <a:off x="14287124" y="5558294"/>
            <a:ext cx="602466" cy="683110"/>
          </a:xfrm>
          <a:custGeom>
            <a:avLst/>
            <a:gdLst/>
            <a:ahLst/>
            <a:cxnLst/>
            <a:rect r="r" b="b" t="t" l="l"/>
            <a:pathLst>
              <a:path h="683110" w="602466">
                <a:moveTo>
                  <a:pt x="0" y="0"/>
                </a:moveTo>
                <a:lnTo>
                  <a:pt x="602466" y="0"/>
                </a:lnTo>
                <a:lnTo>
                  <a:pt x="602466" y="683110"/>
                </a:lnTo>
                <a:lnTo>
                  <a:pt x="0" y="683110"/>
                </a:lnTo>
                <a:lnTo>
                  <a:pt x="0" y="0"/>
                </a:lnTo>
                <a:close/>
              </a:path>
            </a:pathLst>
          </a:custGeom>
          <a:blipFill>
            <a:blip r:embed="rId179">
              <a:extLst>
                <a:ext uri="{96DAC541-7B7A-43D3-8B79-37D633B846F1}">
                  <asvg:svgBlip xmlns:asvg="http://schemas.microsoft.com/office/drawing/2016/SVG/main" r:embed="rId180"/>
                </a:ext>
              </a:extLst>
            </a:blip>
            <a:stretch>
              <a:fillRect l="0" t="0" r="0" b="0"/>
            </a:stretch>
          </a:blipFill>
        </p:spPr>
      </p:sp>
      <p:sp>
        <p:nvSpPr>
          <p:cNvPr name="Freeform 99" id="99"/>
          <p:cNvSpPr/>
          <p:nvPr/>
        </p:nvSpPr>
        <p:spPr>
          <a:xfrm flipH="false" flipV="false" rot="0">
            <a:off x="15153580" y="6435758"/>
            <a:ext cx="686188" cy="683138"/>
          </a:xfrm>
          <a:custGeom>
            <a:avLst/>
            <a:gdLst/>
            <a:ahLst/>
            <a:cxnLst/>
            <a:rect r="r" b="b" t="t" l="l"/>
            <a:pathLst>
              <a:path h="683138" w="686188">
                <a:moveTo>
                  <a:pt x="0" y="0"/>
                </a:moveTo>
                <a:lnTo>
                  <a:pt x="686188" y="0"/>
                </a:lnTo>
                <a:lnTo>
                  <a:pt x="686188" y="683138"/>
                </a:lnTo>
                <a:lnTo>
                  <a:pt x="0" y="683138"/>
                </a:lnTo>
                <a:lnTo>
                  <a:pt x="0" y="0"/>
                </a:lnTo>
                <a:close/>
              </a:path>
            </a:pathLst>
          </a:custGeom>
          <a:blipFill>
            <a:blip r:embed="rId181">
              <a:extLst>
                <a:ext uri="{96DAC541-7B7A-43D3-8B79-37D633B846F1}">
                  <asvg:svgBlip xmlns:asvg="http://schemas.microsoft.com/office/drawing/2016/SVG/main" r:embed="rId182"/>
                </a:ext>
              </a:extLst>
            </a:blip>
            <a:stretch>
              <a:fillRect l="0" t="0" r="0" b="0"/>
            </a:stretch>
          </a:blipFill>
        </p:spPr>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1802972" y="3376918"/>
            <a:ext cx="722500" cy="947840"/>
          </a:xfrm>
          <a:custGeom>
            <a:avLst/>
            <a:gdLst/>
            <a:ahLst/>
            <a:cxnLst/>
            <a:rect r="r" b="b" t="t" l="l"/>
            <a:pathLst>
              <a:path h="947840" w="722500">
                <a:moveTo>
                  <a:pt x="0" y="0"/>
                </a:moveTo>
                <a:lnTo>
                  <a:pt x="722500" y="0"/>
                </a:lnTo>
                <a:lnTo>
                  <a:pt x="722500" y="947840"/>
                </a:lnTo>
                <a:lnTo>
                  <a:pt x="0" y="9478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690466" y="4546390"/>
            <a:ext cx="952658" cy="952426"/>
          </a:xfrm>
          <a:custGeom>
            <a:avLst/>
            <a:gdLst/>
            <a:ahLst/>
            <a:cxnLst/>
            <a:rect r="r" b="b" t="t" l="l"/>
            <a:pathLst>
              <a:path h="952426" w="952658">
                <a:moveTo>
                  <a:pt x="0" y="0"/>
                </a:moveTo>
                <a:lnTo>
                  <a:pt x="952658" y="0"/>
                </a:lnTo>
                <a:lnTo>
                  <a:pt x="952658" y="952426"/>
                </a:lnTo>
                <a:lnTo>
                  <a:pt x="0" y="95242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689222" y="5730256"/>
            <a:ext cx="955146" cy="890864"/>
          </a:xfrm>
          <a:custGeom>
            <a:avLst/>
            <a:gdLst/>
            <a:ahLst/>
            <a:cxnLst/>
            <a:rect r="r" b="b" t="t" l="l"/>
            <a:pathLst>
              <a:path h="890864" w="955146">
                <a:moveTo>
                  <a:pt x="0" y="0"/>
                </a:moveTo>
                <a:lnTo>
                  <a:pt x="955146" y="0"/>
                </a:lnTo>
                <a:lnTo>
                  <a:pt x="955146" y="890864"/>
                </a:lnTo>
                <a:lnTo>
                  <a:pt x="0" y="8908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7532336" y="3379676"/>
            <a:ext cx="945352" cy="942320"/>
          </a:xfrm>
          <a:custGeom>
            <a:avLst/>
            <a:gdLst/>
            <a:ahLst/>
            <a:cxnLst/>
            <a:rect r="r" b="b" t="t" l="l"/>
            <a:pathLst>
              <a:path h="942320" w="945352">
                <a:moveTo>
                  <a:pt x="0" y="0"/>
                </a:moveTo>
                <a:lnTo>
                  <a:pt x="945352" y="0"/>
                </a:lnTo>
                <a:lnTo>
                  <a:pt x="945352" y="942320"/>
                </a:lnTo>
                <a:lnTo>
                  <a:pt x="0" y="94232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7531132" y="4547864"/>
            <a:ext cx="947762" cy="950250"/>
          </a:xfrm>
          <a:custGeom>
            <a:avLst/>
            <a:gdLst/>
            <a:ahLst/>
            <a:cxnLst/>
            <a:rect r="r" b="b" t="t" l="l"/>
            <a:pathLst>
              <a:path h="950250" w="947762">
                <a:moveTo>
                  <a:pt x="0" y="0"/>
                </a:moveTo>
                <a:lnTo>
                  <a:pt x="947762" y="0"/>
                </a:lnTo>
                <a:lnTo>
                  <a:pt x="947762" y="950250"/>
                </a:lnTo>
                <a:lnTo>
                  <a:pt x="0" y="9502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7515196" y="5702252"/>
            <a:ext cx="979632" cy="947762"/>
          </a:xfrm>
          <a:custGeom>
            <a:avLst/>
            <a:gdLst/>
            <a:ahLst/>
            <a:cxnLst/>
            <a:rect r="r" b="b" t="t" l="l"/>
            <a:pathLst>
              <a:path h="947762" w="979632">
                <a:moveTo>
                  <a:pt x="0" y="0"/>
                </a:moveTo>
                <a:lnTo>
                  <a:pt x="979632" y="0"/>
                </a:lnTo>
                <a:lnTo>
                  <a:pt x="979632" y="947762"/>
                </a:lnTo>
                <a:lnTo>
                  <a:pt x="0" y="94776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 id="8"/>
          <p:cNvSpPr/>
          <p:nvPr/>
        </p:nvSpPr>
        <p:spPr>
          <a:xfrm flipH="false" flipV="false" rot="0">
            <a:off x="13427932" y="3377834"/>
            <a:ext cx="827824" cy="945352"/>
          </a:xfrm>
          <a:custGeom>
            <a:avLst/>
            <a:gdLst/>
            <a:ahLst/>
            <a:cxnLst/>
            <a:rect r="r" b="b" t="t" l="l"/>
            <a:pathLst>
              <a:path h="945352" w="827824">
                <a:moveTo>
                  <a:pt x="0" y="0"/>
                </a:moveTo>
                <a:lnTo>
                  <a:pt x="827824" y="0"/>
                </a:lnTo>
                <a:lnTo>
                  <a:pt x="827824" y="945352"/>
                </a:lnTo>
                <a:lnTo>
                  <a:pt x="0" y="94535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9" id="9"/>
          <p:cNvSpPr/>
          <p:nvPr/>
        </p:nvSpPr>
        <p:spPr>
          <a:xfrm flipH="false" flipV="false" rot="0">
            <a:off x="13365838" y="4547902"/>
            <a:ext cx="947762" cy="950172"/>
          </a:xfrm>
          <a:custGeom>
            <a:avLst/>
            <a:gdLst/>
            <a:ahLst/>
            <a:cxnLst/>
            <a:rect r="r" b="b" t="t" l="l"/>
            <a:pathLst>
              <a:path h="950172" w="947762">
                <a:moveTo>
                  <a:pt x="0" y="0"/>
                </a:moveTo>
                <a:lnTo>
                  <a:pt x="947762" y="0"/>
                </a:lnTo>
                <a:lnTo>
                  <a:pt x="947762" y="950172"/>
                </a:lnTo>
                <a:lnTo>
                  <a:pt x="0" y="95017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0" id="10"/>
          <p:cNvSpPr/>
          <p:nvPr/>
        </p:nvSpPr>
        <p:spPr>
          <a:xfrm flipH="false" flipV="false" rot="0">
            <a:off x="13369168" y="5731148"/>
            <a:ext cx="945352" cy="889076"/>
          </a:xfrm>
          <a:custGeom>
            <a:avLst/>
            <a:gdLst/>
            <a:ahLst/>
            <a:cxnLst/>
            <a:rect r="r" b="b" t="t" l="l"/>
            <a:pathLst>
              <a:path h="889076" w="945352">
                <a:moveTo>
                  <a:pt x="0" y="0"/>
                </a:moveTo>
                <a:lnTo>
                  <a:pt x="945352" y="0"/>
                </a:lnTo>
                <a:lnTo>
                  <a:pt x="945352" y="889076"/>
                </a:lnTo>
                <a:lnTo>
                  <a:pt x="0" y="88907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1" id="11"/>
          <p:cNvSpPr/>
          <p:nvPr/>
        </p:nvSpPr>
        <p:spPr>
          <a:xfrm flipH="false" flipV="false" rot="0">
            <a:off x="5361030" y="6893138"/>
            <a:ext cx="720012" cy="942942"/>
          </a:xfrm>
          <a:custGeom>
            <a:avLst/>
            <a:gdLst/>
            <a:ahLst/>
            <a:cxnLst/>
            <a:rect r="r" b="b" t="t" l="l"/>
            <a:pathLst>
              <a:path h="942942" w="720012">
                <a:moveTo>
                  <a:pt x="0" y="0"/>
                </a:moveTo>
                <a:lnTo>
                  <a:pt x="720012" y="0"/>
                </a:lnTo>
                <a:lnTo>
                  <a:pt x="720012" y="942942"/>
                </a:lnTo>
                <a:lnTo>
                  <a:pt x="0" y="94294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2" id="12"/>
          <p:cNvSpPr/>
          <p:nvPr/>
        </p:nvSpPr>
        <p:spPr>
          <a:xfrm flipH="false" flipV="false" rot="0">
            <a:off x="2857266" y="3376918"/>
            <a:ext cx="942942" cy="947840"/>
          </a:xfrm>
          <a:custGeom>
            <a:avLst/>
            <a:gdLst/>
            <a:ahLst/>
            <a:cxnLst/>
            <a:rect r="r" b="b" t="t" l="l"/>
            <a:pathLst>
              <a:path h="947840" w="942942">
                <a:moveTo>
                  <a:pt x="0" y="0"/>
                </a:moveTo>
                <a:lnTo>
                  <a:pt x="942942" y="0"/>
                </a:lnTo>
                <a:lnTo>
                  <a:pt x="942942" y="947840"/>
                </a:lnTo>
                <a:lnTo>
                  <a:pt x="0" y="94784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3" id="13"/>
          <p:cNvSpPr/>
          <p:nvPr/>
        </p:nvSpPr>
        <p:spPr>
          <a:xfrm flipH="false" flipV="false" rot="0">
            <a:off x="2857266" y="4549378"/>
            <a:ext cx="942942" cy="947218"/>
          </a:xfrm>
          <a:custGeom>
            <a:avLst/>
            <a:gdLst/>
            <a:ahLst/>
            <a:cxnLst/>
            <a:rect r="r" b="b" t="t" l="l"/>
            <a:pathLst>
              <a:path h="947218" w="942942">
                <a:moveTo>
                  <a:pt x="0" y="0"/>
                </a:moveTo>
                <a:lnTo>
                  <a:pt x="942942" y="0"/>
                </a:lnTo>
                <a:lnTo>
                  <a:pt x="942942" y="947218"/>
                </a:lnTo>
                <a:lnTo>
                  <a:pt x="0" y="947218"/>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4" id="14"/>
          <p:cNvSpPr/>
          <p:nvPr/>
        </p:nvSpPr>
        <p:spPr>
          <a:xfrm flipH="false" flipV="false" rot="0">
            <a:off x="2914986" y="5701808"/>
            <a:ext cx="832566" cy="947762"/>
          </a:xfrm>
          <a:custGeom>
            <a:avLst/>
            <a:gdLst/>
            <a:ahLst/>
            <a:cxnLst/>
            <a:rect r="r" b="b" t="t" l="l"/>
            <a:pathLst>
              <a:path h="947762" w="832566">
                <a:moveTo>
                  <a:pt x="0" y="0"/>
                </a:moveTo>
                <a:lnTo>
                  <a:pt x="832566" y="0"/>
                </a:lnTo>
                <a:lnTo>
                  <a:pt x="832566" y="947762"/>
                </a:lnTo>
                <a:lnTo>
                  <a:pt x="0" y="947762"/>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5" id="15"/>
          <p:cNvSpPr/>
          <p:nvPr/>
        </p:nvSpPr>
        <p:spPr>
          <a:xfrm flipH="false" flipV="false" rot="0">
            <a:off x="8795816" y="4551128"/>
            <a:ext cx="720090" cy="942942"/>
          </a:xfrm>
          <a:custGeom>
            <a:avLst/>
            <a:gdLst/>
            <a:ahLst/>
            <a:cxnLst/>
            <a:rect r="r" b="b" t="t" l="l"/>
            <a:pathLst>
              <a:path h="942942" w="720090">
                <a:moveTo>
                  <a:pt x="0" y="0"/>
                </a:moveTo>
                <a:lnTo>
                  <a:pt x="720090" y="0"/>
                </a:lnTo>
                <a:lnTo>
                  <a:pt x="720090" y="942942"/>
                </a:lnTo>
                <a:lnTo>
                  <a:pt x="0" y="942942"/>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16" id="16"/>
          <p:cNvSpPr/>
          <p:nvPr/>
        </p:nvSpPr>
        <p:spPr>
          <a:xfrm flipH="false" flipV="false" rot="0">
            <a:off x="8680882" y="5703456"/>
            <a:ext cx="945352" cy="945352"/>
          </a:xfrm>
          <a:custGeom>
            <a:avLst/>
            <a:gdLst/>
            <a:ahLst/>
            <a:cxnLst/>
            <a:rect r="r" b="b" t="t" l="l"/>
            <a:pathLst>
              <a:path h="945352" w="945352">
                <a:moveTo>
                  <a:pt x="0" y="0"/>
                </a:moveTo>
                <a:lnTo>
                  <a:pt x="945352" y="0"/>
                </a:lnTo>
                <a:lnTo>
                  <a:pt x="945352" y="945352"/>
                </a:lnTo>
                <a:lnTo>
                  <a:pt x="0" y="945352"/>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17" id="17"/>
          <p:cNvSpPr/>
          <p:nvPr/>
        </p:nvSpPr>
        <p:spPr>
          <a:xfrm flipH="false" flipV="false" rot="0">
            <a:off x="14609700" y="3376956"/>
            <a:ext cx="830234" cy="947762"/>
          </a:xfrm>
          <a:custGeom>
            <a:avLst/>
            <a:gdLst/>
            <a:ahLst/>
            <a:cxnLst/>
            <a:rect r="r" b="b" t="t" l="l"/>
            <a:pathLst>
              <a:path h="947762" w="830234">
                <a:moveTo>
                  <a:pt x="0" y="0"/>
                </a:moveTo>
                <a:lnTo>
                  <a:pt x="830234" y="0"/>
                </a:lnTo>
                <a:lnTo>
                  <a:pt x="830234" y="947762"/>
                </a:lnTo>
                <a:lnTo>
                  <a:pt x="0" y="947762"/>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Freeform 18" id="18"/>
          <p:cNvSpPr/>
          <p:nvPr/>
        </p:nvSpPr>
        <p:spPr>
          <a:xfrm flipH="false" flipV="false" rot="0">
            <a:off x="14553014" y="4578102"/>
            <a:ext cx="947762" cy="888998"/>
          </a:xfrm>
          <a:custGeom>
            <a:avLst/>
            <a:gdLst/>
            <a:ahLst/>
            <a:cxnLst/>
            <a:rect r="r" b="b" t="t" l="l"/>
            <a:pathLst>
              <a:path h="888998" w="947762">
                <a:moveTo>
                  <a:pt x="0" y="0"/>
                </a:moveTo>
                <a:lnTo>
                  <a:pt x="947762" y="0"/>
                </a:lnTo>
                <a:lnTo>
                  <a:pt x="947762" y="888998"/>
                </a:lnTo>
                <a:lnTo>
                  <a:pt x="0" y="888998"/>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p:spPr>
      </p:sp>
      <p:sp>
        <p:nvSpPr>
          <p:cNvPr name="Freeform 19" id="19"/>
          <p:cNvSpPr/>
          <p:nvPr/>
        </p:nvSpPr>
        <p:spPr>
          <a:xfrm flipH="false" flipV="false" rot="0">
            <a:off x="14555832" y="5707110"/>
            <a:ext cx="937968" cy="938046"/>
          </a:xfrm>
          <a:custGeom>
            <a:avLst/>
            <a:gdLst/>
            <a:ahLst/>
            <a:cxnLst/>
            <a:rect r="r" b="b" t="t" l="l"/>
            <a:pathLst>
              <a:path h="938046" w="937968">
                <a:moveTo>
                  <a:pt x="0" y="0"/>
                </a:moveTo>
                <a:lnTo>
                  <a:pt x="937968" y="0"/>
                </a:lnTo>
                <a:lnTo>
                  <a:pt x="937968" y="938046"/>
                </a:lnTo>
                <a:lnTo>
                  <a:pt x="0" y="938046"/>
                </a:lnTo>
                <a:lnTo>
                  <a:pt x="0" y="0"/>
                </a:lnTo>
                <a:close/>
              </a:path>
            </a:pathLst>
          </a:custGeom>
          <a:blipFill>
            <a:blip r:embed="rId37">
              <a:extLst>
                <a:ext uri="{96DAC541-7B7A-43D3-8B79-37D633B846F1}">
                  <asvg:svgBlip xmlns:asvg="http://schemas.microsoft.com/office/drawing/2016/SVG/main" r:embed="rId38"/>
                </a:ext>
              </a:extLst>
            </a:blip>
            <a:stretch>
              <a:fillRect l="0" t="0" r="0" b="0"/>
            </a:stretch>
          </a:blipFill>
        </p:spPr>
      </p:sp>
      <p:sp>
        <p:nvSpPr>
          <p:cNvPr name="Freeform 20" id="20"/>
          <p:cNvSpPr/>
          <p:nvPr/>
        </p:nvSpPr>
        <p:spPr>
          <a:xfrm flipH="false" flipV="false" rot="0">
            <a:off x="9862466" y="6889300"/>
            <a:ext cx="952658" cy="950172"/>
          </a:xfrm>
          <a:custGeom>
            <a:avLst/>
            <a:gdLst/>
            <a:ahLst/>
            <a:cxnLst/>
            <a:rect r="r" b="b" t="t" l="l"/>
            <a:pathLst>
              <a:path h="950172" w="952658">
                <a:moveTo>
                  <a:pt x="0" y="0"/>
                </a:moveTo>
                <a:lnTo>
                  <a:pt x="952658" y="0"/>
                </a:lnTo>
                <a:lnTo>
                  <a:pt x="952658" y="950172"/>
                </a:lnTo>
                <a:lnTo>
                  <a:pt x="0" y="950172"/>
                </a:lnTo>
                <a:lnTo>
                  <a:pt x="0" y="0"/>
                </a:lnTo>
                <a:close/>
              </a:path>
            </a:pathLst>
          </a:custGeom>
          <a:blipFill>
            <a:blip r:embed="rId39">
              <a:extLst>
                <a:ext uri="{96DAC541-7B7A-43D3-8B79-37D633B846F1}">
                  <asvg:svgBlip xmlns:asvg="http://schemas.microsoft.com/office/drawing/2016/SVG/main" r:embed="rId40"/>
                </a:ext>
              </a:extLst>
            </a:blip>
            <a:stretch>
              <a:fillRect l="0" t="0" r="0" b="0"/>
            </a:stretch>
          </a:blipFill>
        </p:spPr>
      </p:sp>
      <p:sp>
        <p:nvSpPr>
          <p:cNvPr name="Freeform 21" id="21"/>
          <p:cNvSpPr/>
          <p:nvPr/>
        </p:nvSpPr>
        <p:spPr>
          <a:xfrm flipH="false" flipV="false" rot="0">
            <a:off x="4035016" y="3375090"/>
            <a:ext cx="955068" cy="951492"/>
          </a:xfrm>
          <a:custGeom>
            <a:avLst/>
            <a:gdLst/>
            <a:ahLst/>
            <a:cxnLst/>
            <a:rect r="r" b="b" t="t" l="l"/>
            <a:pathLst>
              <a:path h="951492" w="955068">
                <a:moveTo>
                  <a:pt x="0" y="0"/>
                </a:moveTo>
                <a:lnTo>
                  <a:pt x="955068" y="0"/>
                </a:lnTo>
                <a:lnTo>
                  <a:pt x="955068" y="951492"/>
                </a:lnTo>
                <a:lnTo>
                  <a:pt x="0" y="951492"/>
                </a:lnTo>
                <a:lnTo>
                  <a:pt x="0" y="0"/>
                </a:lnTo>
                <a:close/>
              </a:path>
            </a:pathLst>
          </a:custGeom>
          <a:blipFill>
            <a:blip r:embed="rId41">
              <a:extLst>
                <a:ext uri="{96DAC541-7B7A-43D3-8B79-37D633B846F1}">
                  <asvg:svgBlip xmlns:asvg="http://schemas.microsoft.com/office/drawing/2016/SVG/main" r:embed="rId42"/>
                </a:ext>
              </a:extLst>
            </a:blip>
            <a:stretch>
              <a:fillRect l="0" t="0" r="0" b="0"/>
            </a:stretch>
          </a:blipFill>
        </p:spPr>
      </p:sp>
      <p:sp>
        <p:nvSpPr>
          <p:cNvPr name="Freeform 22" id="22"/>
          <p:cNvSpPr/>
          <p:nvPr/>
        </p:nvSpPr>
        <p:spPr>
          <a:xfrm flipH="false" flipV="false" rot="0">
            <a:off x="4038670" y="4663648"/>
            <a:ext cx="947762" cy="718692"/>
          </a:xfrm>
          <a:custGeom>
            <a:avLst/>
            <a:gdLst/>
            <a:ahLst/>
            <a:cxnLst/>
            <a:rect r="r" b="b" t="t" l="l"/>
            <a:pathLst>
              <a:path h="718692" w="947762">
                <a:moveTo>
                  <a:pt x="0" y="0"/>
                </a:moveTo>
                <a:lnTo>
                  <a:pt x="947762" y="0"/>
                </a:lnTo>
                <a:lnTo>
                  <a:pt x="947762" y="718692"/>
                </a:lnTo>
                <a:lnTo>
                  <a:pt x="0" y="718692"/>
                </a:lnTo>
                <a:lnTo>
                  <a:pt x="0" y="0"/>
                </a:lnTo>
                <a:close/>
              </a:path>
            </a:pathLst>
          </a:custGeom>
          <a:blipFill>
            <a:blip r:embed="rId43">
              <a:extLst>
                <a:ext uri="{96DAC541-7B7A-43D3-8B79-37D633B846F1}">
                  <asvg:svgBlip xmlns:asvg="http://schemas.microsoft.com/office/drawing/2016/SVG/main" r:embed="rId44"/>
                </a:ext>
              </a:extLst>
            </a:blip>
            <a:stretch>
              <a:fillRect l="0" t="0" r="0" b="0"/>
            </a:stretch>
          </a:blipFill>
        </p:spPr>
      </p:sp>
      <p:sp>
        <p:nvSpPr>
          <p:cNvPr name="Freeform 23" id="23"/>
          <p:cNvSpPr/>
          <p:nvPr/>
        </p:nvSpPr>
        <p:spPr>
          <a:xfrm flipH="false" flipV="false" rot="0">
            <a:off x="4035054" y="5703012"/>
            <a:ext cx="959966" cy="945352"/>
          </a:xfrm>
          <a:custGeom>
            <a:avLst/>
            <a:gdLst/>
            <a:ahLst/>
            <a:cxnLst/>
            <a:rect r="r" b="b" t="t" l="l"/>
            <a:pathLst>
              <a:path h="945352" w="959966">
                <a:moveTo>
                  <a:pt x="0" y="0"/>
                </a:moveTo>
                <a:lnTo>
                  <a:pt x="959966" y="0"/>
                </a:lnTo>
                <a:lnTo>
                  <a:pt x="959966" y="945352"/>
                </a:lnTo>
                <a:lnTo>
                  <a:pt x="0" y="945352"/>
                </a:lnTo>
                <a:lnTo>
                  <a:pt x="0" y="0"/>
                </a:lnTo>
                <a:close/>
              </a:path>
            </a:pathLst>
          </a:custGeom>
          <a:blipFill>
            <a:blip r:embed="rId45">
              <a:extLst>
                <a:ext uri="{96DAC541-7B7A-43D3-8B79-37D633B846F1}">
                  <asvg:svgBlip xmlns:asvg="http://schemas.microsoft.com/office/drawing/2016/SVG/main" r:embed="rId46"/>
                </a:ext>
              </a:extLst>
            </a:blip>
            <a:stretch>
              <a:fillRect l="0" t="0" r="0" b="0"/>
            </a:stretch>
          </a:blipFill>
        </p:spPr>
      </p:sp>
      <p:sp>
        <p:nvSpPr>
          <p:cNvPr name="Freeform 24" id="24"/>
          <p:cNvSpPr/>
          <p:nvPr/>
        </p:nvSpPr>
        <p:spPr>
          <a:xfrm flipH="false" flipV="false" rot="0">
            <a:off x="9865788" y="3376316"/>
            <a:ext cx="947840" cy="948384"/>
          </a:xfrm>
          <a:custGeom>
            <a:avLst/>
            <a:gdLst/>
            <a:ahLst/>
            <a:cxnLst/>
            <a:rect r="r" b="b" t="t" l="l"/>
            <a:pathLst>
              <a:path h="948384" w="947840">
                <a:moveTo>
                  <a:pt x="0" y="0"/>
                </a:moveTo>
                <a:lnTo>
                  <a:pt x="947840" y="0"/>
                </a:lnTo>
                <a:lnTo>
                  <a:pt x="947840" y="948384"/>
                </a:lnTo>
                <a:lnTo>
                  <a:pt x="0" y="948384"/>
                </a:lnTo>
                <a:lnTo>
                  <a:pt x="0" y="0"/>
                </a:lnTo>
                <a:close/>
              </a:path>
            </a:pathLst>
          </a:custGeom>
          <a:blipFill>
            <a:blip r:embed="rId47">
              <a:extLst>
                <a:ext uri="{96DAC541-7B7A-43D3-8B79-37D633B846F1}">
                  <asvg:svgBlip xmlns:asvg="http://schemas.microsoft.com/office/drawing/2016/SVG/main" r:embed="rId48"/>
                </a:ext>
              </a:extLst>
            </a:blip>
            <a:stretch>
              <a:fillRect l="0" t="0" r="0" b="0"/>
            </a:stretch>
          </a:blipFill>
        </p:spPr>
      </p:sp>
      <p:sp>
        <p:nvSpPr>
          <p:cNvPr name="Freeform 25" id="25"/>
          <p:cNvSpPr/>
          <p:nvPr/>
        </p:nvSpPr>
        <p:spPr>
          <a:xfrm flipH="false" flipV="false" rot="0">
            <a:off x="9864584" y="4551168"/>
            <a:ext cx="950250" cy="942864"/>
          </a:xfrm>
          <a:custGeom>
            <a:avLst/>
            <a:gdLst/>
            <a:ahLst/>
            <a:cxnLst/>
            <a:rect r="r" b="b" t="t" l="l"/>
            <a:pathLst>
              <a:path h="942864" w="950250">
                <a:moveTo>
                  <a:pt x="0" y="0"/>
                </a:moveTo>
                <a:lnTo>
                  <a:pt x="950250" y="0"/>
                </a:lnTo>
                <a:lnTo>
                  <a:pt x="950250" y="942864"/>
                </a:lnTo>
                <a:lnTo>
                  <a:pt x="0" y="942864"/>
                </a:lnTo>
                <a:lnTo>
                  <a:pt x="0" y="0"/>
                </a:lnTo>
                <a:close/>
              </a:path>
            </a:pathLst>
          </a:custGeom>
          <a:blipFill>
            <a:blip r:embed="rId49">
              <a:extLst>
                <a:ext uri="{96DAC541-7B7A-43D3-8B79-37D633B846F1}">
                  <asvg:svgBlip xmlns:asvg="http://schemas.microsoft.com/office/drawing/2016/SVG/main" r:embed="rId50"/>
                </a:ext>
              </a:extLst>
            </a:blip>
            <a:stretch>
              <a:fillRect l="0" t="0" r="0" b="0"/>
            </a:stretch>
          </a:blipFill>
        </p:spPr>
      </p:sp>
      <p:sp>
        <p:nvSpPr>
          <p:cNvPr name="Freeform 26" id="26"/>
          <p:cNvSpPr/>
          <p:nvPr/>
        </p:nvSpPr>
        <p:spPr>
          <a:xfrm flipH="false" flipV="false" rot="0">
            <a:off x="9863378" y="5701804"/>
            <a:ext cx="952658" cy="947762"/>
          </a:xfrm>
          <a:custGeom>
            <a:avLst/>
            <a:gdLst/>
            <a:ahLst/>
            <a:cxnLst/>
            <a:rect r="r" b="b" t="t" l="l"/>
            <a:pathLst>
              <a:path h="947762" w="952658">
                <a:moveTo>
                  <a:pt x="0" y="0"/>
                </a:moveTo>
                <a:lnTo>
                  <a:pt x="952658" y="0"/>
                </a:lnTo>
                <a:lnTo>
                  <a:pt x="952658" y="947762"/>
                </a:lnTo>
                <a:lnTo>
                  <a:pt x="0" y="947762"/>
                </a:lnTo>
                <a:lnTo>
                  <a:pt x="0" y="0"/>
                </a:lnTo>
                <a:close/>
              </a:path>
            </a:pathLst>
          </a:custGeom>
          <a:blipFill>
            <a:blip r:embed="rId51">
              <a:extLst>
                <a:ext uri="{96DAC541-7B7A-43D3-8B79-37D633B846F1}">
                  <asvg:svgBlip xmlns:asvg="http://schemas.microsoft.com/office/drawing/2016/SVG/main" r:embed="rId52"/>
                </a:ext>
              </a:extLst>
            </a:blip>
            <a:stretch>
              <a:fillRect l="0" t="0" r="0" b="0"/>
            </a:stretch>
          </a:blipFill>
        </p:spPr>
      </p:sp>
      <p:sp>
        <p:nvSpPr>
          <p:cNvPr name="Freeform 27" id="27"/>
          <p:cNvSpPr/>
          <p:nvPr/>
        </p:nvSpPr>
        <p:spPr>
          <a:xfrm flipH="false" flipV="false" rot="0">
            <a:off x="15771316" y="3375386"/>
            <a:ext cx="832722" cy="950250"/>
          </a:xfrm>
          <a:custGeom>
            <a:avLst/>
            <a:gdLst/>
            <a:ahLst/>
            <a:cxnLst/>
            <a:rect r="r" b="b" t="t" l="l"/>
            <a:pathLst>
              <a:path h="950250" w="832722">
                <a:moveTo>
                  <a:pt x="0" y="0"/>
                </a:moveTo>
                <a:lnTo>
                  <a:pt x="832722" y="0"/>
                </a:lnTo>
                <a:lnTo>
                  <a:pt x="832722" y="950250"/>
                </a:lnTo>
                <a:lnTo>
                  <a:pt x="0" y="950250"/>
                </a:lnTo>
                <a:lnTo>
                  <a:pt x="0" y="0"/>
                </a:lnTo>
                <a:close/>
              </a:path>
            </a:pathLst>
          </a:custGeom>
          <a:blipFill>
            <a:blip r:embed="rId53">
              <a:extLst>
                <a:ext uri="{96DAC541-7B7A-43D3-8B79-37D633B846F1}">
                  <asvg:svgBlip xmlns:asvg="http://schemas.microsoft.com/office/drawing/2016/SVG/main" r:embed="rId54"/>
                </a:ext>
              </a:extLst>
            </a:blip>
            <a:stretch>
              <a:fillRect l="0" t="0" r="0" b="0"/>
            </a:stretch>
          </a:blipFill>
        </p:spPr>
      </p:sp>
      <p:sp>
        <p:nvSpPr>
          <p:cNvPr name="Freeform 28" id="28"/>
          <p:cNvSpPr/>
          <p:nvPr/>
        </p:nvSpPr>
        <p:spPr>
          <a:xfrm flipH="false" flipV="false" rot="0">
            <a:off x="15712552" y="5704254"/>
            <a:ext cx="950250" cy="942864"/>
          </a:xfrm>
          <a:custGeom>
            <a:avLst/>
            <a:gdLst/>
            <a:ahLst/>
            <a:cxnLst/>
            <a:rect r="r" b="b" t="t" l="l"/>
            <a:pathLst>
              <a:path h="942864" w="950250">
                <a:moveTo>
                  <a:pt x="0" y="0"/>
                </a:moveTo>
                <a:lnTo>
                  <a:pt x="950250" y="0"/>
                </a:lnTo>
                <a:lnTo>
                  <a:pt x="950250" y="942864"/>
                </a:lnTo>
                <a:lnTo>
                  <a:pt x="0" y="942864"/>
                </a:lnTo>
                <a:lnTo>
                  <a:pt x="0" y="0"/>
                </a:lnTo>
                <a:close/>
              </a:path>
            </a:pathLst>
          </a:custGeom>
          <a:blipFill>
            <a:blip r:embed="rId55">
              <a:extLst>
                <a:ext uri="{96DAC541-7B7A-43D3-8B79-37D633B846F1}">
                  <asvg:svgBlip xmlns:asvg="http://schemas.microsoft.com/office/drawing/2016/SVG/main" r:embed="rId56"/>
                </a:ext>
              </a:extLst>
            </a:blip>
            <a:stretch>
              <a:fillRect l="0" t="0" r="0" b="0"/>
            </a:stretch>
          </a:blipFill>
        </p:spPr>
      </p:sp>
      <p:sp>
        <p:nvSpPr>
          <p:cNvPr name="Freeform 29" id="29"/>
          <p:cNvSpPr/>
          <p:nvPr/>
        </p:nvSpPr>
        <p:spPr>
          <a:xfrm flipH="false" flipV="false" rot="0">
            <a:off x="14526792" y="6889228"/>
            <a:ext cx="952658" cy="950250"/>
          </a:xfrm>
          <a:custGeom>
            <a:avLst/>
            <a:gdLst/>
            <a:ahLst/>
            <a:cxnLst/>
            <a:rect r="r" b="b" t="t" l="l"/>
            <a:pathLst>
              <a:path h="950250" w="952658">
                <a:moveTo>
                  <a:pt x="0" y="0"/>
                </a:moveTo>
                <a:lnTo>
                  <a:pt x="952658" y="0"/>
                </a:lnTo>
                <a:lnTo>
                  <a:pt x="952658" y="950250"/>
                </a:lnTo>
                <a:lnTo>
                  <a:pt x="0" y="950250"/>
                </a:lnTo>
                <a:lnTo>
                  <a:pt x="0" y="0"/>
                </a:lnTo>
                <a:close/>
              </a:path>
            </a:pathLst>
          </a:custGeom>
          <a:blipFill>
            <a:blip r:embed="rId57">
              <a:extLst>
                <a:ext uri="{96DAC541-7B7A-43D3-8B79-37D633B846F1}">
                  <asvg:svgBlip xmlns:asvg="http://schemas.microsoft.com/office/drawing/2016/SVG/main" r:embed="rId58"/>
                </a:ext>
              </a:extLst>
            </a:blip>
            <a:stretch>
              <a:fillRect l="0" t="0" r="0" b="0"/>
            </a:stretch>
          </a:blipFill>
        </p:spPr>
      </p:sp>
      <p:sp>
        <p:nvSpPr>
          <p:cNvPr name="Freeform 30" id="30"/>
          <p:cNvSpPr/>
          <p:nvPr/>
        </p:nvSpPr>
        <p:spPr>
          <a:xfrm flipH="false" flipV="false" rot="0">
            <a:off x="5201938" y="3376592"/>
            <a:ext cx="950250" cy="947840"/>
          </a:xfrm>
          <a:custGeom>
            <a:avLst/>
            <a:gdLst/>
            <a:ahLst/>
            <a:cxnLst/>
            <a:rect r="r" b="b" t="t" l="l"/>
            <a:pathLst>
              <a:path h="947840" w="950250">
                <a:moveTo>
                  <a:pt x="0" y="0"/>
                </a:moveTo>
                <a:lnTo>
                  <a:pt x="950250" y="0"/>
                </a:lnTo>
                <a:lnTo>
                  <a:pt x="950250" y="947840"/>
                </a:lnTo>
                <a:lnTo>
                  <a:pt x="0" y="947840"/>
                </a:lnTo>
                <a:lnTo>
                  <a:pt x="0" y="0"/>
                </a:lnTo>
                <a:close/>
              </a:path>
            </a:pathLst>
          </a:custGeom>
          <a:blipFill>
            <a:blip r:embed="rId59">
              <a:extLst>
                <a:ext uri="{96DAC541-7B7A-43D3-8B79-37D633B846F1}">
                  <asvg:svgBlip xmlns:asvg="http://schemas.microsoft.com/office/drawing/2016/SVG/main" r:embed="rId60"/>
                </a:ext>
              </a:extLst>
            </a:blip>
            <a:stretch>
              <a:fillRect l="0" t="0" r="0" b="0"/>
            </a:stretch>
          </a:blipFill>
        </p:spPr>
      </p:sp>
      <p:sp>
        <p:nvSpPr>
          <p:cNvPr name="Freeform 31" id="31"/>
          <p:cNvSpPr/>
          <p:nvPr/>
        </p:nvSpPr>
        <p:spPr>
          <a:xfrm flipH="false" flipV="false" rot="0">
            <a:off x="5201944" y="4550934"/>
            <a:ext cx="945352" cy="944108"/>
          </a:xfrm>
          <a:custGeom>
            <a:avLst/>
            <a:gdLst/>
            <a:ahLst/>
            <a:cxnLst/>
            <a:rect r="r" b="b" t="t" l="l"/>
            <a:pathLst>
              <a:path h="944108" w="945352">
                <a:moveTo>
                  <a:pt x="0" y="0"/>
                </a:moveTo>
                <a:lnTo>
                  <a:pt x="945352" y="0"/>
                </a:lnTo>
                <a:lnTo>
                  <a:pt x="945352" y="944108"/>
                </a:lnTo>
                <a:lnTo>
                  <a:pt x="0" y="944108"/>
                </a:lnTo>
                <a:lnTo>
                  <a:pt x="0" y="0"/>
                </a:lnTo>
                <a:close/>
              </a:path>
            </a:pathLst>
          </a:custGeom>
          <a:blipFill>
            <a:blip r:embed="rId61">
              <a:extLst>
                <a:ext uri="{96DAC541-7B7A-43D3-8B79-37D633B846F1}">
                  <asvg:svgBlip xmlns:asvg="http://schemas.microsoft.com/office/drawing/2016/SVG/main" r:embed="rId62"/>
                </a:ext>
              </a:extLst>
            </a:blip>
            <a:stretch>
              <a:fillRect l="0" t="0" r="0" b="0"/>
            </a:stretch>
          </a:blipFill>
        </p:spPr>
      </p:sp>
      <p:sp>
        <p:nvSpPr>
          <p:cNvPr name="Freeform 32" id="32"/>
          <p:cNvSpPr/>
          <p:nvPr/>
        </p:nvSpPr>
        <p:spPr>
          <a:xfrm flipH="false" flipV="false" rot="0">
            <a:off x="5204386" y="5700564"/>
            <a:ext cx="945352" cy="950250"/>
          </a:xfrm>
          <a:custGeom>
            <a:avLst/>
            <a:gdLst/>
            <a:ahLst/>
            <a:cxnLst/>
            <a:rect r="r" b="b" t="t" l="l"/>
            <a:pathLst>
              <a:path h="950250" w="945352">
                <a:moveTo>
                  <a:pt x="0" y="0"/>
                </a:moveTo>
                <a:lnTo>
                  <a:pt x="945352" y="0"/>
                </a:lnTo>
                <a:lnTo>
                  <a:pt x="945352" y="950250"/>
                </a:lnTo>
                <a:lnTo>
                  <a:pt x="0" y="950250"/>
                </a:lnTo>
                <a:lnTo>
                  <a:pt x="0" y="0"/>
                </a:lnTo>
                <a:close/>
              </a:path>
            </a:pathLst>
          </a:custGeom>
          <a:blipFill>
            <a:blip r:embed="rId63">
              <a:extLst>
                <a:ext uri="{96DAC541-7B7A-43D3-8B79-37D633B846F1}">
                  <asvg:svgBlip xmlns:asvg="http://schemas.microsoft.com/office/drawing/2016/SVG/main" r:embed="rId64"/>
                </a:ext>
              </a:extLst>
            </a:blip>
            <a:stretch>
              <a:fillRect l="0" t="0" r="0" b="0"/>
            </a:stretch>
          </a:blipFill>
        </p:spPr>
      </p:sp>
      <p:sp>
        <p:nvSpPr>
          <p:cNvPr name="Freeform 33" id="33"/>
          <p:cNvSpPr/>
          <p:nvPr/>
        </p:nvSpPr>
        <p:spPr>
          <a:xfrm flipH="false" flipV="false" rot="0">
            <a:off x="11054354" y="4551128"/>
            <a:ext cx="947762" cy="942942"/>
          </a:xfrm>
          <a:custGeom>
            <a:avLst/>
            <a:gdLst/>
            <a:ahLst/>
            <a:cxnLst/>
            <a:rect r="r" b="b" t="t" l="l"/>
            <a:pathLst>
              <a:path h="942942" w="947762">
                <a:moveTo>
                  <a:pt x="0" y="0"/>
                </a:moveTo>
                <a:lnTo>
                  <a:pt x="947762" y="0"/>
                </a:lnTo>
                <a:lnTo>
                  <a:pt x="947762" y="942942"/>
                </a:lnTo>
                <a:lnTo>
                  <a:pt x="0" y="942942"/>
                </a:lnTo>
                <a:lnTo>
                  <a:pt x="0" y="0"/>
                </a:lnTo>
                <a:close/>
              </a:path>
            </a:pathLst>
          </a:custGeom>
          <a:blipFill>
            <a:blip r:embed="rId65">
              <a:extLst>
                <a:ext uri="{96DAC541-7B7A-43D3-8B79-37D633B846F1}">
                  <asvg:svgBlip xmlns:asvg="http://schemas.microsoft.com/office/drawing/2016/SVG/main" r:embed="rId66"/>
                </a:ext>
              </a:extLst>
            </a:blip>
            <a:stretch>
              <a:fillRect l="0" t="0" r="0" b="0"/>
            </a:stretch>
          </a:blipFill>
        </p:spPr>
      </p:sp>
      <p:sp>
        <p:nvSpPr>
          <p:cNvPr name="Freeform 34" id="34"/>
          <p:cNvSpPr/>
          <p:nvPr/>
        </p:nvSpPr>
        <p:spPr>
          <a:xfrm flipH="false" flipV="false" rot="0">
            <a:off x="11166984" y="5704214"/>
            <a:ext cx="722500" cy="942942"/>
          </a:xfrm>
          <a:custGeom>
            <a:avLst/>
            <a:gdLst/>
            <a:ahLst/>
            <a:cxnLst/>
            <a:rect r="r" b="b" t="t" l="l"/>
            <a:pathLst>
              <a:path h="942942" w="722500">
                <a:moveTo>
                  <a:pt x="0" y="0"/>
                </a:moveTo>
                <a:lnTo>
                  <a:pt x="722500" y="0"/>
                </a:lnTo>
                <a:lnTo>
                  <a:pt x="722500" y="942942"/>
                </a:lnTo>
                <a:lnTo>
                  <a:pt x="0" y="942942"/>
                </a:lnTo>
                <a:lnTo>
                  <a:pt x="0" y="0"/>
                </a:lnTo>
                <a:close/>
              </a:path>
            </a:pathLst>
          </a:custGeom>
          <a:blipFill>
            <a:blip r:embed="rId67">
              <a:extLst>
                <a:ext uri="{96DAC541-7B7A-43D3-8B79-37D633B846F1}">
                  <asvg:svgBlip xmlns:asvg="http://schemas.microsoft.com/office/drawing/2016/SVG/main" r:embed="rId68"/>
                </a:ext>
              </a:extLst>
            </a:blip>
            <a:stretch>
              <a:fillRect l="0" t="0" r="0" b="0"/>
            </a:stretch>
          </a:blipFill>
        </p:spPr>
      </p:sp>
      <p:sp>
        <p:nvSpPr>
          <p:cNvPr name="Freeform 35" id="35"/>
          <p:cNvSpPr/>
          <p:nvPr/>
        </p:nvSpPr>
        <p:spPr>
          <a:xfrm flipH="false" flipV="false" rot="0">
            <a:off x="2913178" y="6889486"/>
            <a:ext cx="942942" cy="950250"/>
          </a:xfrm>
          <a:custGeom>
            <a:avLst/>
            <a:gdLst/>
            <a:ahLst/>
            <a:cxnLst/>
            <a:rect r="r" b="b" t="t" l="l"/>
            <a:pathLst>
              <a:path h="950250" w="942942">
                <a:moveTo>
                  <a:pt x="0" y="0"/>
                </a:moveTo>
                <a:lnTo>
                  <a:pt x="942942" y="0"/>
                </a:lnTo>
                <a:lnTo>
                  <a:pt x="942942" y="950250"/>
                </a:lnTo>
                <a:lnTo>
                  <a:pt x="0" y="950250"/>
                </a:lnTo>
                <a:lnTo>
                  <a:pt x="0" y="0"/>
                </a:lnTo>
                <a:close/>
              </a:path>
            </a:pathLst>
          </a:custGeom>
          <a:blipFill>
            <a:blip r:embed="rId69">
              <a:extLst>
                <a:ext uri="{96DAC541-7B7A-43D3-8B79-37D633B846F1}">
                  <asvg:svgBlip xmlns:asvg="http://schemas.microsoft.com/office/drawing/2016/SVG/main" r:embed="rId70"/>
                </a:ext>
              </a:extLst>
            </a:blip>
            <a:stretch>
              <a:fillRect l="0" t="0" r="0" b="0"/>
            </a:stretch>
          </a:blipFill>
        </p:spPr>
      </p:sp>
      <p:sp>
        <p:nvSpPr>
          <p:cNvPr name="Freeform 36" id="36"/>
          <p:cNvSpPr/>
          <p:nvPr/>
        </p:nvSpPr>
        <p:spPr>
          <a:xfrm flipH="false" flipV="false" rot="0">
            <a:off x="7587384" y="6890466"/>
            <a:ext cx="830234" cy="947840"/>
          </a:xfrm>
          <a:custGeom>
            <a:avLst/>
            <a:gdLst/>
            <a:ahLst/>
            <a:cxnLst/>
            <a:rect r="r" b="b" t="t" l="l"/>
            <a:pathLst>
              <a:path h="947840" w="830234">
                <a:moveTo>
                  <a:pt x="0" y="0"/>
                </a:moveTo>
                <a:lnTo>
                  <a:pt x="830234" y="0"/>
                </a:lnTo>
                <a:lnTo>
                  <a:pt x="830234" y="947840"/>
                </a:lnTo>
                <a:lnTo>
                  <a:pt x="0" y="947840"/>
                </a:lnTo>
                <a:lnTo>
                  <a:pt x="0" y="0"/>
                </a:lnTo>
                <a:close/>
              </a:path>
            </a:pathLst>
          </a:custGeom>
          <a:blipFill>
            <a:blip r:embed="rId71">
              <a:extLst>
                <a:ext uri="{96DAC541-7B7A-43D3-8B79-37D633B846F1}">
                  <asvg:svgBlip xmlns:asvg="http://schemas.microsoft.com/office/drawing/2016/SVG/main" r:embed="rId72"/>
                </a:ext>
              </a:extLst>
            </a:blip>
            <a:stretch>
              <a:fillRect l="0" t="0" r="0" b="0"/>
            </a:stretch>
          </a:blipFill>
        </p:spPr>
      </p:sp>
      <p:sp>
        <p:nvSpPr>
          <p:cNvPr name="Freeform 37" id="37"/>
          <p:cNvSpPr/>
          <p:nvPr/>
        </p:nvSpPr>
        <p:spPr>
          <a:xfrm flipH="false" flipV="false" rot="0">
            <a:off x="12192906" y="6891676"/>
            <a:ext cx="947840" cy="945352"/>
          </a:xfrm>
          <a:custGeom>
            <a:avLst/>
            <a:gdLst/>
            <a:ahLst/>
            <a:cxnLst/>
            <a:rect r="r" b="b" t="t" l="l"/>
            <a:pathLst>
              <a:path h="945352" w="947840">
                <a:moveTo>
                  <a:pt x="0" y="0"/>
                </a:moveTo>
                <a:lnTo>
                  <a:pt x="947840" y="0"/>
                </a:lnTo>
                <a:lnTo>
                  <a:pt x="947840" y="945352"/>
                </a:lnTo>
                <a:lnTo>
                  <a:pt x="0" y="945352"/>
                </a:lnTo>
                <a:lnTo>
                  <a:pt x="0" y="0"/>
                </a:lnTo>
                <a:close/>
              </a:path>
            </a:pathLst>
          </a:custGeom>
          <a:blipFill>
            <a:blip r:embed="rId73">
              <a:extLst>
                <a:ext uri="{96DAC541-7B7A-43D3-8B79-37D633B846F1}">
                  <asvg:svgBlip xmlns:asvg="http://schemas.microsoft.com/office/drawing/2016/SVG/main" r:embed="rId74"/>
                </a:ext>
              </a:extLst>
            </a:blip>
            <a:stretch>
              <a:fillRect l="0" t="0" r="0" b="0"/>
            </a:stretch>
          </a:blipFill>
        </p:spPr>
      </p:sp>
      <p:sp>
        <p:nvSpPr>
          <p:cNvPr name="Freeform 38" id="38"/>
          <p:cNvSpPr/>
          <p:nvPr/>
        </p:nvSpPr>
        <p:spPr>
          <a:xfrm flipH="false" flipV="false" rot="0">
            <a:off x="6415322" y="6894382"/>
            <a:ext cx="942864" cy="940456"/>
          </a:xfrm>
          <a:custGeom>
            <a:avLst/>
            <a:gdLst/>
            <a:ahLst/>
            <a:cxnLst/>
            <a:rect r="r" b="b" t="t" l="l"/>
            <a:pathLst>
              <a:path h="940456" w="942864">
                <a:moveTo>
                  <a:pt x="0" y="0"/>
                </a:moveTo>
                <a:lnTo>
                  <a:pt x="942864" y="0"/>
                </a:lnTo>
                <a:lnTo>
                  <a:pt x="942864" y="940456"/>
                </a:lnTo>
                <a:lnTo>
                  <a:pt x="0" y="940456"/>
                </a:lnTo>
                <a:lnTo>
                  <a:pt x="0" y="0"/>
                </a:lnTo>
                <a:close/>
              </a:path>
            </a:pathLst>
          </a:custGeom>
          <a:blipFill>
            <a:blip r:embed="rId75">
              <a:extLst>
                <a:ext uri="{96DAC541-7B7A-43D3-8B79-37D633B846F1}">
                  <asvg:svgBlip xmlns:asvg="http://schemas.microsoft.com/office/drawing/2016/SVG/main" r:embed="rId76"/>
                </a:ext>
              </a:extLst>
            </a:blip>
            <a:stretch>
              <a:fillRect l="0" t="0" r="0" b="0"/>
            </a:stretch>
          </a:blipFill>
        </p:spPr>
      </p:sp>
      <p:sp>
        <p:nvSpPr>
          <p:cNvPr name="Freeform 39" id="39"/>
          <p:cNvSpPr/>
          <p:nvPr/>
        </p:nvSpPr>
        <p:spPr>
          <a:xfrm flipH="false" flipV="false" rot="0">
            <a:off x="6348078" y="3412752"/>
            <a:ext cx="950250" cy="876172"/>
          </a:xfrm>
          <a:custGeom>
            <a:avLst/>
            <a:gdLst/>
            <a:ahLst/>
            <a:cxnLst/>
            <a:rect r="r" b="b" t="t" l="l"/>
            <a:pathLst>
              <a:path h="876172" w="950250">
                <a:moveTo>
                  <a:pt x="0" y="0"/>
                </a:moveTo>
                <a:lnTo>
                  <a:pt x="950250" y="0"/>
                </a:lnTo>
                <a:lnTo>
                  <a:pt x="950250" y="876172"/>
                </a:lnTo>
                <a:lnTo>
                  <a:pt x="0" y="876172"/>
                </a:lnTo>
                <a:lnTo>
                  <a:pt x="0" y="0"/>
                </a:lnTo>
                <a:close/>
              </a:path>
            </a:pathLst>
          </a:custGeom>
          <a:blipFill>
            <a:blip r:embed="rId77">
              <a:extLst>
                <a:ext uri="{96DAC541-7B7A-43D3-8B79-37D633B846F1}">
                  <asvg:svgBlip xmlns:asvg="http://schemas.microsoft.com/office/drawing/2016/SVG/main" r:embed="rId78"/>
                </a:ext>
              </a:extLst>
            </a:blip>
            <a:stretch>
              <a:fillRect l="0" t="0" r="0" b="0"/>
            </a:stretch>
          </a:blipFill>
        </p:spPr>
      </p:sp>
      <p:sp>
        <p:nvSpPr>
          <p:cNvPr name="Freeform 40" id="40"/>
          <p:cNvSpPr/>
          <p:nvPr/>
        </p:nvSpPr>
        <p:spPr>
          <a:xfrm flipH="false" flipV="false" rot="0">
            <a:off x="6344334" y="4552686"/>
            <a:ext cx="962530" cy="939834"/>
          </a:xfrm>
          <a:custGeom>
            <a:avLst/>
            <a:gdLst/>
            <a:ahLst/>
            <a:cxnLst/>
            <a:rect r="r" b="b" t="t" l="l"/>
            <a:pathLst>
              <a:path h="939834" w="962530">
                <a:moveTo>
                  <a:pt x="0" y="0"/>
                </a:moveTo>
                <a:lnTo>
                  <a:pt x="962530" y="0"/>
                </a:lnTo>
                <a:lnTo>
                  <a:pt x="962530" y="939834"/>
                </a:lnTo>
                <a:lnTo>
                  <a:pt x="0" y="939834"/>
                </a:lnTo>
                <a:lnTo>
                  <a:pt x="0" y="0"/>
                </a:lnTo>
                <a:close/>
              </a:path>
            </a:pathLst>
          </a:custGeom>
          <a:blipFill>
            <a:blip r:embed="rId79">
              <a:extLst>
                <a:ext uri="{96DAC541-7B7A-43D3-8B79-37D633B846F1}">
                  <asvg:svgBlip xmlns:asvg="http://schemas.microsoft.com/office/drawing/2016/SVG/main" r:embed="rId80"/>
                </a:ext>
              </a:extLst>
            </a:blip>
            <a:stretch>
              <a:fillRect l="0" t="0" r="0" b="0"/>
            </a:stretch>
          </a:blipFill>
        </p:spPr>
      </p:sp>
      <p:sp>
        <p:nvSpPr>
          <p:cNvPr name="Freeform 41" id="41"/>
          <p:cNvSpPr/>
          <p:nvPr/>
        </p:nvSpPr>
        <p:spPr>
          <a:xfrm flipH="false" flipV="false" rot="0">
            <a:off x="6350476" y="5703012"/>
            <a:ext cx="950250" cy="945352"/>
          </a:xfrm>
          <a:custGeom>
            <a:avLst/>
            <a:gdLst/>
            <a:ahLst/>
            <a:cxnLst/>
            <a:rect r="r" b="b" t="t" l="l"/>
            <a:pathLst>
              <a:path h="945352" w="950250">
                <a:moveTo>
                  <a:pt x="0" y="0"/>
                </a:moveTo>
                <a:lnTo>
                  <a:pt x="950250" y="0"/>
                </a:lnTo>
                <a:lnTo>
                  <a:pt x="950250" y="945352"/>
                </a:lnTo>
                <a:lnTo>
                  <a:pt x="0" y="945352"/>
                </a:lnTo>
                <a:lnTo>
                  <a:pt x="0" y="0"/>
                </a:lnTo>
                <a:close/>
              </a:path>
            </a:pathLst>
          </a:custGeom>
          <a:blipFill>
            <a:blip r:embed="rId81">
              <a:extLst>
                <a:ext uri="{96DAC541-7B7A-43D3-8B79-37D633B846F1}">
                  <asvg:svgBlip xmlns:asvg="http://schemas.microsoft.com/office/drawing/2016/SVG/main" r:embed="rId82"/>
                </a:ext>
              </a:extLst>
            </a:blip>
            <a:stretch>
              <a:fillRect l="0" t="0" r="0" b="0"/>
            </a:stretch>
          </a:blipFill>
        </p:spPr>
      </p:sp>
      <p:sp>
        <p:nvSpPr>
          <p:cNvPr name="Freeform 42" id="42"/>
          <p:cNvSpPr/>
          <p:nvPr/>
        </p:nvSpPr>
        <p:spPr>
          <a:xfrm flipH="false" flipV="false" rot="0">
            <a:off x="12260628" y="3377832"/>
            <a:ext cx="844926" cy="945352"/>
          </a:xfrm>
          <a:custGeom>
            <a:avLst/>
            <a:gdLst/>
            <a:ahLst/>
            <a:cxnLst/>
            <a:rect r="r" b="b" t="t" l="l"/>
            <a:pathLst>
              <a:path h="945352" w="844926">
                <a:moveTo>
                  <a:pt x="0" y="0"/>
                </a:moveTo>
                <a:lnTo>
                  <a:pt x="844926" y="0"/>
                </a:lnTo>
                <a:lnTo>
                  <a:pt x="844926" y="945352"/>
                </a:lnTo>
                <a:lnTo>
                  <a:pt x="0" y="945352"/>
                </a:lnTo>
                <a:lnTo>
                  <a:pt x="0" y="0"/>
                </a:lnTo>
                <a:close/>
              </a:path>
            </a:pathLst>
          </a:custGeom>
          <a:blipFill>
            <a:blip r:embed="rId83">
              <a:extLst>
                <a:ext uri="{96DAC541-7B7A-43D3-8B79-37D633B846F1}">
                  <asvg:svgBlip xmlns:asvg="http://schemas.microsoft.com/office/drawing/2016/SVG/main" r:embed="rId84"/>
                </a:ext>
              </a:extLst>
            </a:blip>
            <a:stretch>
              <a:fillRect l="0" t="0" r="0" b="0"/>
            </a:stretch>
          </a:blipFill>
        </p:spPr>
      </p:sp>
      <p:sp>
        <p:nvSpPr>
          <p:cNvPr name="Freeform 43" id="43"/>
          <p:cNvSpPr/>
          <p:nvPr/>
        </p:nvSpPr>
        <p:spPr>
          <a:xfrm flipH="false" flipV="false" rot="0">
            <a:off x="12209210" y="4549924"/>
            <a:ext cx="947762" cy="945352"/>
          </a:xfrm>
          <a:custGeom>
            <a:avLst/>
            <a:gdLst/>
            <a:ahLst/>
            <a:cxnLst/>
            <a:rect r="r" b="b" t="t" l="l"/>
            <a:pathLst>
              <a:path h="945352" w="947762">
                <a:moveTo>
                  <a:pt x="0" y="0"/>
                </a:moveTo>
                <a:lnTo>
                  <a:pt x="947762" y="0"/>
                </a:lnTo>
                <a:lnTo>
                  <a:pt x="947762" y="945352"/>
                </a:lnTo>
                <a:lnTo>
                  <a:pt x="0" y="945352"/>
                </a:lnTo>
                <a:lnTo>
                  <a:pt x="0" y="0"/>
                </a:lnTo>
                <a:close/>
              </a:path>
            </a:pathLst>
          </a:custGeom>
          <a:blipFill>
            <a:blip r:embed="rId85">
              <a:extLst>
                <a:ext uri="{96DAC541-7B7A-43D3-8B79-37D633B846F1}">
                  <asvg:svgBlip xmlns:asvg="http://schemas.microsoft.com/office/drawing/2016/SVG/main" r:embed="rId86"/>
                </a:ext>
              </a:extLst>
            </a:blip>
            <a:stretch>
              <a:fillRect l="0" t="0" r="0" b="0"/>
            </a:stretch>
          </a:blipFill>
        </p:spPr>
      </p:sp>
      <p:sp>
        <p:nvSpPr>
          <p:cNvPr name="Freeform 44" id="44"/>
          <p:cNvSpPr/>
          <p:nvPr/>
        </p:nvSpPr>
        <p:spPr>
          <a:xfrm flipH="false" flipV="false" rot="0">
            <a:off x="12266730" y="5705458"/>
            <a:ext cx="832722" cy="940456"/>
          </a:xfrm>
          <a:custGeom>
            <a:avLst/>
            <a:gdLst/>
            <a:ahLst/>
            <a:cxnLst/>
            <a:rect r="r" b="b" t="t" l="l"/>
            <a:pathLst>
              <a:path h="940456" w="832722">
                <a:moveTo>
                  <a:pt x="0" y="0"/>
                </a:moveTo>
                <a:lnTo>
                  <a:pt x="832722" y="0"/>
                </a:lnTo>
                <a:lnTo>
                  <a:pt x="832722" y="940456"/>
                </a:lnTo>
                <a:lnTo>
                  <a:pt x="0" y="940456"/>
                </a:lnTo>
                <a:lnTo>
                  <a:pt x="0" y="0"/>
                </a:lnTo>
                <a:close/>
              </a:path>
            </a:pathLst>
          </a:custGeom>
          <a:blipFill>
            <a:blip r:embed="rId87">
              <a:extLst>
                <a:ext uri="{96DAC541-7B7A-43D3-8B79-37D633B846F1}">
                  <asvg:svgBlip xmlns:asvg="http://schemas.microsoft.com/office/drawing/2016/SVG/main" r:embed="rId88"/>
                </a:ext>
              </a:extLst>
            </a:blip>
            <a:stretch>
              <a:fillRect l="0" t="0" r="0" b="0"/>
            </a:stretch>
          </a:blipFill>
        </p:spPr>
      </p:sp>
      <p:sp>
        <p:nvSpPr>
          <p:cNvPr name="Freeform 45" id="45"/>
          <p:cNvSpPr/>
          <p:nvPr/>
        </p:nvSpPr>
        <p:spPr>
          <a:xfrm flipH="false" flipV="false" rot="0">
            <a:off x="4078436" y="6922332"/>
            <a:ext cx="945352" cy="884178"/>
          </a:xfrm>
          <a:custGeom>
            <a:avLst/>
            <a:gdLst/>
            <a:ahLst/>
            <a:cxnLst/>
            <a:rect r="r" b="b" t="t" l="l"/>
            <a:pathLst>
              <a:path h="884178" w="945352">
                <a:moveTo>
                  <a:pt x="0" y="0"/>
                </a:moveTo>
                <a:lnTo>
                  <a:pt x="945352" y="0"/>
                </a:lnTo>
                <a:lnTo>
                  <a:pt x="945352" y="884178"/>
                </a:lnTo>
                <a:lnTo>
                  <a:pt x="0" y="884178"/>
                </a:lnTo>
                <a:lnTo>
                  <a:pt x="0" y="0"/>
                </a:lnTo>
                <a:close/>
              </a:path>
            </a:pathLst>
          </a:custGeom>
          <a:blipFill>
            <a:blip r:embed="rId89">
              <a:extLst>
                <a:ext uri="{96DAC541-7B7A-43D3-8B79-37D633B846F1}">
                  <asvg:svgBlip xmlns:asvg="http://schemas.microsoft.com/office/drawing/2016/SVG/main" r:embed="rId90"/>
                </a:ext>
              </a:extLst>
            </a:blip>
            <a:stretch>
              <a:fillRect l="0" t="0" r="0" b="0"/>
            </a:stretch>
          </a:blipFill>
        </p:spPr>
      </p:sp>
      <p:sp>
        <p:nvSpPr>
          <p:cNvPr name="Freeform 46" id="46"/>
          <p:cNvSpPr/>
          <p:nvPr/>
        </p:nvSpPr>
        <p:spPr>
          <a:xfrm flipH="false" flipV="false" rot="0">
            <a:off x="8689904" y="6889524"/>
            <a:ext cx="950250" cy="950172"/>
          </a:xfrm>
          <a:custGeom>
            <a:avLst/>
            <a:gdLst/>
            <a:ahLst/>
            <a:cxnLst/>
            <a:rect r="r" b="b" t="t" l="l"/>
            <a:pathLst>
              <a:path h="950172" w="950250">
                <a:moveTo>
                  <a:pt x="0" y="0"/>
                </a:moveTo>
                <a:lnTo>
                  <a:pt x="950250" y="0"/>
                </a:lnTo>
                <a:lnTo>
                  <a:pt x="950250" y="950172"/>
                </a:lnTo>
                <a:lnTo>
                  <a:pt x="0" y="950172"/>
                </a:lnTo>
                <a:lnTo>
                  <a:pt x="0" y="0"/>
                </a:lnTo>
                <a:close/>
              </a:path>
            </a:pathLst>
          </a:custGeom>
          <a:blipFill>
            <a:blip r:embed="rId91">
              <a:extLst>
                <a:ext uri="{96DAC541-7B7A-43D3-8B79-37D633B846F1}">
                  <asvg:svgBlip xmlns:asvg="http://schemas.microsoft.com/office/drawing/2016/SVG/main" r:embed="rId92"/>
                </a:ext>
              </a:extLst>
            </a:blip>
            <a:stretch>
              <a:fillRect l="0" t="0" r="0" b="0"/>
            </a:stretch>
          </a:blipFill>
        </p:spPr>
      </p:sp>
      <p:sp>
        <p:nvSpPr>
          <p:cNvPr name="Freeform 47" id="47"/>
          <p:cNvSpPr/>
          <p:nvPr/>
        </p:nvSpPr>
        <p:spPr>
          <a:xfrm flipH="false" flipV="false" rot="0">
            <a:off x="13437482" y="6889796"/>
            <a:ext cx="783752" cy="949628"/>
          </a:xfrm>
          <a:custGeom>
            <a:avLst/>
            <a:gdLst/>
            <a:ahLst/>
            <a:cxnLst/>
            <a:rect r="r" b="b" t="t" l="l"/>
            <a:pathLst>
              <a:path h="949628" w="783752">
                <a:moveTo>
                  <a:pt x="0" y="0"/>
                </a:moveTo>
                <a:lnTo>
                  <a:pt x="783752" y="0"/>
                </a:lnTo>
                <a:lnTo>
                  <a:pt x="783752" y="949628"/>
                </a:lnTo>
                <a:lnTo>
                  <a:pt x="0" y="949628"/>
                </a:lnTo>
                <a:lnTo>
                  <a:pt x="0" y="0"/>
                </a:lnTo>
                <a:close/>
              </a:path>
            </a:pathLst>
          </a:custGeom>
          <a:blipFill>
            <a:blip r:embed="rId93">
              <a:extLst>
                <a:ext uri="{96DAC541-7B7A-43D3-8B79-37D633B846F1}">
                  <asvg:svgBlip xmlns:asvg="http://schemas.microsoft.com/office/drawing/2016/SVG/main" r:embed="rId94"/>
                </a:ext>
              </a:extLst>
            </a:blip>
            <a:stretch>
              <a:fillRect l="0" t="0" r="0" b="0"/>
            </a:stretch>
          </a:blipFill>
        </p:spPr>
      </p:sp>
      <p:sp>
        <p:nvSpPr>
          <p:cNvPr name="Freeform 48" id="48"/>
          <p:cNvSpPr/>
          <p:nvPr/>
        </p:nvSpPr>
        <p:spPr>
          <a:xfrm flipH="false" flipV="false" rot="0">
            <a:off x="11027530" y="6893760"/>
            <a:ext cx="950172" cy="941698"/>
          </a:xfrm>
          <a:custGeom>
            <a:avLst/>
            <a:gdLst/>
            <a:ahLst/>
            <a:cxnLst/>
            <a:rect r="r" b="b" t="t" l="l"/>
            <a:pathLst>
              <a:path h="941698" w="950172">
                <a:moveTo>
                  <a:pt x="0" y="0"/>
                </a:moveTo>
                <a:lnTo>
                  <a:pt x="950172" y="0"/>
                </a:lnTo>
                <a:lnTo>
                  <a:pt x="950172" y="941698"/>
                </a:lnTo>
                <a:lnTo>
                  <a:pt x="0" y="941698"/>
                </a:lnTo>
                <a:lnTo>
                  <a:pt x="0" y="0"/>
                </a:lnTo>
                <a:close/>
              </a:path>
            </a:pathLst>
          </a:custGeom>
          <a:blipFill>
            <a:blip r:embed="rId95">
              <a:extLst>
                <a:ext uri="{96DAC541-7B7A-43D3-8B79-37D633B846F1}">
                  <asvg:svgBlip xmlns:asvg="http://schemas.microsoft.com/office/drawing/2016/SVG/main" r:embed="rId96"/>
                </a:ext>
              </a:extLst>
            </a:blip>
            <a:stretch>
              <a:fillRect l="0" t="0" r="0" b="0"/>
            </a:stretch>
          </a:blipFill>
        </p:spPr>
      </p:sp>
      <p:sp>
        <p:nvSpPr>
          <p:cNvPr name="Freeform 49" id="49"/>
          <p:cNvSpPr/>
          <p:nvPr/>
        </p:nvSpPr>
        <p:spPr>
          <a:xfrm flipH="false" flipV="false" rot="0">
            <a:off x="15847850" y="4595502"/>
            <a:ext cx="736724" cy="838628"/>
          </a:xfrm>
          <a:custGeom>
            <a:avLst/>
            <a:gdLst/>
            <a:ahLst/>
            <a:cxnLst/>
            <a:rect r="r" b="b" t="t" l="l"/>
            <a:pathLst>
              <a:path h="838628" w="736724">
                <a:moveTo>
                  <a:pt x="0" y="0"/>
                </a:moveTo>
                <a:lnTo>
                  <a:pt x="736724" y="0"/>
                </a:lnTo>
                <a:lnTo>
                  <a:pt x="736724" y="838628"/>
                </a:lnTo>
                <a:lnTo>
                  <a:pt x="0" y="838628"/>
                </a:lnTo>
                <a:lnTo>
                  <a:pt x="0" y="0"/>
                </a:lnTo>
                <a:close/>
              </a:path>
            </a:pathLst>
          </a:custGeom>
          <a:blipFill>
            <a:blip r:embed="rId97">
              <a:extLst>
                <a:ext uri="{96DAC541-7B7A-43D3-8B79-37D633B846F1}">
                  <asvg:svgBlip xmlns:asvg="http://schemas.microsoft.com/office/drawing/2016/SVG/main" r:embed="rId98"/>
                </a:ext>
              </a:extLst>
            </a:blip>
            <a:stretch>
              <a:fillRect l="0" t="0" r="0" b="0"/>
            </a:stretch>
          </a:blipFill>
        </p:spPr>
      </p:sp>
      <p:sp>
        <p:nvSpPr>
          <p:cNvPr name="Freeform 50" id="50"/>
          <p:cNvSpPr/>
          <p:nvPr/>
        </p:nvSpPr>
        <p:spPr>
          <a:xfrm flipH="false" flipV="false" rot="0">
            <a:off x="11047436" y="3379488"/>
            <a:ext cx="967498" cy="962584"/>
          </a:xfrm>
          <a:custGeom>
            <a:avLst/>
            <a:gdLst/>
            <a:ahLst/>
            <a:cxnLst/>
            <a:rect r="r" b="b" t="t" l="l"/>
            <a:pathLst>
              <a:path h="962584" w="967498">
                <a:moveTo>
                  <a:pt x="0" y="0"/>
                </a:moveTo>
                <a:lnTo>
                  <a:pt x="967498" y="0"/>
                </a:lnTo>
                <a:lnTo>
                  <a:pt x="967498" y="962584"/>
                </a:lnTo>
                <a:lnTo>
                  <a:pt x="0" y="962584"/>
                </a:lnTo>
                <a:lnTo>
                  <a:pt x="0" y="0"/>
                </a:lnTo>
                <a:close/>
              </a:path>
            </a:pathLst>
          </a:custGeom>
          <a:blipFill>
            <a:blip r:embed="rId99">
              <a:extLst>
                <a:ext uri="{96DAC541-7B7A-43D3-8B79-37D633B846F1}">
                  <asvg:svgBlip xmlns:asvg="http://schemas.microsoft.com/office/drawing/2016/SVG/main" r:embed="rId100"/>
                </a:ext>
              </a:extLst>
            </a:blip>
            <a:stretch>
              <a:fillRect l="0" t="0" r="0" b="0"/>
            </a:stretch>
          </a:blipFill>
        </p:spPr>
      </p:sp>
      <p:sp>
        <p:nvSpPr>
          <p:cNvPr name="Freeform 51" id="51"/>
          <p:cNvSpPr/>
          <p:nvPr/>
        </p:nvSpPr>
        <p:spPr>
          <a:xfrm flipH="false" flipV="false" rot="0">
            <a:off x="8781646" y="3367741"/>
            <a:ext cx="778850" cy="935643"/>
          </a:xfrm>
          <a:custGeom>
            <a:avLst/>
            <a:gdLst/>
            <a:ahLst/>
            <a:cxnLst/>
            <a:rect r="r" b="b" t="t" l="l"/>
            <a:pathLst>
              <a:path h="935643" w="778850">
                <a:moveTo>
                  <a:pt x="0" y="0"/>
                </a:moveTo>
                <a:lnTo>
                  <a:pt x="778850" y="0"/>
                </a:lnTo>
                <a:lnTo>
                  <a:pt x="778850" y="935643"/>
                </a:lnTo>
                <a:lnTo>
                  <a:pt x="0" y="935643"/>
                </a:lnTo>
                <a:lnTo>
                  <a:pt x="0" y="0"/>
                </a:lnTo>
                <a:close/>
              </a:path>
            </a:pathLst>
          </a:custGeom>
          <a:blipFill>
            <a:blip r:embed="rId101">
              <a:extLst>
                <a:ext uri="{96DAC541-7B7A-43D3-8B79-37D633B846F1}">
                  <asvg:svgBlip xmlns:asvg="http://schemas.microsoft.com/office/drawing/2016/SVG/main" r:embed="rId102"/>
                </a:ext>
              </a:extLst>
            </a:blip>
            <a:stretch>
              <a:fillRect l="0" t="0" r="0" b="0"/>
            </a:stretch>
          </a:blipFill>
        </p:spPr>
      </p:sp>
      <p:sp>
        <p:nvSpPr>
          <p:cNvPr name="TextBox 52" id="52"/>
          <p:cNvSpPr txBox="true"/>
          <p:nvPr/>
        </p:nvSpPr>
        <p:spPr>
          <a:xfrm rot="0">
            <a:off x="2532425" y="2167875"/>
            <a:ext cx="13911750" cy="877200"/>
          </a:xfrm>
          <a:prstGeom prst="rect">
            <a:avLst/>
          </a:prstGeom>
        </p:spPr>
        <p:txBody>
          <a:bodyPr anchor="t" rtlCol="false" tIns="0" lIns="0" bIns="0" rIns="0">
            <a:spAutoFit/>
          </a:bodyPr>
          <a:lstStyle/>
          <a:p>
            <a:pPr algn="ctr">
              <a:lnSpc>
                <a:spcPts val="5759"/>
              </a:lnSpc>
            </a:pPr>
            <a:r>
              <a:rPr lang="en-US" sz="4800">
                <a:solidFill>
                  <a:srgbClr val="FFFFFF"/>
                </a:solidFill>
                <a:latin typeface="Arial"/>
                <a:ea typeface="Arial"/>
                <a:cs typeface="Arial"/>
                <a:sym typeface="Arial"/>
              </a:rPr>
              <a:t>Nature Icons</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TextBox 2" id="2"/>
          <p:cNvSpPr txBox="true"/>
          <p:nvPr/>
        </p:nvSpPr>
        <p:spPr>
          <a:xfrm rot="0">
            <a:off x="2227625" y="1863075"/>
            <a:ext cx="13911750" cy="877200"/>
          </a:xfrm>
          <a:prstGeom prst="rect">
            <a:avLst/>
          </a:prstGeom>
        </p:spPr>
        <p:txBody>
          <a:bodyPr anchor="t" rtlCol="false" tIns="0" lIns="0" bIns="0" rIns="0">
            <a:spAutoFit/>
          </a:bodyPr>
          <a:lstStyle/>
          <a:p>
            <a:pPr algn="ctr">
              <a:lnSpc>
                <a:spcPts val="5759"/>
              </a:lnSpc>
            </a:pPr>
            <a:r>
              <a:rPr lang="en-US" sz="4800">
                <a:solidFill>
                  <a:srgbClr val="FFFFFF"/>
                </a:solidFill>
                <a:latin typeface="Arial"/>
                <a:ea typeface="Arial"/>
                <a:cs typeface="Arial"/>
                <a:sym typeface="Arial"/>
              </a:rPr>
              <a:t>SEO &amp; Marketing Icons</a:t>
            </a:r>
          </a:p>
        </p:txBody>
      </p:sp>
      <p:sp>
        <p:nvSpPr>
          <p:cNvPr name="Freeform 3" id="3"/>
          <p:cNvSpPr/>
          <p:nvPr/>
        </p:nvSpPr>
        <p:spPr>
          <a:xfrm flipH="false" flipV="false" rot="0">
            <a:off x="1688200" y="3260278"/>
            <a:ext cx="866568" cy="845562"/>
          </a:xfrm>
          <a:custGeom>
            <a:avLst/>
            <a:gdLst/>
            <a:ahLst/>
            <a:cxnLst/>
            <a:rect r="r" b="b" t="t" l="l"/>
            <a:pathLst>
              <a:path h="845562" w="866568">
                <a:moveTo>
                  <a:pt x="0" y="0"/>
                </a:moveTo>
                <a:lnTo>
                  <a:pt x="866568" y="0"/>
                </a:lnTo>
                <a:lnTo>
                  <a:pt x="866568" y="845562"/>
                </a:lnTo>
                <a:lnTo>
                  <a:pt x="0" y="8455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94164" y="4280824"/>
            <a:ext cx="852924" cy="841592"/>
          </a:xfrm>
          <a:custGeom>
            <a:avLst/>
            <a:gdLst/>
            <a:ahLst/>
            <a:cxnLst/>
            <a:rect r="r" b="b" t="t" l="l"/>
            <a:pathLst>
              <a:path h="841592" w="852924">
                <a:moveTo>
                  <a:pt x="0" y="0"/>
                </a:moveTo>
                <a:lnTo>
                  <a:pt x="852924" y="0"/>
                </a:lnTo>
                <a:lnTo>
                  <a:pt x="852924" y="841592"/>
                </a:lnTo>
                <a:lnTo>
                  <a:pt x="0" y="841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718848" y="5320458"/>
            <a:ext cx="852998" cy="843828"/>
          </a:xfrm>
          <a:custGeom>
            <a:avLst/>
            <a:gdLst/>
            <a:ahLst/>
            <a:cxnLst/>
            <a:rect r="r" b="b" t="t" l="l"/>
            <a:pathLst>
              <a:path h="843828" w="852998">
                <a:moveTo>
                  <a:pt x="0" y="0"/>
                </a:moveTo>
                <a:lnTo>
                  <a:pt x="852998" y="0"/>
                </a:lnTo>
                <a:lnTo>
                  <a:pt x="852998" y="843828"/>
                </a:lnTo>
                <a:lnTo>
                  <a:pt x="0" y="8438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103688" y="3262802"/>
            <a:ext cx="846138" cy="841014"/>
          </a:xfrm>
          <a:custGeom>
            <a:avLst/>
            <a:gdLst/>
            <a:ahLst/>
            <a:cxnLst/>
            <a:rect r="r" b="b" t="t" l="l"/>
            <a:pathLst>
              <a:path h="841014" w="846138">
                <a:moveTo>
                  <a:pt x="0" y="0"/>
                </a:moveTo>
                <a:lnTo>
                  <a:pt x="846138" y="0"/>
                </a:lnTo>
                <a:lnTo>
                  <a:pt x="846138" y="841014"/>
                </a:lnTo>
                <a:lnTo>
                  <a:pt x="0" y="8410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7106592" y="4281652"/>
            <a:ext cx="841592" cy="839354"/>
          </a:xfrm>
          <a:custGeom>
            <a:avLst/>
            <a:gdLst/>
            <a:ahLst/>
            <a:cxnLst/>
            <a:rect r="r" b="b" t="t" l="l"/>
            <a:pathLst>
              <a:path h="839354" w="841592">
                <a:moveTo>
                  <a:pt x="0" y="0"/>
                </a:moveTo>
                <a:lnTo>
                  <a:pt x="841592" y="0"/>
                </a:lnTo>
                <a:lnTo>
                  <a:pt x="841592" y="839354"/>
                </a:lnTo>
                <a:lnTo>
                  <a:pt x="0" y="83935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7127550" y="5321914"/>
            <a:ext cx="846138" cy="841592"/>
          </a:xfrm>
          <a:custGeom>
            <a:avLst/>
            <a:gdLst/>
            <a:ahLst/>
            <a:cxnLst/>
            <a:rect r="r" b="b" t="t" l="l"/>
            <a:pathLst>
              <a:path h="841592" w="846138">
                <a:moveTo>
                  <a:pt x="0" y="0"/>
                </a:moveTo>
                <a:lnTo>
                  <a:pt x="846138" y="0"/>
                </a:lnTo>
                <a:lnTo>
                  <a:pt x="846138" y="841592"/>
                </a:lnTo>
                <a:lnTo>
                  <a:pt x="0" y="84159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12538686" y="3312578"/>
            <a:ext cx="841592" cy="741464"/>
          </a:xfrm>
          <a:custGeom>
            <a:avLst/>
            <a:gdLst/>
            <a:ahLst/>
            <a:cxnLst/>
            <a:rect r="r" b="b" t="t" l="l"/>
            <a:pathLst>
              <a:path h="741464" w="841592">
                <a:moveTo>
                  <a:pt x="0" y="0"/>
                </a:moveTo>
                <a:lnTo>
                  <a:pt x="841592" y="0"/>
                </a:lnTo>
                <a:lnTo>
                  <a:pt x="841592" y="741464"/>
                </a:lnTo>
                <a:lnTo>
                  <a:pt x="0" y="74146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0">
            <a:off x="12538686" y="4279852"/>
            <a:ext cx="841592" cy="843540"/>
          </a:xfrm>
          <a:custGeom>
            <a:avLst/>
            <a:gdLst/>
            <a:ahLst/>
            <a:cxnLst/>
            <a:rect r="r" b="b" t="t" l="l"/>
            <a:pathLst>
              <a:path h="843540" w="841592">
                <a:moveTo>
                  <a:pt x="0" y="0"/>
                </a:moveTo>
                <a:lnTo>
                  <a:pt x="841592" y="0"/>
                </a:lnTo>
                <a:lnTo>
                  <a:pt x="841592" y="843540"/>
                </a:lnTo>
                <a:lnTo>
                  <a:pt x="0" y="84354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12562548" y="5370824"/>
            <a:ext cx="841592" cy="743774"/>
          </a:xfrm>
          <a:custGeom>
            <a:avLst/>
            <a:gdLst/>
            <a:ahLst/>
            <a:cxnLst/>
            <a:rect r="r" b="b" t="t" l="l"/>
            <a:pathLst>
              <a:path h="743774" w="841592">
                <a:moveTo>
                  <a:pt x="0" y="0"/>
                </a:moveTo>
                <a:lnTo>
                  <a:pt x="841592" y="0"/>
                </a:lnTo>
                <a:lnTo>
                  <a:pt x="841592" y="743774"/>
                </a:lnTo>
                <a:lnTo>
                  <a:pt x="0" y="74377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2" id="12"/>
          <p:cNvSpPr/>
          <p:nvPr/>
        </p:nvSpPr>
        <p:spPr>
          <a:xfrm flipH="false" flipV="false" rot="0">
            <a:off x="2718268" y="6589232"/>
            <a:ext cx="841592" cy="591380"/>
          </a:xfrm>
          <a:custGeom>
            <a:avLst/>
            <a:gdLst/>
            <a:ahLst/>
            <a:cxnLst/>
            <a:rect r="r" b="b" t="t" l="l"/>
            <a:pathLst>
              <a:path h="591380" w="841592">
                <a:moveTo>
                  <a:pt x="0" y="0"/>
                </a:moveTo>
                <a:lnTo>
                  <a:pt x="841592" y="0"/>
                </a:lnTo>
                <a:lnTo>
                  <a:pt x="841592" y="591380"/>
                </a:lnTo>
                <a:lnTo>
                  <a:pt x="0" y="59138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3" id="13"/>
          <p:cNvSpPr/>
          <p:nvPr/>
        </p:nvSpPr>
        <p:spPr>
          <a:xfrm flipH="false" flipV="false" rot="0">
            <a:off x="2775852" y="3260964"/>
            <a:ext cx="843828" cy="844190"/>
          </a:xfrm>
          <a:custGeom>
            <a:avLst/>
            <a:gdLst/>
            <a:ahLst/>
            <a:cxnLst/>
            <a:rect r="r" b="b" t="t" l="l"/>
            <a:pathLst>
              <a:path h="844190" w="843828">
                <a:moveTo>
                  <a:pt x="0" y="0"/>
                </a:moveTo>
                <a:lnTo>
                  <a:pt x="843828" y="0"/>
                </a:lnTo>
                <a:lnTo>
                  <a:pt x="843828" y="844190"/>
                </a:lnTo>
                <a:lnTo>
                  <a:pt x="0" y="84419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2772422" y="4278548"/>
            <a:ext cx="850686" cy="845562"/>
          </a:xfrm>
          <a:custGeom>
            <a:avLst/>
            <a:gdLst/>
            <a:ahLst/>
            <a:cxnLst/>
            <a:rect r="r" b="b" t="t" l="l"/>
            <a:pathLst>
              <a:path h="845562" w="850686">
                <a:moveTo>
                  <a:pt x="0" y="0"/>
                </a:moveTo>
                <a:lnTo>
                  <a:pt x="850686" y="0"/>
                </a:lnTo>
                <a:lnTo>
                  <a:pt x="850686" y="845562"/>
                </a:lnTo>
                <a:lnTo>
                  <a:pt x="0" y="845562"/>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0">
            <a:off x="2798902" y="5320794"/>
            <a:ext cx="843828" cy="843828"/>
          </a:xfrm>
          <a:custGeom>
            <a:avLst/>
            <a:gdLst/>
            <a:ahLst/>
            <a:cxnLst/>
            <a:rect r="r" b="b" t="t" l="l"/>
            <a:pathLst>
              <a:path h="843828" w="843828">
                <a:moveTo>
                  <a:pt x="0" y="0"/>
                </a:moveTo>
                <a:lnTo>
                  <a:pt x="843828" y="0"/>
                </a:lnTo>
                <a:lnTo>
                  <a:pt x="843828" y="843828"/>
                </a:lnTo>
                <a:lnTo>
                  <a:pt x="0" y="84382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6" id="16"/>
          <p:cNvSpPr/>
          <p:nvPr/>
        </p:nvSpPr>
        <p:spPr>
          <a:xfrm flipH="false" flipV="false" rot="0">
            <a:off x="8186908" y="3259120"/>
            <a:ext cx="848376" cy="848376"/>
          </a:xfrm>
          <a:custGeom>
            <a:avLst/>
            <a:gdLst/>
            <a:ahLst/>
            <a:cxnLst/>
            <a:rect r="r" b="b" t="t" l="l"/>
            <a:pathLst>
              <a:path h="848376" w="848376">
                <a:moveTo>
                  <a:pt x="0" y="0"/>
                </a:moveTo>
                <a:lnTo>
                  <a:pt x="848376" y="0"/>
                </a:lnTo>
                <a:lnTo>
                  <a:pt x="848376" y="848376"/>
                </a:lnTo>
                <a:lnTo>
                  <a:pt x="0" y="848376"/>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17" id="17"/>
          <p:cNvSpPr/>
          <p:nvPr/>
        </p:nvSpPr>
        <p:spPr>
          <a:xfrm flipH="false" flipV="false" rot="0">
            <a:off x="8185754" y="4277398"/>
            <a:ext cx="850686" cy="848450"/>
          </a:xfrm>
          <a:custGeom>
            <a:avLst/>
            <a:gdLst/>
            <a:ahLst/>
            <a:cxnLst/>
            <a:rect r="r" b="b" t="t" l="l"/>
            <a:pathLst>
              <a:path h="848450" w="850686">
                <a:moveTo>
                  <a:pt x="0" y="0"/>
                </a:moveTo>
                <a:lnTo>
                  <a:pt x="850686" y="0"/>
                </a:lnTo>
                <a:lnTo>
                  <a:pt x="850686" y="848450"/>
                </a:lnTo>
                <a:lnTo>
                  <a:pt x="0" y="848450"/>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18" id="18"/>
          <p:cNvSpPr/>
          <p:nvPr/>
        </p:nvSpPr>
        <p:spPr>
          <a:xfrm flipH="false" flipV="false" rot="0">
            <a:off x="8211890" y="5319676"/>
            <a:ext cx="846138" cy="846066"/>
          </a:xfrm>
          <a:custGeom>
            <a:avLst/>
            <a:gdLst/>
            <a:ahLst/>
            <a:cxnLst/>
            <a:rect r="r" b="b" t="t" l="l"/>
            <a:pathLst>
              <a:path h="846066" w="846138">
                <a:moveTo>
                  <a:pt x="0" y="0"/>
                </a:moveTo>
                <a:lnTo>
                  <a:pt x="846138" y="0"/>
                </a:lnTo>
                <a:lnTo>
                  <a:pt x="846138" y="846066"/>
                </a:lnTo>
                <a:lnTo>
                  <a:pt x="0" y="846066"/>
                </a:lnTo>
                <a:lnTo>
                  <a:pt x="0" y="0"/>
                </a:lnTo>
                <a:close/>
              </a:path>
            </a:pathLst>
          </a:custGeom>
          <a:blipFill>
            <a:blip r:embed="rId33">
              <a:extLst>
                <a:ext uri="{96DAC541-7B7A-43D3-8B79-37D633B846F1}">
                  <asvg:svgBlip xmlns:asvg="http://schemas.microsoft.com/office/drawing/2016/SVG/main" r:embed="rId34"/>
                </a:ext>
              </a:extLst>
            </a:blip>
            <a:stretch>
              <a:fillRect l="0" t="0" r="0" b="0"/>
            </a:stretch>
          </a:blipFill>
        </p:spPr>
      </p:sp>
      <p:sp>
        <p:nvSpPr>
          <p:cNvPr name="Freeform 19" id="19"/>
          <p:cNvSpPr/>
          <p:nvPr/>
        </p:nvSpPr>
        <p:spPr>
          <a:xfrm flipH="false" flipV="false" rot="0">
            <a:off x="13649414" y="3262478"/>
            <a:ext cx="829680" cy="841664"/>
          </a:xfrm>
          <a:custGeom>
            <a:avLst/>
            <a:gdLst/>
            <a:ahLst/>
            <a:cxnLst/>
            <a:rect r="r" b="b" t="t" l="l"/>
            <a:pathLst>
              <a:path h="841664" w="829680">
                <a:moveTo>
                  <a:pt x="0" y="0"/>
                </a:moveTo>
                <a:lnTo>
                  <a:pt x="829680" y="0"/>
                </a:lnTo>
                <a:lnTo>
                  <a:pt x="829680" y="841664"/>
                </a:lnTo>
                <a:lnTo>
                  <a:pt x="0" y="841664"/>
                </a:lnTo>
                <a:lnTo>
                  <a:pt x="0" y="0"/>
                </a:lnTo>
                <a:close/>
              </a:path>
            </a:pathLst>
          </a:custGeom>
          <a:blipFill>
            <a:blip r:embed="rId35">
              <a:extLst>
                <a:ext uri="{96DAC541-7B7A-43D3-8B79-37D633B846F1}">
                  <asvg:svgBlip xmlns:asvg="http://schemas.microsoft.com/office/drawing/2016/SVG/main" r:embed="rId36"/>
                </a:ext>
              </a:extLst>
            </a:blip>
            <a:stretch>
              <a:fillRect l="0" t="0" r="0" b="0"/>
            </a:stretch>
          </a:blipFill>
        </p:spPr>
      </p:sp>
      <p:sp>
        <p:nvSpPr>
          <p:cNvPr name="Freeform 20" id="20"/>
          <p:cNvSpPr/>
          <p:nvPr/>
        </p:nvSpPr>
        <p:spPr>
          <a:xfrm flipH="false" flipV="false" rot="0">
            <a:off x="13642340" y="4280862"/>
            <a:ext cx="843828" cy="841518"/>
          </a:xfrm>
          <a:custGeom>
            <a:avLst/>
            <a:gdLst/>
            <a:ahLst/>
            <a:cxnLst/>
            <a:rect r="r" b="b" t="t" l="l"/>
            <a:pathLst>
              <a:path h="841518" w="843828">
                <a:moveTo>
                  <a:pt x="0" y="0"/>
                </a:moveTo>
                <a:lnTo>
                  <a:pt x="843828" y="0"/>
                </a:lnTo>
                <a:lnTo>
                  <a:pt x="843828" y="841518"/>
                </a:lnTo>
                <a:lnTo>
                  <a:pt x="0" y="841518"/>
                </a:lnTo>
                <a:lnTo>
                  <a:pt x="0" y="0"/>
                </a:lnTo>
                <a:close/>
              </a:path>
            </a:pathLst>
          </a:custGeom>
          <a:blipFill>
            <a:blip r:embed="rId37">
              <a:extLst>
                <a:ext uri="{96DAC541-7B7A-43D3-8B79-37D633B846F1}">
                  <asvg:svgBlip xmlns:asvg="http://schemas.microsoft.com/office/drawing/2016/SVG/main" r:embed="rId38"/>
                </a:ext>
              </a:extLst>
            </a:blip>
            <a:stretch>
              <a:fillRect l="0" t="0" r="0" b="0"/>
            </a:stretch>
          </a:blipFill>
        </p:spPr>
      </p:sp>
      <p:sp>
        <p:nvSpPr>
          <p:cNvPr name="Freeform 21" id="21"/>
          <p:cNvSpPr/>
          <p:nvPr/>
        </p:nvSpPr>
        <p:spPr>
          <a:xfrm flipH="false" flipV="false" rot="0">
            <a:off x="13642340" y="5323068"/>
            <a:ext cx="843828" cy="839280"/>
          </a:xfrm>
          <a:custGeom>
            <a:avLst/>
            <a:gdLst/>
            <a:ahLst/>
            <a:cxnLst/>
            <a:rect r="r" b="b" t="t" l="l"/>
            <a:pathLst>
              <a:path h="839280" w="843828">
                <a:moveTo>
                  <a:pt x="0" y="0"/>
                </a:moveTo>
                <a:lnTo>
                  <a:pt x="843828" y="0"/>
                </a:lnTo>
                <a:lnTo>
                  <a:pt x="843828" y="839280"/>
                </a:lnTo>
                <a:lnTo>
                  <a:pt x="0" y="839280"/>
                </a:lnTo>
                <a:lnTo>
                  <a:pt x="0" y="0"/>
                </a:lnTo>
                <a:close/>
              </a:path>
            </a:pathLst>
          </a:custGeom>
          <a:blipFill>
            <a:blip r:embed="rId39">
              <a:extLst>
                <a:ext uri="{96DAC541-7B7A-43D3-8B79-37D633B846F1}">
                  <asvg:svgBlip xmlns:asvg="http://schemas.microsoft.com/office/drawing/2016/SVG/main" r:embed="rId40"/>
                </a:ext>
              </a:extLst>
            </a:blip>
            <a:stretch>
              <a:fillRect l="0" t="0" r="0" b="0"/>
            </a:stretch>
          </a:blipFill>
        </p:spPr>
      </p:sp>
      <p:sp>
        <p:nvSpPr>
          <p:cNvPr name="Freeform 22" id="22"/>
          <p:cNvSpPr/>
          <p:nvPr/>
        </p:nvSpPr>
        <p:spPr>
          <a:xfrm flipH="false" flipV="false" rot="0">
            <a:off x="6041342" y="6461076"/>
            <a:ext cx="843828" cy="847728"/>
          </a:xfrm>
          <a:custGeom>
            <a:avLst/>
            <a:gdLst/>
            <a:ahLst/>
            <a:cxnLst/>
            <a:rect r="r" b="b" t="t" l="l"/>
            <a:pathLst>
              <a:path h="847728" w="843828">
                <a:moveTo>
                  <a:pt x="0" y="0"/>
                </a:moveTo>
                <a:lnTo>
                  <a:pt x="843828" y="0"/>
                </a:lnTo>
                <a:lnTo>
                  <a:pt x="843828" y="847728"/>
                </a:lnTo>
                <a:lnTo>
                  <a:pt x="0" y="847728"/>
                </a:lnTo>
                <a:lnTo>
                  <a:pt x="0" y="0"/>
                </a:lnTo>
                <a:close/>
              </a:path>
            </a:pathLst>
          </a:custGeom>
          <a:blipFill>
            <a:blip r:embed="rId41">
              <a:extLst>
                <a:ext uri="{96DAC541-7B7A-43D3-8B79-37D633B846F1}">
                  <asvg:svgBlip xmlns:asvg="http://schemas.microsoft.com/office/drawing/2016/SVG/main" r:embed="rId42"/>
                </a:ext>
              </a:extLst>
            </a:blip>
            <a:stretch>
              <a:fillRect l="0" t="0" r="0" b="0"/>
            </a:stretch>
          </a:blipFill>
        </p:spPr>
      </p:sp>
      <p:sp>
        <p:nvSpPr>
          <p:cNvPr name="Freeform 23" id="23"/>
          <p:cNvSpPr/>
          <p:nvPr/>
        </p:nvSpPr>
        <p:spPr>
          <a:xfrm flipH="false" flipV="false" rot="0">
            <a:off x="3908292" y="5320794"/>
            <a:ext cx="796040" cy="843828"/>
          </a:xfrm>
          <a:custGeom>
            <a:avLst/>
            <a:gdLst/>
            <a:ahLst/>
            <a:cxnLst/>
            <a:rect r="r" b="b" t="t" l="l"/>
            <a:pathLst>
              <a:path h="843828" w="796040">
                <a:moveTo>
                  <a:pt x="0" y="0"/>
                </a:moveTo>
                <a:lnTo>
                  <a:pt x="796040" y="0"/>
                </a:lnTo>
                <a:lnTo>
                  <a:pt x="796040" y="843828"/>
                </a:lnTo>
                <a:lnTo>
                  <a:pt x="0" y="843828"/>
                </a:lnTo>
                <a:lnTo>
                  <a:pt x="0" y="0"/>
                </a:lnTo>
                <a:close/>
              </a:path>
            </a:pathLst>
          </a:custGeom>
          <a:blipFill>
            <a:blip r:embed="rId43">
              <a:extLst>
                <a:ext uri="{96DAC541-7B7A-43D3-8B79-37D633B846F1}">
                  <asvg:svgBlip xmlns:asvg="http://schemas.microsoft.com/office/drawing/2016/SVG/main" r:embed="rId44"/>
                </a:ext>
              </a:extLst>
            </a:blip>
            <a:stretch>
              <a:fillRect l="0" t="0" r="0" b="0"/>
            </a:stretch>
          </a:blipFill>
        </p:spPr>
      </p:sp>
      <p:sp>
        <p:nvSpPr>
          <p:cNvPr name="Freeform 24" id="24"/>
          <p:cNvSpPr/>
          <p:nvPr/>
        </p:nvSpPr>
        <p:spPr>
          <a:xfrm flipH="false" flipV="false" rot="0">
            <a:off x="9268866" y="3263632"/>
            <a:ext cx="843902" cy="839354"/>
          </a:xfrm>
          <a:custGeom>
            <a:avLst/>
            <a:gdLst/>
            <a:ahLst/>
            <a:cxnLst/>
            <a:rect r="r" b="b" t="t" l="l"/>
            <a:pathLst>
              <a:path h="839354" w="843902">
                <a:moveTo>
                  <a:pt x="0" y="0"/>
                </a:moveTo>
                <a:lnTo>
                  <a:pt x="843902" y="0"/>
                </a:lnTo>
                <a:lnTo>
                  <a:pt x="843902" y="839354"/>
                </a:lnTo>
                <a:lnTo>
                  <a:pt x="0" y="839354"/>
                </a:lnTo>
                <a:lnTo>
                  <a:pt x="0" y="0"/>
                </a:lnTo>
                <a:close/>
              </a:path>
            </a:pathLst>
          </a:custGeom>
          <a:blipFill>
            <a:blip r:embed="rId45">
              <a:extLst>
                <a:ext uri="{96DAC541-7B7A-43D3-8B79-37D633B846F1}">
                  <asvg:svgBlip xmlns:asvg="http://schemas.microsoft.com/office/drawing/2016/SVG/main" r:embed="rId46"/>
                </a:ext>
              </a:extLst>
            </a:blip>
            <a:stretch>
              <a:fillRect l="0" t="0" r="0" b="0"/>
            </a:stretch>
          </a:blipFill>
        </p:spPr>
      </p:sp>
      <p:sp>
        <p:nvSpPr>
          <p:cNvPr name="Freeform 25" id="25"/>
          <p:cNvSpPr/>
          <p:nvPr/>
        </p:nvSpPr>
        <p:spPr>
          <a:xfrm flipH="false" flipV="false" rot="0">
            <a:off x="9368958" y="4277398"/>
            <a:ext cx="643718" cy="848450"/>
          </a:xfrm>
          <a:custGeom>
            <a:avLst/>
            <a:gdLst/>
            <a:ahLst/>
            <a:cxnLst/>
            <a:rect r="r" b="b" t="t" l="l"/>
            <a:pathLst>
              <a:path h="848450" w="643718">
                <a:moveTo>
                  <a:pt x="0" y="0"/>
                </a:moveTo>
                <a:lnTo>
                  <a:pt x="643718" y="0"/>
                </a:lnTo>
                <a:lnTo>
                  <a:pt x="643718" y="848450"/>
                </a:lnTo>
                <a:lnTo>
                  <a:pt x="0" y="848450"/>
                </a:lnTo>
                <a:lnTo>
                  <a:pt x="0" y="0"/>
                </a:lnTo>
                <a:close/>
              </a:path>
            </a:pathLst>
          </a:custGeom>
          <a:blipFill>
            <a:blip r:embed="rId47">
              <a:extLst>
                <a:ext uri="{96DAC541-7B7A-43D3-8B79-37D633B846F1}">
                  <asvg:svgBlip xmlns:asvg="http://schemas.microsoft.com/office/drawing/2016/SVG/main" r:embed="rId48"/>
                </a:ext>
              </a:extLst>
            </a:blip>
            <a:stretch>
              <a:fillRect l="0" t="0" r="0" b="0"/>
            </a:stretch>
          </a:blipFill>
        </p:spPr>
      </p:sp>
      <p:sp>
        <p:nvSpPr>
          <p:cNvPr name="Freeform 26" id="26"/>
          <p:cNvSpPr/>
          <p:nvPr/>
        </p:nvSpPr>
        <p:spPr>
          <a:xfrm flipH="false" flipV="false" rot="0">
            <a:off x="9293884" y="5346966"/>
            <a:ext cx="841592" cy="791492"/>
          </a:xfrm>
          <a:custGeom>
            <a:avLst/>
            <a:gdLst/>
            <a:ahLst/>
            <a:cxnLst/>
            <a:rect r="r" b="b" t="t" l="l"/>
            <a:pathLst>
              <a:path h="791492" w="841592">
                <a:moveTo>
                  <a:pt x="0" y="0"/>
                </a:moveTo>
                <a:lnTo>
                  <a:pt x="841592" y="0"/>
                </a:lnTo>
                <a:lnTo>
                  <a:pt x="841592" y="791492"/>
                </a:lnTo>
                <a:lnTo>
                  <a:pt x="0" y="791492"/>
                </a:lnTo>
                <a:lnTo>
                  <a:pt x="0" y="0"/>
                </a:lnTo>
                <a:close/>
              </a:path>
            </a:pathLst>
          </a:custGeom>
          <a:blipFill>
            <a:blip r:embed="rId49">
              <a:extLst>
                <a:ext uri="{96DAC541-7B7A-43D3-8B79-37D633B846F1}">
                  <asvg:svgBlip xmlns:asvg="http://schemas.microsoft.com/office/drawing/2016/SVG/main" r:embed="rId50"/>
                </a:ext>
              </a:extLst>
            </a:blip>
            <a:stretch>
              <a:fillRect l="0" t="0" r="0" b="0"/>
            </a:stretch>
          </a:blipFill>
        </p:spPr>
      </p:sp>
      <p:sp>
        <p:nvSpPr>
          <p:cNvPr name="Freeform 27" id="27"/>
          <p:cNvSpPr/>
          <p:nvPr/>
        </p:nvSpPr>
        <p:spPr>
          <a:xfrm flipH="false" flipV="false" rot="0">
            <a:off x="14725672" y="3259990"/>
            <a:ext cx="798350" cy="846138"/>
          </a:xfrm>
          <a:custGeom>
            <a:avLst/>
            <a:gdLst/>
            <a:ahLst/>
            <a:cxnLst/>
            <a:rect r="r" b="b" t="t" l="l"/>
            <a:pathLst>
              <a:path h="846138" w="798350">
                <a:moveTo>
                  <a:pt x="0" y="0"/>
                </a:moveTo>
                <a:lnTo>
                  <a:pt x="798350" y="0"/>
                </a:lnTo>
                <a:lnTo>
                  <a:pt x="798350" y="846138"/>
                </a:lnTo>
                <a:lnTo>
                  <a:pt x="0" y="846138"/>
                </a:lnTo>
                <a:lnTo>
                  <a:pt x="0" y="0"/>
                </a:lnTo>
                <a:close/>
              </a:path>
            </a:pathLst>
          </a:custGeom>
          <a:blipFill>
            <a:blip r:embed="rId51">
              <a:extLst>
                <a:ext uri="{96DAC541-7B7A-43D3-8B79-37D633B846F1}">
                  <asvg:svgBlip xmlns:asvg="http://schemas.microsoft.com/office/drawing/2016/SVG/main" r:embed="rId52"/>
                </a:ext>
              </a:extLst>
            </a:blip>
            <a:stretch>
              <a:fillRect l="0" t="0" r="0" b="0"/>
            </a:stretch>
          </a:blipFill>
        </p:spPr>
      </p:sp>
      <p:sp>
        <p:nvSpPr>
          <p:cNvPr name="Freeform 28" id="28"/>
          <p:cNvSpPr/>
          <p:nvPr/>
        </p:nvSpPr>
        <p:spPr>
          <a:xfrm flipH="false" flipV="false" rot="0">
            <a:off x="14703742" y="4280826"/>
            <a:ext cx="841592" cy="841592"/>
          </a:xfrm>
          <a:custGeom>
            <a:avLst/>
            <a:gdLst/>
            <a:ahLst/>
            <a:cxnLst/>
            <a:rect r="r" b="b" t="t" l="l"/>
            <a:pathLst>
              <a:path h="841592" w="841592">
                <a:moveTo>
                  <a:pt x="0" y="0"/>
                </a:moveTo>
                <a:lnTo>
                  <a:pt x="841592" y="0"/>
                </a:lnTo>
                <a:lnTo>
                  <a:pt x="841592" y="841592"/>
                </a:lnTo>
                <a:lnTo>
                  <a:pt x="0" y="841592"/>
                </a:lnTo>
                <a:lnTo>
                  <a:pt x="0" y="0"/>
                </a:lnTo>
                <a:close/>
              </a:path>
            </a:pathLst>
          </a:custGeom>
          <a:blipFill>
            <a:blip r:embed="rId53">
              <a:extLst>
                <a:ext uri="{96DAC541-7B7A-43D3-8B79-37D633B846F1}">
                  <asvg:svgBlip xmlns:asvg="http://schemas.microsoft.com/office/drawing/2016/SVG/main" r:embed="rId54"/>
                </a:ext>
              </a:extLst>
            </a:blip>
            <a:stretch>
              <a:fillRect l="0" t="0" r="0" b="0"/>
            </a:stretch>
          </a:blipFill>
        </p:spPr>
      </p:sp>
      <p:sp>
        <p:nvSpPr>
          <p:cNvPr name="Freeform 29" id="29"/>
          <p:cNvSpPr/>
          <p:nvPr/>
        </p:nvSpPr>
        <p:spPr>
          <a:xfrm flipH="false" flipV="false" rot="0">
            <a:off x="14724520" y="5319302"/>
            <a:ext cx="848376" cy="846138"/>
          </a:xfrm>
          <a:custGeom>
            <a:avLst/>
            <a:gdLst/>
            <a:ahLst/>
            <a:cxnLst/>
            <a:rect r="r" b="b" t="t" l="l"/>
            <a:pathLst>
              <a:path h="846138" w="848376">
                <a:moveTo>
                  <a:pt x="0" y="0"/>
                </a:moveTo>
                <a:lnTo>
                  <a:pt x="848376" y="0"/>
                </a:lnTo>
                <a:lnTo>
                  <a:pt x="848376" y="846138"/>
                </a:lnTo>
                <a:lnTo>
                  <a:pt x="0" y="846138"/>
                </a:lnTo>
                <a:lnTo>
                  <a:pt x="0" y="0"/>
                </a:lnTo>
                <a:close/>
              </a:path>
            </a:pathLst>
          </a:custGeom>
          <a:blipFill>
            <a:blip r:embed="rId55">
              <a:extLst>
                <a:ext uri="{96DAC541-7B7A-43D3-8B79-37D633B846F1}">
                  <asvg:svgBlip xmlns:asvg="http://schemas.microsoft.com/office/drawing/2016/SVG/main" r:embed="rId56"/>
                </a:ext>
              </a:extLst>
            </a:blip>
            <a:stretch>
              <a:fillRect l="0" t="0" r="0" b="0"/>
            </a:stretch>
          </a:blipFill>
        </p:spPr>
      </p:sp>
      <p:sp>
        <p:nvSpPr>
          <p:cNvPr name="Freeform 30" id="30"/>
          <p:cNvSpPr/>
          <p:nvPr/>
        </p:nvSpPr>
        <p:spPr>
          <a:xfrm flipH="false" flipV="false" rot="0">
            <a:off x="9346792" y="6463028"/>
            <a:ext cx="841592" cy="843828"/>
          </a:xfrm>
          <a:custGeom>
            <a:avLst/>
            <a:gdLst/>
            <a:ahLst/>
            <a:cxnLst/>
            <a:rect r="r" b="b" t="t" l="l"/>
            <a:pathLst>
              <a:path h="843828" w="841592">
                <a:moveTo>
                  <a:pt x="0" y="0"/>
                </a:moveTo>
                <a:lnTo>
                  <a:pt x="841592" y="0"/>
                </a:lnTo>
                <a:lnTo>
                  <a:pt x="841592" y="843828"/>
                </a:lnTo>
                <a:lnTo>
                  <a:pt x="0" y="843828"/>
                </a:lnTo>
                <a:lnTo>
                  <a:pt x="0" y="0"/>
                </a:lnTo>
                <a:close/>
              </a:path>
            </a:pathLst>
          </a:custGeom>
          <a:blipFill>
            <a:blip r:embed="rId57">
              <a:extLst>
                <a:ext uri="{96DAC541-7B7A-43D3-8B79-37D633B846F1}">
                  <asvg:svgBlip xmlns:asvg="http://schemas.microsoft.com/office/drawing/2016/SVG/main" r:embed="rId58"/>
                </a:ext>
              </a:extLst>
            </a:blip>
            <a:stretch>
              <a:fillRect l="0" t="0" r="0" b="0"/>
            </a:stretch>
          </a:blipFill>
        </p:spPr>
      </p:sp>
      <p:sp>
        <p:nvSpPr>
          <p:cNvPr name="Freeform 31" id="31"/>
          <p:cNvSpPr/>
          <p:nvPr/>
        </p:nvSpPr>
        <p:spPr>
          <a:xfrm flipH="false" flipV="false" rot="0">
            <a:off x="4940018" y="3262512"/>
            <a:ext cx="846138" cy="841592"/>
          </a:xfrm>
          <a:custGeom>
            <a:avLst/>
            <a:gdLst/>
            <a:ahLst/>
            <a:cxnLst/>
            <a:rect r="r" b="b" t="t" l="l"/>
            <a:pathLst>
              <a:path h="841592" w="846138">
                <a:moveTo>
                  <a:pt x="0" y="0"/>
                </a:moveTo>
                <a:lnTo>
                  <a:pt x="846138" y="0"/>
                </a:lnTo>
                <a:lnTo>
                  <a:pt x="846138" y="841592"/>
                </a:lnTo>
                <a:lnTo>
                  <a:pt x="0" y="841592"/>
                </a:lnTo>
                <a:lnTo>
                  <a:pt x="0" y="0"/>
                </a:lnTo>
                <a:close/>
              </a:path>
            </a:pathLst>
          </a:custGeom>
          <a:blipFill>
            <a:blip r:embed="rId59">
              <a:extLst>
                <a:ext uri="{96DAC541-7B7A-43D3-8B79-37D633B846F1}">
                  <asvg:svgBlip xmlns:asvg="http://schemas.microsoft.com/office/drawing/2016/SVG/main" r:embed="rId60"/>
                </a:ext>
              </a:extLst>
            </a:blip>
            <a:stretch>
              <a:fillRect l="0" t="0" r="0" b="0"/>
            </a:stretch>
          </a:blipFill>
        </p:spPr>
      </p:sp>
      <p:sp>
        <p:nvSpPr>
          <p:cNvPr name="Freeform 32" id="32"/>
          <p:cNvSpPr/>
          <p:nvPr/>
        </p:nvSpPr>
        <p:spPr>
          <a:xfrm flipH="false" flipV="false" rot="0">
            <a:off x="4936590" y="4280824"/>
            <a:ext cx="852998" cy="841592"/>
          </a:xfrm>
          <a:custGeom>
            <a:avLst/>
            <a:gdLst/>
            <a:ahLst/>
            <a:cxnLst/>
            <a:rect r="r" b="b" t="t" l="l"/>
            <a:pathLst>
              <a:path h="841592" w="852998">
                <a:moveTo>
                  <a:pt x="0" y="0"/>
                </a:moveTo>
                <a:lnTo>
                  <a:pt x="852998" y="0"/>
                </a:lnTo>
                <a:lnTo>
                  <a:pt x="852998" y="841592"/>
                </a:lnTo>
                <a:lnTo>
                  <a:pt x="0" y="841592"/>
                </a:lnTo>
                <a:lnTo>
                  <a:pt x="0" y="0"/>
                </a:lnTo>
                <a:close/>
              </a:path>
            </a:pathLst>
          </a:custGeom>
          <a:blipFill>
            <a:blip r:embed="rId61">
              <a:extLst>
                <a:ext uri="{96DAC541-7B7A-43D3-8B79-37D633B846F1}">
                  <asvg:svgBlip xmlns:asvg="http://schemas.microsoft.com/office/drawing/2016/SVG/main" r:embed="rId62"/>
                </a:ext>
              </a:extLst>
            </a:blip>
            <a:stretch>
              <a:fillRect l="0" t="0" r="0" b="0"/>
            </a:stretch>
          </a:blipFill>
        </p:spPr>
      </p:sp>
      <p:sp>
        <p:nvSpPr>
          <p:cNvPr name="Freeform 33" id="33"/>
          <p:cNvSpPr/>
          <p:nvPr/>
        </p:nvSpPr>
        <p:spPr>
          <a:xfrm flipH="false" flipV="false" rot="0">
            <a:off x="4963916" y="5320794"/>
            <a:ext cx="846066" cy="843828"/>
          </a:xfrm>
          <a:custGeom>
            <a:avLst/>
            <a:gdLst/>
            <a:ahLst/>
            <a:cxnLst/>
            <a:rect r="r" b="b" t="t" l="l"/>
            <a:pathLst>
              <a:path h="843828" w="846066">
                <a:moveTo>
                  <a:pt x="0" y="0"/>
                </a:moveTo>
                <a:lnTo>
                  <a:pt x="846066" y="0"/>
                </a:lnTo>
                <a:lnTo>
                  <a:pt x="846066" y="843828"/>
                </a:lnTo>
                <a:lnTo>
                  <a:pt x="0" y="843828"/>
                </a:lnTo>
                <a:lnTo>
                  <a:pt x="0" y="0"/>
                </a:lnTo>
                <a:close/>
              </a:path>
            </a:pathLst>
          </a:custGeom>
          <a:blipFill>
            <a:blip r:embed="rId63">
              <a:extLst>
                <a:ext uri="{96DAC541-7B7A-43D3-8B79-37D633B846F1}">
                  <asvg:svgBlip xmlns:asvg="http://schemas.microsoft.com/office/drawing/2016/SVG/main" r:embed="rId64"/>
                </a:ext>
              </a:extLst>
            </a:blip>
            <a:stretch>
              <a:fillRect l="0" t="0" r="0" b="0"/>
            </a:stretch>
          </a:blipFill>
        </p:spPr>
      </p:sp>
      <p:sp>
        <p:nvSpPr>
          <p:cNvPr name="Freeform 34" id="34"/>
          <p:cNvSpPr/>
          <p:nvPr/>
        </p:nvSpPr>
        <p:spPr>
          <a:xfrm flipH="false" flipV="false" rot="0">
            <a:off x="10331786" y="3262512"/>
            <a:ext cx="846138" cy="841592"/>
          </a:xfrm>
          <a:custGeom>
            <a:avLst/>
            <a:gdLst/>
            <a:ahLst/>
            <a:cxnLst/>
            <a:rect r="r" b="b" t="t" l="l"/>
            <a:pathLst>
              <a:path h="841592" w="846138">
                <a:moveTo>
                  <a:pt x="0" y="0"/>
                </a:moveTo>
                <a:lnTo>
                  <a:pt x="846138" y="0"/>
                </a:lnTo>
                <a:lnTo>
                  <a:pt x="846138" y="841592"/>
                </a:lnTo>
                <a:lnTo>
                  <a:pt x="0" y="841592"/>
                </a:lnTo>
                <a:lnTo>
                  <a:pt x="0" y="0"/>
                </a:lnTo>
                <a:close/>
              </a:path>
            </a:pathLst>
          </a:custGeom>
          <a:blipFill>
            <a:blip r:embed="rId65">
              <a:extLst>
                <a:ext uri="{96DAC541-7B7A-43D3-8B79-37D633B846F1}">
                  <asvg:svgBlip xmlns:asvg="http://schemas.microsoft.com/office/drawing/2016/SVG/main" r:embed="rId66"/>
                </a:ext>
              </a:extLst>
            </a:blip>
            <a:stretch>
              <a:fillRect l="0" t="0" r="0" b="0"/>
            </a:stretch>
          </a:blipFill>
        </p:spPr>
      </p:sp>
      <p:sp>
        <p:nvSpPr>
          <p:cNvPr name="Freeform 35" id="35"/>
          <p:cNvSpPr/>
          <p:nvPr/>
        </p:nvSpPr>
        <p:spPr>
          <a:xfrm flipH="false" flipV="false" rot="0">
            <a:off x="10329512" y="4277434"/>
            <a:ext cx="850686" cy="848376"/>
          </a:xfrm>
          <a:custGeom>
            <a:avLst/>
            <a:gdLst/>
            <a:ahLst/>
            <a:cxnLst/>
            <a:rect r="r" b="b" t="t" l="l"/>
            <a:pathLst>
              <a:path h="848376" w="850686">
                <a:moveTo>
                  <a:pt x="0" y="0"/>
                </a:moveTo>
                <a:lnTo>
                  <a:pt x="850686" y="0"/>
                </a:lnTo>
                <a:lnTo>
                  <a:pt x="850686" y="848376"/>
                </a:lnTo>
                <a:lnTo>
                  <a:pt x="0" y="848376"/>
                </a:lnTo>
                <a:lnTo>
                  <a:pt x="0" y="0"/>
                </a:lnTo>
                <a:close/>
              </a:path>
            </a:pathLst>
          </a:custGeom>
          <a:blipFill>
            <a:blip r:embed="rId67">
              <a:extLst>
                <a:ext uri="{96DAC541-7B7A-43D3-8B79-37D633B846F1}">
                  <asvg:svgBlip xmlns:asvg="http://schemas.microsoft.com/office/drawing/2016/SVG/main" r:embed="rId68"/>
                </a:ext>
              </a:extLst>
            </a:blip>
            <a:stretch>
              <a:fillRect l="0" t="0" r="0" b="0"/>
            </a:stretch>
          </a:blipFill>
        </p:spPr>
      </p:sp>
      <p:sp>
        <p:nvSpPr>
          <p:cNvPr name="Freeform 36" id="36"/>
          <p:cNvSpPr/>
          <p:nvPr/>
        </p:nvSpPr>
        <p:spPr>
          <a:xfrm flipH="false" flipV="false" rot="0">
            <a:off x="10357922" y="5319676"/>
            <a:ext cx="841592" cy="846066"/>
          </a:xfrm>
          <a:custGeom>
            <a:avLst/>
            <a:gdLst/>
            <a:ahLst/>
            <a:cxnLst/>
            <a:rect r="r" b="b" t="t" l="l"/>
            <a:pathLst>
              <a:path h="846066" w="841592">
                <a:moveTo>
                  <a:pt x="0" y="0"/>
                </a:moveTo>
                <a:lnTo>
                  <a:pt x="841592" y="0"/>
                </a:lnTo>
                <a:lnTo>
                  <a:pt x="841592" y="846066"/>
                </a:lnTo>
                <a:lnTo>
                  <a:pt x="0" y="846066"/>
                </a:lnTo>
                <a:lnTo>
                  <a:pt x="0" y="0"/>
                </a:lnTo>
                <a:close/>
              </a:path>
            </a:pathLst>
          </a:custGeom>
          <a:blipFill>
            <a:blip r:embed="rId69">
              <a:extLst>
                <a:ext uri="{96DAC541-7B7A-43D3-8B79-37D633B846F1}">
                  <asvg:svgBlip xmlns:asvg="http://schemas.microsoft.com/office/drawing/2016/SVG/main" r:embed="rId70"/>
                </a:ext>
              </a:extLst>
            </a:blip>
            <a:stretch>
              <a:fillRect l="0" t="0" r="0" b="0"/>
            </a:stretch>
          </a:blipFill>
        </p:spPr>
      </p:sp>
      <p:sp>
        <p:nvSpPr>
          <p:cNvPr name="Freeform 37" id="37"/>
          <p:cNvSpPr/>
          <p:nvPr/>
        </p:nvSpPr>
        <p:spPr>
          <a:xfrm flipH="false" flipV="false" rot="0">
            <a:off x="15801982" y="3363506"/>
            <a:ext cx="843828" cy="639098"/>
          </a:xfrm>
          <a:custGeom>
            <a:avLst/>
            <a:gdLst/>
            <a:ahLst/>
            <a:cxnLst/>
            <a:rect r="r" b="b" t="t" l="l"/>
            <a:pathLst>
              <a:path h="639098" w="843828">
                <a:moveTo>
                  <a:pt x="0" y="0"/>
                </a:moveTo>
                <a:lnTo>
                  <a:pt x="843828" y="0"/>
                </a:lnTo>
                <a:lnTo>
                  <a:pt x="843828" y="639098"/>
                </a:lnTo>
                <a:lnTo>
                  <a:pt x="0" y="639098"/>
                </a:lnTo>
                <a:lnTo>
                  <a:pt x="0" y="0"/>
                </a:lnTo>
                <a:close/>
              </a:path>
            </a:pathLst>
          </a:custGeom>
          <a:blipFill>
            <a:blip r:embed="rId71">
              <a:extLst>
                <a:ext uri="{96DAC541-7B7A-43D3-8B79-37D633B846F1}">
                  <asvg:svgBlip xmlns:asvg="http://schemas.microsoft.com/office/drawing/2016/SVG/main" r:embed="rId72"/>
                </a:ext>
              </a:extLst>
            </a:blip>
            <a:stretch>
              <a:fillRect l="0" t="0" r="0" b="0"/>
            </a:stretch>
          </a:blipFill>
        </p:spPr>
      </p:sp>
      <p:sp>
        <p:nvSpPr>
          <p:cNvPr name="Freeform 38" id="38"/>
          <p:cNvSpPr/>
          <p:nvPr/>
        </p:nvSpPr>
        <p:spPr>
          <a:xfrm flipH="false" flipV="false" rot="0">
            <a:off x="15801982" y="4280568"/>
            <a:ext cx="843828" cy="841518"/>
          </a:xfrm>
          <a:custGeom>
            <a:avLst/>
            <a:gdLst/>
            <a:ahLst/>
            <a:cxnLst/>
            <a:rect r="r" b="b" t="t" l="l"/>
            <a:pathLst>
              <a:path h="841518" w="843828">
                <a:moveTo>
                  <a:pt x="0" y="0"/>
                </a:moveTo>
                <a:lnTo>
                  <a:pt x="843828" y="0"/>
                </a:lnTo>
                <a:lnTo>
                  <a:pt x="843828" y="841518"/>
                </a:lnTo>
                <a:lnTo>
                  <a:pt x="0" y="841518"/>
                </a:lnTo>
                <a:lnTo>
                  <a:pt x="0" y="0"/>
                </a:lnTo>
                <a:close/>
              </a:path>
            </a:pathLst>
          </a:custGeom>
          <a:blipFill>
            <a:blip r:embed="rId73">
              <a:extLst>
                <a:ext uri="{96DAC541-7B7A-43D3-8B79-37D633B846F1}">
                  <asvg:svgBlip xmlns:asvg="http://schemas.microsoft.com/office/drawing/2016/SVG/main" r:embed="rId74"/>
                </a:ext>
              </a:extLst>
            </a:blip>
            <a:stretch>
              <a:fillRect l="0" t="0" r="0" b="0"/>
            </a:stretch>
          </a:blipFill>
        </p:spPr>
      </p:sp>
      <p:sp>
        <p:nvSpPr>
          <p:cNvPr name="Freeform 39" id="39"/>
          <p:cNvSpPr/>
          <p:nvPr/>
        </p:nvSpPr>
        <p:spPr>
          <a:xfrm flipH="false" flipV="false" rot="0">
            <a:off x="15803100" y="5320796"/>
            <a:ext cx="841592" cy="843828"/>
          </a:xfrm>
          <a:custGeom>
            <a:avLst/>
            <a:gdLst/>
            <a:ahLst/>
            <a:cxnLst/>
            <a:rect r="r" b="b" t="t" l="l"/>
            <a:pathLst>
              <a:path h="843828" w="841592">
                <a:moveTo>
                  <a:pt x="0" y="0"/>
                </a:moveTo>
                <a:lnTo>
                  <a:pt x="841592" y="0"/>
                </a:lnTo>
                <a:lnTo>
                  <a:pt x="841592" y="843828"/>
                </a:lnTo>
                <a:lnTo>
                  <a:pt x="0" y="843828"/>
                </a:lnTo>
                <a:lnTo>
                  <a:pt x="0" y="0"/>
                </a:lnTo>
                <a:close/>
              </a:path>
            </a:pathLst>
          </a:custGeom>
          <a:blipFill>
            <a:blip r:embed="rId75">
              <a:extLst>
                <a:ext uri="{96DAC541-7B7A-43D3-8B79-37D633B846F1}">
                  <asvg:svgBlip xmlns:asvg="http://schemas.microsoft.com/office/drawing/2016/SVG/main" r:embed="rId76"/>
                </a:ext>
              </a:extLst>
            </a:blip>
            <a:stretch>
              <a:fillRect l="0" t="0" r="0" b="0"/>
            </a:stretch>
          </a:blipFill>
        </p:spPr>
      </p:sp>
      <p:sp>
        <p:nvSpPr>
          <p:cNvPr name="Freeform 40" id="40"/>
          <p:cNvSpPr/>
          <p:nvPr/>
        </p:nvSpPr>
        <p:spPr>
          <a:xfrm flipH="false" flipV="false" rot="0">
            <a:off x="3830320" y="6464142"/>
            <a:ext cx="843828" cy="841592"/>
          </a:xfrm>
          <a:custGeom>
            <a:avLst/>
            <a:gdLst/>
            <a:ahLst/>
            <a:cxnLst/>
            <a:rect r="r" b="b" t="t" l="l"/>
            <a:pathLst>
              <a:path h="841592" w="843828">
                <a:moveTo>
                  <a:pt x="0" y="0"/>
                </a:moveTo>
                <a:lnTo>
                  <a:pt x="843828" y="0"/>
                </a:lnTo>
                <a:lnTo>
                  <a:pt x="843828" y="841592"/>
                </a:lnTo>
                <a:lnTo>
                  <a:pt x="0" y="841592"/>
                </a:lnTo>
                <a:lnTo>
                  <a:pt x="0" y="0"/>
                </a:lnTo>
                <a:close/>
              </a:path>
            </a:pathLst>
          </a:custGeom>
          <a:blipFill>
            <a:blip r:embed="rId77">
              <a:extLst>
                <a:ext uri="{96DAC541-7B7A-43D3-8B79-37D633B846F1}">
                  <asvg:svgBlip xmlns:asvg="http://schemas.microsoft.com/office/drawing/2016/SVG/main" r:embed="rId78"/>
                </a:ext>
              </a:extLst>
            </a:blip>
            <a:stretch>
              <a:fillRect l="0" t="0" r="0" b="0"/>
            </a:stretch>
          </a:blipFill>
        </p:spPr>
      </p:sp>
      <p:sp>
        <p:nvSpPr>
          <p:cNvPr name="Freeform 41" id="41"/>
          <p:cNvSpPr/>
          <p:nvPr/>
        </p:nvSpPr>
        <p:spPr>
          <a:xfrm flipH="false" flipV="false" rot="0">
            <a:off x="6036646" y="3261394"/>
            <a:ext cx="843902" cy="843828"/>
          </a:xfrm>
          <a:custGeom>
            <a:avLst/>
            <a:gdLst/>
            <a:ahLst/>
            <a:cxnLst/>
            <a:rect r="r" b="b" t="t" l="l"/>
            <a:pathLst>
              <a:path h="843828" w="843902">
                <a:moveTo>
                  <a:pt x="0" y="0"/>
                </a:moveTo>
                <a:lnTo>
                  <a:pt x="843902" y="0"/>
                </a:lnTo>
                <a:lnTo>
                  <a:pt x="843902" y="843828"/>
                </a:lnTo>
                <a:lnTo>
                  <a:pt x="0" y="843828"/>
                </a:lnTo>
                <a:lnTo>
                  <a:pt x="0" y="0"/>
                </a:lnTo>
                <a:close/>
              </a:path>
            </a:pathLst>
          </a:custGeom>
          <a:blipFill>
            <a:blip r:embed="rId79">
              <a:extLst>
                <a:ext uri="{96DAC541-7B7A-43D3-8B79-37D633B846F1}">
                  <asvg:svgBlip xmlns:asvg="http://schemas.microsoft.com/office/drawing/2016/SVG/main" r:embed="rId80"/>
                </a:ext>
              </a:extLst>
            </a:blip>
            <a:stretch>
              <a:fillRect l="0" t="0" r="0" b="0"/>
            </a:stretch>
          </a:blipFill>
        </p:spPr>
      </p:sp>
      <p:sp>
        <p:nvSpPr>
          <p:cNvPr name="Freeform 42" id="42"/>
          <p:cNvSpPr/>
          <p:nvPr/>
        </p:nvSpPr>
        <p:spPr>
          <a:xfrm flipH="false" flipV="false" rot="0">
            <a:off x="6029380" y="4305834"/>
            <a:ext cx="859782" cy="790986"/>
          </a:xfrm>
          <a:custGeom>
            <a:avLst/>
            <a:gdLst/>
            <a:ahLst/>
            <a:cxnLst/>
            <a:rect r="r" b="b" t="t" l="l"/>
            <a:pathLst>
              <a:path h="790986" w="859782">
                <a:moveTo>
                  <a:pt x="0" y="0"/>
                </a:moveTo>
                <a:lnTo>
                  <a:pt x="859782" y="0"/>
                </a:lnTo>
                <a:lnTo>
                  <a:pt x="859782" y="790986"/>
                </a:lnTo>
                <a:lnTo>
                  <a:pt x="0" y="790986"/>
                </a:lnTo>
                <a:lnTo>
                  <a:pt x="0" y="0"/>
                </a:lnTo>
                <a:close/>
              </a:path>
            </a:pathLst>
          </a:custGeom>
          <a:blipFill>
            <a:blip r:embed="rId81">
              <a:extLst>
                <a:ext uri="{96DAC541-7B7A-43D3-8B79-37D633B846F1}">
                  <asvg:svgBlip xmlns:asvg="http://schemas.microsoft.com/office/drawing/2016/SVG/main" r:embed="rId82"/>
                </a:ext>
              </a:extLst>
            </a:blip>
            <a:stretch>
              <a:fillRect l="0" t="0" r="0" b="0"/>
            </a:stretch>
          </a:blipFill>
        </p:spPr>
      </p:sp>
      <p:sp>
        <p:nvSpPr>
          <p:cNvPr name="Freeform 43" id="43"/>
          <p:cNvSpPr/>
          <p:nvPr/>
        </p:nvSpPr>
        <p:spPr>
          <a:xfrm flipH="false" flipV="false" rot="0">
            <a:off x="6061218" y="5321612"/>
            <a:ext cx="843828" cy="841518"/>
          </a:xfrm>
          <a:custGeom>
            <a:avLst/>
            <a:gdLst/>
            <a:ahLst/>
            <a:cxnLst/>
            <a:rect r="r" b="b" t="t" l="l"/>
            <a:pathLst>
              <a:path h="841518" w="843828">
                <a:moveTo>
                  <a:pt x="0" y="0"/>
                </a:moveTo>
                <a:lnTo>
                  <a:pt x="843828" y="0"/>
                </a:lnTo>
                <a:lnTo>
                  <a:pt x="843828" y="841518"/>
                </a:lnTo>
                <a:lnTo>
                  <a:pt x="0" y="841518"/>
                </a:lnTo>
                <a:lnTo>
                  <a:pt x="0" y="0"/>
                </a:lnTo>
                <a:close/>
              </a:path>
            </a:pathLst>
          </a:custGeom>
          <a:blipFill>
            <a:blip r:embed="rId83">
              <a:extLst>
                <a:ext uri="{96DAC541-7B7A-43D3-8B79-37D633B846F1}">
                  <asvg:svgBlip xmlns:asvg="http://schemas.microsoft.com/office/drawing/2016/SVG/main" r:embed="rId84"/>
                </a:ext>
              </a:extLst>
            </a:blip>
            <a:stretch>
              <a:fillRect l="0" t="0" r="0" b="0"/>
            </a:stretch>
          </a:blipFill>
        </p:spPr>
      </p:sp>
      <p:sp>
        <p:nvSpPr>
          <p:cNvPr name="Freeform 44" id="44"/>
          <p:cNvSpPr/>
          <p:nvPr/>
        </p:nvSpPr>
        <p:spPr>
          <a:xfrm flipH="false" flipV="false" rot="0">
            <a:off x="11554272" y="3262512"/>
            <a:ext cx="648266" cy="841592"/>
          </a:xfrm>
          <a:custGeom>
            <a:avLst/>
            <a:gdLst/>
            <a:ahLst/>
            <a:cxnLst/>
            <a:rect r="r" b="b" t="t" l="l"/>
            <a:pathLst>
              <a:path h="841592" w="648266">
                <a:moveTo>
                  <a:pt x="0" y="0"/>
                </a:moveTo>
                <a:lnTo>
                  <a:pt x="648266" y="0"/>
                </a:lnTo>
                <a:lnTo>
                  <a:pt x="648266" y="841592"/>
                </a:lnTo>
                <a:lnTo>
                  <a:pt x="0" y="841592"/>
                </a:lnTo>
                <a:lnTo>
                  <a:pt x="0" y="0"/>
                </a:lnTo>
                <a:close/>
              </a:path>
            </a:pathLst>
          </a:custGeom>
          <a:blipFill>
            <a:blip r:embed="rId85">
              <a:extLst>
                <a:ext uri="{96DAC541-7B7A-43D3-8B79-37D633B846F1}">
                  <asvg:svgBlip xmlns:asvg="http://schemas.microsoft.com/office/drawing/2016/SVG/main" r:embed="rId86"/>
                </a:ext>
              </a:extLst>
            </a:blip>
            <a:stretch>
              <a:fillRect l="0" t="0" r="0" b="0"/>
            </a:stretch>
          </a:blipFill>
        </p:spPr>
      </p:sp>
      <p:sp>
        <p:nvSpPr>
          <p:cNvPr name="Freeform 45" id="45"/>
          <p:cNvSpPr/>
          <p:nvPr/>
        </p:nvSpPr>
        <p:spPr>
          <a:xfrm flipH="false" flipV="false" rot="0">
            <a:off x="11505400" y="4278552"/>
            <a:ext cx="746012" cy="846138"/>
          </a:xfrm>
          <a:custGeom>
            <a:avLst/>
            <a:gdLst/>
            <a:ahLst/>
            <a:cxnLst/>
            <a:rect r="r" b="b" t="t" l="l"/>
            <a:pathLst>
              <a:path h="846138" w="746012">
                <a:moveTo>
                  <a:pt x="0" y="0"/>
                </a:moveTo>
                <a:lnTo>
                  <a:pt x="746012" y="0"/>
                </a:lnTo>
                <a:lnTo>
                  <a:pt x="746012" y="846138"/>
                </a:lnTo>
                <a:lnTo>
                  <a:pt x="0" y="846138"/>
                </a:lnTo>
                <a:lnTo>
                  <a:pt x="0" y="0"/>
                </a:lnTo>
                <a:close/>
              </a:path>
            </a:pathLst>
          </a:custGeom>
          <a:blipFill>
            <a:blip r:embed="rId87">
              <a:extLst>
                <a:ext uri="{96DAC541-7B7A-43D3-8B79-37D633B846F1}">
                  <asvg:svgBlip xmlns:asvg="http://schemas.microsoft.com/office/drawing/2016/SVG/main" r:embed="rId88"/>
                </a:ext>
              </a:extLst>
            </a:blip>
            <a:stretch>
              <a:fillRect l="0" t="0" r="0" b="0"/>
            </a:stretch>
          </a:blipFill>
        </p:spPr>
      </p:sp>
      <p:sp>
        <p:nvSpPr>
          <p:cNvPr name="Freeform 46" id="46"/>
          <p:cNvSpPr/>
          <p:nvPr/>
        </p:nvSpPr>
        <p:spPr>
          <a:xfrm flipH="false" flipV="false" rot="0">
            <a:off x="11630436" y="5320796"/>
            <a:ext cx="543662" cy="843828"/>
          </a:xfrm>
          <a:custGeom>
            <a:avLst/>
            <a:gdLst/>
            <a:ahLst/>
            <a:cxnLst/>
            <a:rect r="r" b="b" t="t" l="l"/>
            <a:pathLst>
              <a:path h="843828" w="543662">
                <a:moveTo>
                  <a:pt x="0" y="0"/>
                </a:moveTo>
                <a:lnTo>
                  <a:pt x="543662" y="0"/>
                </a:lnTo>
                <a:lnTo>
                  <a:pt x="543662" y="843828"/>
                </a:lnTo>
                <a:lnTo>
                  <a:pt x="0" y="843828"/>
                </a:lnTo>
                <a:lnTo>
                  <a:pt x="0" y="0"/>
                </a:lnTo>
                <a:close/>
              </a:path>
            </a:pathLst>
          </a:custGeom>
          <a:blipFill>
            <a:blip r:embed="rId89">
              <a:extLst>
                <a:ext uri="{96DAC541-7B7A-43D3-8B79-37D633B846F1}">
                  <asvg:svgBlip xmlns:asvg="http://schemas.microsoft.com/office/drawing/2016/SVG/main" r:embed="rId90"/>
                </a:ext>
              </a:extLst>
            </a:blip>
            <a:stretch>
              <a:fillRect l="0" t="0" r="0" b="0"/>
            </a:stretch>
          </a:blipFill>
        </p:spPr>
      </p:sp>
      <p:sp>
        <p:nvSpPr>
          <p:cNvPr name="Freeform 47" id="47"/>
          <p:cNvSpPr/>
          <p:nvPr/>
        </p:nvSpPr>
        <p:spPr>
          <a:xfrm flipH="false" flipV="false" rot="0">
            <a:off x="1688228" y="6461868"/>
            <a:ext cx="743774" cy="846138"/>
          </a:xfrm>
          <a:custGeom>
            <a:avLst/>
            <a:gdLst/>
            <a:ahLst/>
            <a:cxnLst/>
            <a:rect r="r" b="b" t="t" l="l"/>
            <a:pathLst>
              <a:path h="846138" w="743774">
                <a:moveTo>
                  <a:pt x="0" y="0"/>
                </a:moveTo>
                <a:lnTo>
                  <a:pt x="743774" y="0"/>
                </a:lnTo>
                <a:lnTo>
                  <a:pt x="743774" y="846138"/>
                </a:lnTo>
                <a:lnTo>
                  <a:pt x="0" y="846138"/>
                </a:lnTo>
                <a:lnTo>
                  <a:pt x="0" y="0"/>
                </a:lnTo>
                <a:close/>
              </a:path>
            </a:pathLst>
          </a:custGeom>
          <a:blipFill>
            <a:blip r:embed="rId91">
              <a:extLst>
                <a:ext uri="{96DAC541-7B7A-43D3-8B79-37D633B846F1}">
                  <asvg:svgBlip xmlns:asvg="http://schemas.microsoft.com/office/drawing/2016/SVG/main" r:embed="rId92"/>
                </a:ext>
              </a:extLst>
            </a:blip>
            <a:stretch>
              <a:fillRect l="0" t="0" r="0" b="0"/>
            </a:stretch>
          </a:blipFill>
        </p:spPr>
      </p:sp>
      <p:sp>
        <p:nvSpPr>
          <p:cNvPr name="Freeform 48" id="48"/>
          <p:cNvSpPr/>
          <p:nvPr/>
        </p:nvSpPr>
        <p:spPr>
          <a:xfrm flipH="false" flipV="false" rot="0">
            <a:off x="4944590" y="6463550"/>
            <a:ext cx="880212" cy="842746"/>
          </a:xfrm>
          <a:custGeom>
            <a:avLst/>
            <a:gdLst/>
            <a:ahLst/>
            <a:cxnLst/>
            <a:rect r="r" b="b" t="t" l="l"/>
            <a:pathLst>
              <a:path h="842746" w="880212">
                <a:moveTo>
                  <a:pt x="0" y="0"/>
                </a:moveTo>
                <a:lnTo>
                  <a:pt x="880212" y="0"/>
                </a:lnTo>
                <a:lnTo>
                  <a:pt x="880212" y="842746"/>
                </a:lnTo>
                <a:lnTo>
                  <a:pt x="0" y="842746"/>
                </a:lnTo>
                <a:lnTo>
                  <a:pt x="0" y="0"/>
                </a:lnTo>
                <a:close/>
              </a:path>
            </a:pathLst>
          </a:custGeom>
          <a:blipFill>
            <a:blip r:embed="rId93">
              <a:extLst>
                <a:ext uri="{96DAC541-7B7A-43D3-8B79-37D633B846F1}">
                  <asvg:svgBlip xmlns:asvg="http://schemas.microsoft.com/office/drawing/2016/SVG/main" r:embed="rId94"/>
                </a:ext>
              </a:extLst>
            </a:blip>
            <a:stretch>
              <a:fillRect l="0" t="0" r="0" b="0"/>
            </a:stretch>
          </a:blipFill>
        </p:spPr>
      </p:sp>
      <p:sp>
        <p:nvSpPr>
          <p:cNvPr name="Freeform 49" id="49"/>
          <p:cNvSpPr/>
          <p:nvPr/>
        </p:nvSpPr>
        <p:spPr>
          <a:xfrm flipH="false" flipV="false" rot="0">
            <a:off x="8268014" y="6463028"/>
            <a:ext cx="841592" cy="843828"/>
          </a:xfrm>
          <a:custGeom>
            <a:avLst/>
            <a:gdLst/>
            <a:ahLst/>
            <a:cxnLst/>
            <a:rect r="r" b="b" t="t" l="l"/>
            <a:pathLst>
              <a:path h="843828" w="841592">
                <a:moveTo>
                  <a:pt x="0" y="0"/>
                </a:moveTo>
                <a:lnTo>
                  <a:pt x="841592" y="0"/>
                </a:lnTo>
                <a:lnTo>
                  <a:pt x="841592" y="843828"/>
                </a:lnTo>
                <a:lnTo>
                  <a:pt x="0" y="843828"/>
                </a:lnTo>
                <a:lnTo>
                  <a:pt x="0" y="0"/>
                </a:lnTo>
                <a:close/>
              </a:path>
            </a:pathLst>
          </a:custGeom>
          <a:blipFill>
            <a:blip r:embed="rId95">
              <a:extLst>
                <a:ext uri="{96DAC541-7B7A-43D3-8B79-37D633B846F1}">
                  <asvg:svgBlip xmlns:asvg="http://schemas.microsoft.com/office/drawing/2016/SVG/main" r:embed="rId96"/>
                </a:ext>
              </a:extLst>
            </a:blip>
            <a:stretch>
              <a:fillRect l="0" t="0" r="0" b="0"/>
            </a:stretch>
          </a:blipFill>
        </p:spPr>
      </p:sp>
      <p:sp>
        <p:nvSpPr>
          <p:cNvPr name="Freeform 50" id="50"/>
          <p:cNvSpPr/>
          <p:nvPr/>
        </p:nvSpPr>
        <p:spPr>
          <a:xfrm flipH="false" flipV="false" rot="0">
            <a:off x="7204710" y="6461870"/>
            <a:ext cx="743774" cy="846138"/>
          </a:xfrm>
          <a:custGeom>
            <a:avLst/>
            <a:gdLst/>
            <a:ahLst/>
            <a:cxnLst/>
            <a:rect r="r" b="b" t="t" l="l"/>
            <a:pathLst>
              <a:path h="846138" w="743774">
                <a:moveTo>
                  <a:pt x="0" y="0"/>
                </a:moveTo>
                <a:lnTo>
                  <a:pt x="743774" y="0"/>
                </a:lnTo>
                <a:lnTo>
                  <a:pt x="743774" y="846138"/>
                </a:lnTo>
                <a:lnTo>
                  <a:pt x="0" y="846138"/>
                </a:lnTo>
                <a:lnTo>
                  <a:pt x="0" y="0"/>
                </a:lnTo>
                <a:close/>
              </a:path>
            </a:pathLst>
          </a:custGeom>
          <a:blipFill>
            <a:blip r:embed="rId97">
              <a:extLst>
                <a:ext uri="{96DAC541-7B7A-43D3-8B79-37D633B846F1}">
                  <asvg:svgBlip xmlns:asvg="http://schemas.microsoft.com/office/drawing/2016/SVG/main" r:embed="rId98"/>
                </a:ext>
              </a:extLst>
            </a:blip>
            <a:stretch>
              <a:fillRect l="0" t="0" r="0" b="0"/>
            </a:stretch>
          </a:blipFill>
        </p:spPr>
      </p:sp>
      <p:sp>
        <p:nvSpPr>
          <p:cNvPr name="Freeform 51" id="51"/>
          <p:cNvSpPr/>
          <p:nvPr/>
        </p:nvSpPr>
        <p:spPr>
          <a:xfrm flipH="false" flipV="false" rot="0">
            <a:off x="3875094" y="3291900"/>
            <a:ext cx="819062" cy="821234"/>
          </a:xfrm>
          <a:custGeom>
            <a:avLst/>
            <a:gdLst/>
            <a:ahLst/>
            <a:cxnLst/>
            <a:rect r="r" b="b" t="t" l="l"/>
            <a:pathLst>
              <a:path h="821234" w="819062">
                <a:moveTo>
                  <a:pt x="0" y="0"/>
                </a:moveTo>
                <a:lnTo>
                  <a:pt x="819062" y="0"/>
                </a:lnTo>
                <a:lnTo>
                  <a:pt x="819062" y="821234"/>
                </a:lnTo>
                <a:lnTo>
                  <a:pt x="0" y="821234"/>
                </a:lnTo>
                <a:lnTo>
                  <a:pt x="0" y="0"/>
                </a:lnTo>
                <a:close/>
              </a:path>
            </a:pathLst>
          </a:custGeom>
          <a:blipFill>
            <a:blip r:embed="rId99">
              <a:extLst>
                <a:ext uri="{96DAC541-7B7A-43D3-8B79-37D633B846F1}">
                  <asvg:svgBlip xmlns:asvg="http://schemas.microsoft.com/office/drawing/2016/SVG/main" r:embed="rId100"/>
                </a:ext>
              </a:extLst>
            </a:blip>
            <a:stretch>
              <a:fillRect l="0" t="0" r="0" b="0"/>
            </a:stretch>
          </a:blipFill>
        </p:spPr>
      </p:sp>
      <p:sp>
        <p:nvSpPr>
          <p:cNvPr name="Freeform 52" id="52"/>
          <p:cNvSpPr/>
          <p:nvPr/>
        </p:nvSpPr>
        <p:spPr>
          <a:xfrm flipH="false" flipV="false" rot="0">
            <a:off x="3854242" y="4284220"/>
            <a:ext cx="841062" cy="834524"/>
          </a:xfrm>
          <a:custGeom>
            <a:avLst/>
            <a:gdLst/>
            <a:ahLst/>
            <a:cxnLst/>
            <a:rect r="r" b="b" t="t" l="l"/>
            <a:pathLst>
              <a:path h="834524" w="841062">
                <a:moveTo>
                  <a:pt x="0" y="0"/>
                </a:moveTo>
                <a:lnTo>
                  <a:pt x="841062" y="0"/>
                </a:lnTo>
                <a:lnTo>
                  <a:pt x="841062" y="834524"/>
                </a:lnTo>
                <a:lnTo>
                  <a:pt x="0" y="834524"/>
                </a:lnTo>
                <a:lnTo>
                  <a:pt x="0" y="0"/>
                </a:lnTo>
                <a:close/>
              </a:path>
            </a:pathLst>
          </a:custGeom>
          <a:blipFill>
            <a:blip r:embed="rId101">
              <a:extLst>
                <a:ext uri="{96DAC541-7B7A-43D3-8B79-37D633B846F1}">
                  <asvg:svgBlip xmlns:asvg="http://schemas.microsoft.com/office/drawing/2016/SVG/main" r:embed="rId102"/>
                </a:ext>
              </a:extLst>
            </a:blip>
            <a:stretch>
              <a:fillRect l="0" t="0" r="0" b="0"/>
            </a:stretch>
          </a:blipFill>
        </p:spPr>
      </p:sp>
      <p:sp>
        <p:nvSpPr>
          <p:cNvPr name="Freeform 53" id="53"/>
          <p:cNvSpPr/>
          <p:nvPr/>
        </p:nvSpPr>
        <p:spPr>
          <a:xfrm flipH="false" flipV="false" rot="0">
            <a:off x="13706164" y="7510872"/>
            <a:ext cx="716186" cy="814782"/>
          </a:xfrm>
          <a:custGeom>
            <a:avLst/>
            <a:gdLst/>
            <a:ahLst/>
            <a:cxnLst/>
            <a:rect r="r" b="b" t="t" l="l"/>
            <a:pathLst>
              <a:path h="814782" w="716186">
                <a:moveTo>
                  <a:pt x="0" y="0"/>
                </a:moveTo>
                <a:lnTo>
                  <a:pt x="716186" y="0"/>
                </a:lnTo>
                <a:lnTo>
                  <a:pt x="716186" y="814782"/>
                </a:lnTo>
                <a:lnTo>
                  <a:pt x="0" y="814782"/>
                </a:lnTo>
                <a:lnTo>
                  <a:pt x="0" y="0"/>
                </a:lnTo>
                <a:close/>
              </a:path>
            </a:pathLst>
          </a:custGeom>
          <a:blipFill>
            <a:blip r:embed="rId103">
              <a:extLst>
                <a:ext uri="{96DAC541-7B7A-43D3-8B79-37D633B846F1}">
                  <asvg:svgBlip xmlns:asvg="http://schemas.microsoft.com/office/drawing/2016/SVG/main" r:embed="rId104"/>
                </a:ext>
              </a:extLst>
            </a:blip>
            <a:stretch>
              <a:fillRect l="0" t="0" r="0" b="0"/>
            </a:stretch>
          </a:blipFill>
        </p:spPr>
      </p:sp>
      <p:sp>
        <p:nvSpPr>
          <p:cNvPr name="Freeform 54" id="54"/>
          <p:cNvSpPr/>
          <p:nvPr/>
        </p:nvSpPr>
        <p:spPr>
          <a:xfrm flipH="false" flipV="false" rot="0">
            <a:off x="8775526" y="7510872"/>
            <a:ext cx="814782" cy="814782"/>
          </a:xfrm>
          <a:custGeom>
            <a:avLst/>
            <a:gdLst/>
            <a:ahLst/>
            <a:cxnLst/>
            <a:rect r="r" b="b" t="t" l="l"/>
            <a:pathLst>
              <a:path h="814782" w="814782">
                <a:moveTo>
                  <a:pt x="0" y="0"/>
                </a:moveTo>
                <a:lnTo>
                  <a:pt x="814782" y="0"/>
                </a:lnTo>
                <a:lnTo>
                  <a:pt x="814782" y="814782"/>
                </a:lnTo>
                <a:lnTo>
                  <a:pt x="0" y="814782"/>
                </a:lnTo>
                <a:lnTo>
                  <a:pt x="0" y="0"/>
                </a:lnTo>
                <a:close/>
              </a:path>
            </a:pathLst>
          </a:custGeom>
          <a:blipFill>
            <a:blip r:embed="rId105">
              <a:extLst>
                <a:ext uri="{96DAC541-7B7A-43D3-8B79-37D633B846F1}">
                  <asvg:svgBlip xmlns:asvg="http://schemas.microsoft.com/office/drawing/2016/SVG/main" r:embed="rId106"/>
                </a:ext>
              </a:extLst>
            </a:blip>
            <a:stretch>
              <a:fillRect l="0" t="0" r="0" b="0"/>
            </a:stretch>
          </a:blipFill>
        </p:spPr>
      </p:sp>
      <p:sp>
        <p:nvSpPr>
          <p:cNvPr name="Freeform 55" id="55"/>
          <p:cNvSpPr/>
          <p:nvPr/>
        </p:nvSpPr>
        <p:spPr>
          <a:xfrm flipH="false" flipV="false" rot="0">
            <a:off x="10008192" y="7715384"/>
            <a:ext cx="814760" cy="405760"/>
          </a:xfrm>
          <a:custGeom>
            <a:avLst/>
            <a:gdLst/>
            <a:ahLst/>
            <a:cxnLst/>
            <a:rect r="r" b="b" t="t" l="l"/>
            <a:pathLst>
              <a:path h="405760" w="814760">
                <a:moveTo>
                  <a:pt x="0" y="0"/>
                </a:moveTo>
                <a:lnTo>
                  <a:pt x="814760" y="0"/>
                </a:lnTo>
                <a:lnTo>
                  <a:pt x="814760" y="405760"/>
                </a:lnTo>
                <a:lnTo>
                  <a:pt x="0" y="405760"/>
                </a:lnTo>
                <a:lnTo>
                  <a:pt x="0" y="0"/>
                </a:lnTo>
                <a:close/>
              </a:path>
            </a:pathLst>
          </a:custGeom>
          <a:blipFill>
            <a:blip r:embed="rId107">
              <a:extLst>
                <a:ext uri="{96DAC541-7B7A-43D3-8B79-37D633B846F1}">
                  <asvg:svgBlip xmlns:asvg="http://schemas.microsoft.com/office/drawing/2016/SVG/main" r:embed="rId108"/>
                </a:ext>
              </a:extLst>
            </a:blip>
            <a:stretch>
              <a:fillRect l="0" t="0" r="0" b="0"/>
            </a:stretch>
          </a:blipFill>
        </p:spPr>
      </p:sp>
      <p:sp>
        <p:nvSpPr>
          <p:cNvPr name="Freeform 56" id="56"/>
          <p:cNvSpPr/>
          <p:nvPr/>
        </p:nvSpPr>
        <p:spPr>
          <a:xfrm flipH="false" flipV="false" rot="0">
            <a:off x="12473500" y="7510872"/>
            <a:ext cx="814782" cy="814782"/>
          </a:xfrm>
          <a:custGeom>
            <a:avLst/>
            <a:gdLst/>
            <a:ahLst/>
            <a:cxnLst/>
            <a:rect r="r" b="b" t="t" l="l"/>
            <a:pathLst>
              <a:path h="814782" w="814782">
                <a:moveTo>
                  <a:pt x="0" y="0"/>
                </a:moveTo>
                <a:lnTo>
                  <a:pt x="814782" y="0"/>
                </a:lnTo>
                <a:lnTo>
                  <a:pt x="814782" y="814782"/>
                </a:lnTo>
                <a:lnTo>
                  <a:pt x="0" y="814782"/>
                </a:lnTo>
                <a:lnTo>
                  <a:pt x="0" y="0"/>
                </a:lnTo>
                <a:close/>
              </a:path>
            </a:pathLst>
          </a:custGeom>
          <a:blipFill>
            <a:blip r:embed="rId109">
              <a:extLst>
                <a:ext uri="{96DAC541-7B7A-43D3-8B79-37D633B846F1}">
                  <asvg:svgBlip xmlns:asvg="http://schemas.microsoft.com/office/drawing/2016/SVG/main" r:embed="rId110"/>
                </a:ext>
              </a:extLst>
            </a:blip>
            <a:stretch>
              <a:fillRect l="0" t="0" r="0" b="0"/>
            </a:stretch>
          </a:blipFill>
        </p:spPr>
      </p:sp>
      <p:sp>
        <p:nvSpPr>
          <p:cNvPr name="Freeform 57" id="57"/>
          <p:cNvSpPr/>
          <p:nvPr/>
        </p:nvSpPr>
        <p:spPr>
          <a:xfrm flipH="false" flipV="false" rot="0">
            <a:off x="11240836" y="7510872"/>
            <a:ext cx="814782" cy="814782"/>
          </a:xfrm>
          <a:custGeom>
            <a:avLst/>
            <a:gdLst/>
            <a:ahLst/>
            <a:cxnLst/>
            <a:rect r="r" b="b" t="t" l="l"/>
            <a:pathLst>
              <a:path h="814782" w="814782">
                <a:moveTo>
                  <a:pt x="0" y="0"/>
                </a:moveTo>
                <a:lnTo>
                  <a:pt x="814782" y="0"/>
                </a:lnTo>
                <a:lnTo>
                  <a:pt x="814782" y="814782"/>
                </a:lnTo>
                <a:lnTo>
                  <a:pt x="0" y="814782"/>
                </a:lnTo>
                <a:lnTo>
                  <a:pt x="0" y="0"/>
                </a:lnTo>
                <a:close/>
              </a:path>
            </a:pathLst>
          </a:custGeom>
          <a:blipFill>
            <a:blip r:embed="rId111">
              <a:extLst>
                <a:ext uri="{96DAC541-7B7A-43D3-8B79-37D633B846F1}">
                  <asvg:svgBlip xmlns:asvg="http://schemas.microsoft.com/office/drawing/2016/SVG/main" r:embed="rId112"/>
                </a:ext>
              </a:extLst>
            </a:blip>
            <a:stretch>
              <a:fillRect l="0" t="0" r="0" b="0"/>
            </a:stretch>
          </a:blipFill>
        </p:spPr>
      </p:sp>
      <p:sp>
        <p:nvSpPr>
          <p:cNvPr name="Freeform 58" id="58"/>
          <p:cNvSpPr/>
          <p:nvPr/>
        </p:nvSpPr>
        <p:spPr>
          <a:xfrm flipH="false" flipV="false" rot="0">
            <a:off x="15816484" y="6477560"/>
            <a:ext cx="814822" cy="814822"/>
          </a:xfrm>
          <a:custGeom>
            <a:avLst/>
            <a:gdLst/>
            <a:ahLst/>
            <a:cxnLst/>
            <a:rect r="r" b="b" t="t" l="l"/>
            <a:pathLst>
              <a:path h="814822" w="814822">
                <a:moveTo>
                  <a:pt x="0" y="0"/>
                </a:moveTo>
                <a:lnTo>
                  <a:pt x="814822" y="0"/>
                </a:lnTo>
                <a:lnTo>
                  <a:pt x="814822" y="814822"/>
                </a:lnTo>
                <a:lnTo>
                  <a:pt x="0" y="814822"/>
                </a:lnTo>
                <a:lnTo>
                  <a:pt x="0" y="0"/>
                </a:lnTo>
                <a:close/>
              </a:path>
            </a:pathLst>
          </a:custGeom>
          <a:blipFill>
            <a:blip r:embed="rId113">
              <a:extLst>
                <a:ext uri="{96DAC541-7B7A-43D3-8B79-37D633B846F1}">
                  <asvg:svgBlip xmlns:asvg="http://schemas.microsoft.com/office/drawing/2016/SVG/main" r:embed="rId114"/>
                </a:ext>
              </a:extLst>
            </a:blip>
            <a:stretch>
              <a:fillRect l="0" t="0" r="0" b="0"/>
            </a:stretch>
          </a:blipFill>
        </p:spPr>
      </p:sp>
      <p:sp>
        <p:nvSpPr>
          <p:cNvPr name="Freeform 59" id="59"/>
          <p:cNvSpPr/>
          <p:nvPr/>
        </p:nvSpPr>
        <p:spPr>
          <a:xfrm flipH="false" flipV="false" rot="0">
            <a:off x="3844828" y="7631794"/>
            <a:ext cx="814782" cy="572940"/>
          </a:xfrm>
          <a:custGeom>
            <a:avLst/>
            <a:gdLst/>
            <a:ahLst/>
            <a:cxnLst/>
            <a:rect r="r" b="b" t="t" l="l"/>
            <a:pathLst>
              <a:path h="572940" w="814782">
                <a:moveTo>
                  <a:pt x="0" y="0"/>
                </a:moveTo>
                <a:lnTo>
                  <a:pt x="814782" y="0"/>
                </a:lnTo>
                <a:lnTo>
                  <a:pt x="814782" y="572940"/>
                </a:lnTo>
                <a:lnTo>
                  <a:pt x="0" y="572940"/>
                </a:lnTo>
                <a:lnTo>
                  <a:pt x="0" y="0"/>
                </a:lnTo>
                <a:close/>
              </a:path>
            </a:pathLst>
          </a:custGeom>
          <a:blipFill>
            <a:blip r:embed="rId115">
              <a:extLst>
                <a:ext uri="{96DAC541-7B7A-43D3-8B79-37D633B846F1}">
                  <asvg:svgBlip xmlns:asvg="http://schemas.microsoft.com/office/drawing/2016/SVG/main" r:embed="rId116"/>
                </a:ext>
              </a:extLst>
            </a:blip>
            <a:stretch>
              <a:fillRect l="0" t="0" r="0" b="0"/>
            </a:stretch>
          </a:blipFill>
        </p:spPr>
      </p:sp>
      <p:sp>
        <p:nvSpPr>
          <p:cNvPr name="Freeform 60" id="60"/>
          <p:cNvSpPr/>
          <p:nvPr/>
        </p:nvSpPr>
        <p:spPr>
          <a:xfrm flipH="false" flipV="false" rot="0">
            <a:off x="5077492" y="7511016"/>
            <a:ext cx="814822" cy="814496"/>
          </a:xfrm>
          <a:custGeom>
            <a:avLst/>
            <a:gdLst/>
            <a:ahLst/>
            <a:cxnLst/>
            <a:rect r="r" b="b" t="t" l="l"/>
            <a:pathLst>
              <a:path h="814496" w="814822">
                <a:moveTo>
                  <a:pt x="0" y="0"/>
                </a:moveTo>
                <a:lnTo>
                  <a:pt x="814822" y="0"/>
                </a:lnTo>
                <a:lnTo>
                  <a:pt x="814822" y="814496"/>
                </a:lnTo>
                <a:lnTo>
                  <a:pt x="0" y="814496"/>
                </a:lnTo>
                <a:lnTo>
                  <a:pt x="0" y="0"/>
                </a:lnTo>
                <a:close/>
              </a:path>
            </a:pathLst>
          </a:custGeom>
          <a:blipFill>
            <a:blip r:embed="rId117">
              <a:extLst>
                <a:ext uri="{96DAC541-7B7A-43D3-8B79-37D633B846F1}">
                  <asvg:svgBlip xmlns:asvg="http://schemas.microsoft.com/office/drawing/2016/SVG/main" r:embed="rId118"/>
                </a:ext>
              </a:extLst>
            </a:blip>
            <a:stretch>
              <a:fillRect l="0" t="0" r="0" b="0"/>
            </a:stretch>
          </a:blipFill>
        </p:spPr>
      </p:sp>
      <p:sp>
        <p:nvSpPr>
          <p:cNvPr name="Freeform 61" id="61"/>
          <p:cNvSpPr/>
          <p:nvPr/>
        </p:nvSpPr>
        <p:spPr>
          <a:xfrm flipH="false" flipV="false" rot="0">
            <a:off x="6310198" y="7510872"/>
            <a:ext cx="814782" cy="814782"/>
          </a:xfrm>
          <a:custGeom>
            <a:avLst/>
            <a:gdLst/>
            <a:ahLst/>
            <a:cxnLst/>
            <a:rect r="r" b="b" t="t" l="l"/>
            <a:pathLst>
              <a:path h="814782" w="814782">
                <a:moveTo>
                  <a:pt x="0" y="0"/>
                </a:moveTo>
                <a:lnTo>
                  <a:pt x="814782" y="0"/>
                </a:lnTo>
                <a:lnTo>
                  <a:pt x="814782" y="814782"/>
                </a:lnTo>
                <a:lnTo>
                  <a:pt x="0" y="814782"/>
                </a:lnTo>
                <a:lnTo>
                  <a:pt x="0" y="0"/>
                </a:lnTo>
                <a:close/>
              </a:path>
            </a:pathLst>
          </a:custGeom>
          <a:blipFill>
            <a:blip r:embed="rId119">
              <a:extLst>
                <a:ext uri="{96DAC541-7B7A-43D3-8B79-37D633B846F1}">
                  <asvg:svgBlip xmlns:asvg="http://schemas.microsoft.com/office/drawing/2016/SVG/main" r:embed="rId120"/>
                </a:ext>
              </a:extLst>
            </a:blip>
            <a:stretch>
              <a:fillRect l="0" t="0" r="0" b="0"/>
            </a:stretch>
          </a:blipFill>
        </p:spPr>
      </p:sp>
      <p:sp>
        <p:nvSpPr>
          <p:cNvPr name="Freeform 62" id="62"/>
          <p:cNvSpPr/>
          <p:nvPr/>
        </p:nvSpPr>
        <p:spPr>
          <a:xfrm flipH="false" flipV="false" rot="0">
            <a:off x="7542862" y="7510872"/>
            <a:ext cx="814782" cy="814782"/>
          </a:xfrm>
          <a:custGeom>
            <a:avLst/>
            <a:gdLst/>
            <a:ahLst/>
            <a:cxnLst/>
            <a:rect r="r" b="b" t="t" l="l"/>
            <a:pathLst>
              <a:path h="814782" w="814782">
                <a:moveTo>
                  <a:pt x="0" y="0"/>
                </a:moveTo>
                <a:lnTo>
                  <a:pt x="814782" y="0"/>
                </a:lnTo>
                <a:lnTo>
                  <a:pt x="814782" y="814782"/>
                </a:lnTo>
                <a:lnTo>
                  <a:pt x="0" y="814782"/>
                </a:lnTo>
                <a:lnTo>
                  <a:pt x="0" y="0"/>
                </a:lnTo>
                <a:close/>
              </a:path>
            </a:pathLst>
          </a:custGeom>
          <a:blipFill>
            <a:blip r:embed="rId121">
              <a:extLst>
                <a:ext uri="{96DAC541-7B7A-43D3-8B79-37D633B846F1}">
                  <asvg:svgBlip xmlns:asvg="http://schemas.microsoft.com/office/drawing/2016/SVG/main" r:embed="rId122"/>
                </a:ext>
              </a:extLst>
            </a:blip>
            <a:stretch>
              <a:fillRect l="0" t="0" r="0" b="0"/>
            </a:stretch>
          </a:blipFill>
        </p:spPr>
      </p:sp>
      <p:sp>
        <p:nvSpPr>
          <p:cNvPr name="Freeform 63" id="63"/>
          <p:cNvSpPr/>
          <p:nvPr/>
        </p:nvSpPr>
        <p:spPr>
          <a:xfrm flipH="false" flipV="false" rot="0">
            <a:off x="10425578" y="6477704"/>
            <a:ext cx="814766" cy="814766"/>
          </a:xfrm>
          <a:custGeom>
            <a:avLst/>
            <a:gdLst/>
            <a:ahLst/>
            <a:cxnLst/>
            <a:rect r="r" b="b" t="t" l="l"/>
            <a:pathLst>
              <a:path h="814766" w="814766">
                <a:moveTo>
                  <a:pt x="0" y="0"/>
                </a:moveTo>
                <a:lnTo>
                  <a:pt x="814766" y="0"/>
                </a:lnTo>
                <a:lnTo>
                  <a:pt x="814766" y="814766"/>
                </a:lnTo>
                <a:lnTo>
                  <a:pt x="0" y="814766"/>
                </a:lnTo>
                <a:lnTo>
                  <a:pt x="0" y="0"/>
                </a:lnTo>
                <a:close/>
              </a:path>
            </a:pathLst>
          </a:custGeom>
          <a:blipFill>
            <a:blip r:embed="rId123">
              <a:extLst>
                <a:ext uri="{96DAC541-7B7A-43D3-8B79-37D633B846F1}">
                  <asvg:svgBlip xmlns:asvg="http://schemas.microsoft.com/office/drawing/2016/SVG/main" r:embed="rId124"/>
                </a:ext>
              </a:extLst>
            </a:blip>
            <a:stretch>
              <a:fillRect l="0" t="0" r="0" b="0"/>
            </a:stretch>
          </a:blipFill>
        </p:spPr>
      </p:sp>
      <p:sp>
        <p:nvSpPr>
          <p:cNvPr name="Freeform 64" id="64"/>
          <p:cNvSpPr/>
          <p:nvPr/>
        </p:nvSpPr>
        <p:spPr>
          <a:xfrm flipH="false" flipV="false" rot="0">
            <a:off x="11466658" y="6477580"/>
            <a:ext cx="814864" cy="814782"/>
          </a:xfrm>
          <a:custGeom>
            <a:avLst/>
            <a:gdLst/>
            <a:ahLst/>
            <a:cxnLst/>
            <a:rect r="r" b="b" t="t" l="l"/>
            <a:pathLst>
              <a:path h="814782" w="814864">
                <a:moveTo>
                  <a:pt x="0" y="0"/>
                </a:moveTo>
                <a:lnTo>
                  <a:pt x="814864" y="0"/>
                </a:lnTo>
                <a:lnTo>
                  <a:pt x="814864" y="814782"/>
                </a:lnTo>
                <a:lnTo>
                  <a:pt x="0" y="814782"/>
                </a:lnTo>
                <a:lnTo>
                  <a:pt x="0" y="0"/>
                </a:lnTo>
                <a:close/>
              </a:path>
            </a:pathLst>
          </a:custGeom>
          <a:blipFill>
            <a:blip r:embed="rId125">
              <a:extLst>
                <a:ext uri="{96DAC541-7B7A-43D3-8B79-37D633B846F1}">
                  <asvg:svgBlip xmlns:asvg="http://schemas.microsoft.com/office/drawing/2016/SVG/main" r:embed="rId126"/>
                </a:ext>
              </a:extLst>
            </a:blip>
            <a:stretch>
              <a:fillRect l="0" t="0" r="0" b="0"/>
            </a:stretch>
          </a:blipFill>
        </p:spPr>
      </p:sp>
      <p:sp>
        <p:nvSpPr>
          <p:cNvPr name="Freeform 65" id="65"/>
          <p:cNvSpPr/>
          <p:nvPr/>
        </p:nvSpPr>
        <p:spPr>
          <a:xfrm flipH="false" flipV="false" rot="0">
            <a:off x="12507846" y="6477580"/>
            <a:ext cx="814782" cy="814782"/>
          </a:xfrm>
          <a:custGeom>
            <a:avLst/>
            <a:gdLst/>
            <a:ahLst/>
            <a:cxnLst/>
            <a:rect r="r" b="b" t="t" l="l"/>
            <a:pathLst>
              <a:path h="814782" w="814782">
                <a:moveTo>
                  <a:pt x="0" y="0"/>
                </a:moveTo>
                <a:lnTo>
                  <a:pt x="814782" y="0"/>
                </a:lnTo>
                <a:lnTo>
                  <a:pt x="814782" y="814782"/>
                </a:lnTo>
                <a:lnTo>
                  <a:pt x="0" y="814782"/>
                </a:lnTo>
                <a:lnTo>
                  <a:pt x="0" y="0"/>
                </a:lnTo>
                <a:close/>
              </a:path>
            </a:pathLst>
          </a:custGeom>
          <a:blipFill>
            <a:blip r:embed="rId127">
              <a:extLst>
                <a:ext uri="{96DAC541-7B7A-43D3-8B79-37D633B846F1}">
                  <asvg:svgBlip xmlns:asvg="http://schemas.microsoft.com/office/drawing/2016/SVG/main" r:embed="rId128"/>
                </a:ext>
              </a:extLst>
            </a:blip>
            <a:stretch>
              <a:fillRect l="0" t="0" r="0" b="0"/>
            </a:stretch>
          </a:blipFill>
        </p:spPr>
      </p:sp>
      <p:sp>
        <p:nvSpPr>
          <p:cNvPr name="Freeform 66" id="66"/>
          <p:cNvSpPr/>
          <p:nvPr/>
        </p:nvSpPr>
        <p:spPr>
          <a:xfrm flipH="false" flipV="false" rot="0">
            <a:off x="13654854" y="6551206"/>
            <a:ext cx="818802" cy="667772"/>
          </a:xfrm>
          <a:custGeom>
            <a:avLst/>
            <a:gdLst/>
            <a:ahLst/>
            <a:cxnLst/>
            <a:rect r="r" b="b" t="t" l="l"/>
            <a:pathLst>
              <a:path h="667772" w="818802">
                <a:moveTo>
                  <a:pt x="0" y="0"/>
                </a:moveTo>
                <a:lnTo>
                  <a:pt x="818802" y="0"/>
                </a:lnTo>
                <a:lnTo>
                  <a:pt x="818802" y="667772"/>
                </a:lnTo>
                <a:lnTo>
                  <a:pt x="0" y="667772"/>
                </a:lnTo>
                <a:lnTo>
                  <a:pt x="0" y="0"/>
                </a:lnTo>
                <a:close/>
              </a:path>
            </a:pathLst>
          </a:custGeom>
          <a:blipFill>
            <a:blip r:embed="rId129">
              <a:extLst>
                <a:ext uri="{96DAC541-7B7A-43D3-8B79-37D633B846F1}">
                  <asvg:svgBlip xmlns:asvg="http://schemas.microsoft.com/office/drawing/2016/SVG/main" r:embed="rId130"/>
                </a:ext>
              </a:extLst>
            </a:blip>
            <a:stretch>
              <a:fillRect l="0" t="0" r="0" b="0"/>
            </a:stretch>
          </a:blipFill>
        </p:spPr>
      </p:sp>
      <p:sp>
        <p:nvSpPr>
          <p:cNvPr name="Freeform 67" id="67"/>
          <p:cNvSpPr/>
          <p:nvPr/>
        </p:nvSpPr>
        <p:spPr>
          <a:xfrm flipH="false" flipV="false" rot="0">
            <a:off x="14780796" y="6477686"/>
            <a:ext cx="816046" cy="814822"/>
          </a:xfrm>
          <a:custGeom>
            <a:avLst/>
            <a:gdLst/>
            <a:ahLst/>
            <a:cxnLst/>
            <a:rect r="r" b="b" t="t" l="l"/>
            <a:pathLst>
              <a:path h="814822" w="816046">
                <a:moveTo>
                  <a:pt x="0" y="0"/>
                </a:moveTo>
                <a:lnTo>
                  <a:pt x="816046" y="0"/>
                </a:lnTo>
                <a:lnTo>
                  <a:pt x="816046" y="814822"/>
                </a:lnTo>
                <a:lnTo>
                  <a:pt x="0" y="814822"/>
                </a:lnTo>
                <a:lnTo>
                  <a:pt x="0" y="0"/>
                </a:lnTo>
                <a:close/>
              </a:path>
            </a:pathLst>
          </a:custGeom>
          <a:blipFill>
            <a:blip r:embed="rId131">
              <a:extLst>
                <a:ext uri="{96DAC541-7B7A-43D3-8B79-37D633B846F1}">
                  <asvg:svgBlip xmlns:asvg="http://schemas.microsoft.com/office/drawing/2016/SVG/main" r:embed="rId132"/>
                </a:ext>
              </a:extLst>
            </a:blip>
            <a:stretch>
              <a:fillRect l="0" t="0" r="0" b="0"/>
            </a:stretch>
          </a:blipFill>
        </p:spPr>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0E2A47"/>
        </a:solidFill>
      </p:bgPr>
    </p:bg>
    <p:spTree>
      <p:nvGrpSpPr>
        <p:cNvPr id="1" name=""/>
        <p:cNvGrpSpPr/>
        <p:nvPr/>
      </p:nvGrpSpPr>
      <p:grpSpPr>
        <a:xfrm>
          <a:off x="0" y="0"/>
          <a:ext cx="0" cy="0"/>
          <a:chOff x="0" y="0"/>
          <a:chExt cx="0" cy="0"/>
        </a:xfrm>
      </p:grpSpPr>
      <p:sp>
        <p:nvSpPr>
          <p:cNvPr name="Freeform 2" id="2"/>
          <p:cNvSpPr/>
          <p:nvPr/>
        </p:nvSpPr>
        <p:spPr>
          <a:xfrm flipH="false" flipV="false" rot="0">
            <a:off x="6902126" y="4246150"/>
            <a:ext cx="4483748" cy="1794700"/>
          </a:xfrm>
          <a:custGeom>
            <a:avLst/>
            <a:gdLst/>
            <a:ahLst/>
            <a:cxnLst/>
            <a:rect r="r" b="b" t="t" l="l"/>
            <a:pathLst>
              <a:path h="1794700" w="4483748">
                <a:moveTo>
                  <a:pt x="0" y="0"/>
                </a:moveTo>
                <a:lnTo>
                  <a:pt x="4483748" y="0"/>
                </a:lnTo>
                <a:lnTo>
                  <a:pt x="4483748" y="1794700"/>
                </a:lnTo>
                <a:lnTo>
                  <a:pt x="0" y="1794700"/>
                </a:lnTo>
                <a:lnTo>
                  <a:pt x="0" y="0"/>
                </a:lnTo>
                <a:close/>
              </a:path>
            </a:pathLst>
          </a:custGeom>
          <a:blipFill>
            <a:blip r:embed="rId3"/>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grpSp>
        <p:nvGrpSpPr>
          <p:cNvPr name="Group 2" id="2"/>
          <p:cNvGrpSpPr/>
          <p:nvPr/>
        </p:nvGrpSpPr>
        <p:grpSpPr>
          <a:xfrm rot="0">
            <a:off x="2536500" y="2846998"/>
            <a:ext cx="4593000" cy="4593000"/>
            <a:chOff x="0" y="0"/>
            <a:chExt cx="6124000" cy="6124000"/>
          </a:xfrm>
        </p:grpSpPr>
        <p:sp>
          <p:nvSpPr>
            <p:cNvPr name="Freeform 3" id="3"/>
            <p:cNvSpPr/>
            <p:nvPr/>
          </p:nvSpPr>
          <p:spPr>
            <a:xfrm flipH="false" flipV="false" rot="0">
              <a:off x="0" y="0"/>
              <a:ext cx="6123940" cy="6123940"/>
            </a:xfrm>
            <a:custGeom>
              <a:avLst/>
              <a:gdLst/>
              <a:ahLst/>
              <a:cxnLst/>
              <a:rect r="r" b="b" t="t" l="l"/>
              <a:pathLst>
                <a:path h="6123940" w="6123940">
                  <a:moveTo>
                    <a:pt x="0" y="3061970"/>
                  </a:moveTo>
                  <a:cubicBezTo>
                    <a:pt x="0" y="1370965"/>
                    <a:pt x="1370965" y="0"/>
                    <a:pt x="3061970" y="0"/>
                  </a:cubicBezTo>
                  <a:lnTo>
                    <a:pt x="3061970" y="50800"/>
                  </a:lnTo>
                  <a:lnTo>
                    <a:pt x="3061970" y="0"/>
                  </a:lnTo>
                  <a:cubicBezTo>
                    <a:pt x="4753102" y="0"/>
                    <a:pt x="6123940" y="1370965"/>
                    <a:pt x="6123940" y="3061970"/>
                  </a:cubicBezTo>
                  <a:cubicBezTo>
                    <a:pt x="6123940" y="4752975"/>
                    <a:pt x="4753102" y="6123940"/>
                    <a:pt x="3061970" y="6123940"/>
                  </a:cubicBezTo>
                  <a:lnTo>
                    <a:pt x="3061970" y="6073140"/>
                  </a:lnTo>
                  <a:lnTo>
                    <a:pt x="3061970" y="6123940"/>
                  </a:lnTo>
                  <a:cubicBezTo>
                    <a:pt x="1370965" y="6123940"/>
                    <a:pt x="0" y="4753102"/>
                    <a:pt x="0" y="3061970"/>
                  </a:cubicBezTo>
                  <a:lnTo>
                    <a:pt x="50800" y="3061970"/>
                  </a:lnTo>
                  <a:lnTo>
                    <a:pt x="93726" y="3089148"/>
                  </a:lnTo>
                  <a:cubicBezTo>
                    <a:pt x="81661" y="3108198"/>
                    <a:pt x="58420" y="3117088"/>
                    <a:pt x="36703" y="3110738"/>
                  </a:cubicBezTo>
                  <a:cubicBezTo>
                    <a:pt x="14986" y="3104388"/>
                    <a:pt x="0" y="3084576"/>
                    <a:pt x="0" y="3061970"/>
                  </a:cubicBezTo>
                  <a:moveTo>
                    <a:pt x="101600" y="3061970"/>
                  </a:moveTo>
                  <a:lnTo>
                    <a:pt x="50800" y="3061970"/>
                  </a:lnTo>
                  <a:lnTo>
                    <a:pt x="7874" y="3034792"/>
                  </a:lnTo>
                  <a:cubicBezTo>
                    <a:pt x="19939" y="3015742"/>
                    <a:pt x="43180" y="3006852"/>
                    <a:pt x="64897" y="3013202"/>
                  </a:cubicBezTo>
                  <a:cubicBezTo>
                    <a:pt x="86614" y="3019552"/>
                    <a:pt x="101600" y="3039364"/>
                    <a:pt x="101600" y="3061970"/>
                  </a:cubicBezTo>
                  <a:cubicBezTo>
                    <a:pt x="101600" y="4696968"/>
                    <a:pt x="1426972" y="6022340"/>
                    <a:pt x="3061970" y="6022340"/>
                  </a:cubicBezTo>
                  <a:cubicBezTo>
                    <a:pt x="4696968" y="6022340"/>
                    <a:pt x="6022340" y="4696968"/>
                    <a:pt x="6022340" y="3061970"/>
                  </a:cubicBezTo>
                  <a:lnTo>
                    <a:pt x="6073140" y="3061970"/>
                  </a:lnTo>
                  <a:lnTo>
                    <a:pt x="6022340" y="3061970"/>
                  </a:lnTo>
                  <a:cubicBezTo>
                    <a:pt x="6022340" y="1426972"/>
                    <a:pt x="4696968" y="101600"/>
                    <a:pt x="3061970" y="101600"/>
                  </a:cubicBezTo>
                  <a:lnTo>
                    <a:pt x="3061970" y="50800"/>
                  </a:lnTo>
                  <a:lnTo>
                    <a:pt x="3061970" y="101600"/>
                  </a:lnTo>
                  <a:cubicBezTo>
                    <a:pt x="1426972" y="101600"/>
                    <a:pt x="101600" y="1426972"/>
                    <a:pt x="101600" y="3061970"/>
                  </a:cubicBezTo>
                  <a:close/>
                </a:path>
              </a:pathLst>
            </a:custGeom>
            <a:solidFill>
              <a:srgbClr val="FB54F4"/>
            </a:solidFill>
          </p:spPr>
        </p:sp>
      </p:grpSp>
      <p:sp>
        <p:nvSpPr>
          <p:cNvPr name="TextBox 4" id="4"/>
          <p:cNvSpPr txBox="true"/>
          <p:nvPr/>
        </p:nvSpPr>
        <p:spPr>
          <a:xfrm rot="0">
            <a:off x="10084075" y="3422925"/>
            <a:ext cx="5993550" cy="1007250"/>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PROBLEM</a:t>
            </a:r>
          </a:p>
        </p:txBody>
      </p:sp>
      <p:sp>
        <p:nvSpPr>
          <p:cNvPr name="TextBox 5" id="5"/>
          <p:cNvSpPr txBox="true"/>
          <p:nvPr/>
        </p:nvSpPr>
        <p:spPr>
          <a:xfrm rot="0">
            <a:off x="10084075" y="4603500"/>
            <a:ext cx="5993550" cy="2222475"/>
          </a:xfrm>
          <a:prstGeom prst="rect">
            <a:avLst/>
          </a:prstGeom>
        </p:spPr>
        <p:txBody>
          <a:bodyPr anchor="t" rtlCol="false" tIns="0" lIns="0" bIns="0" rIns="0">
            <a:spAutoFit/>
          </a:bodyPr>
          <a:lstStyle/>
          <a:p>
            <a:pPr algn="l">
              <a:lnSpc>
                <a:spcPts val="3840"/>
              </a:lnSpc>
            </a:pPr>
            <a:r>
              <a:rPr lang="en-US" sz="3200">
                <a:solidFill>
                  <a:srgbClr val="FFFFFF"/>
                </a:solidFill>
                <a:latin typeface="IBM Plex Sans"/>
                <a:ea typeface="IBM Plex Sans"/>
                <a:cs typeface="IBM Plex Sans"/>
                <a:sym typeface="IBM Plex Sans"/>
              </a:rPr>
              <a:t>Venus has a beautiful name and is the second planet from the Sun. It’s terribly hot—even hotter than Mercury</a:t>
            </a:r>
          </a:p>
        </p:txBody>
      </p:sp>
      <p:grpSp>
        <p:nvGrpSpPr>
          <p:cNvPr name="Group 6" id="6"/>
          <p:cNvGrpSpPr/>
          <p:nvPr/>
        </p:nvGrpSpPr>
        <p:grpSpPr>
          <a:xfrm rot="0">
            <a:off x="2875200" y="3185700"/>
            <a:ext cx="3915600" cy="3915600"/>
            <a:chOff x="0" y="0"/>
            <a:chExt cx="5220800" cy="5220800"/>
          </a:xfrm>
        </p:grpSpPr>
        <p:sp>
          <p:nvSpPr>
            <p:cNvPr name="Freeform 7" id="7"/>
            <p:cNvSpPr/>
            <p:nvPr/>
          </p:nvSpPr>
          <p:spPr>
            <a:xfrm flipH="false" flipV="false" rot="0">
              <a:off x="0" y="0"/>
              <a:ext cx="5220843" cy="5220843"/>
            </a:xfrm>
            <a:custGeom>
              <a:avLst/>
              <a:gdLst/>
              <a:ahLst/>
              <a:cxnLst/>
              <a:rect r="r" b="b" t="t" l="l"/>
              <a:pathLst>
                <a:path h="5220843" w="5220843">
                  <a:moveTo>
                    <a:pt x="0" y="2610358"/>
                  </a:moveTo>
                  <a:cubicBezTo>
                    <a:pt x="0" y="1168654"/>
                    <a:pt x="1168654" y="0"/>
                    <a:pt x="2610358" y="0"/>
                  </a:cubicBezTo>
                  <a:cubicBezTo>
                    <a:pt x="4052062" y="0"/>
                    <a:pt x="5220843" y="1168654"/>
                    <a:pt x="5220843" y="2610358"/>
                  </a:cubicBezTo>
                  <a:cubicBezTo>
                    <a:pt x="5220843" y="4052062"/>
                    <a:pt x="4052062" y="5220843"/>
                    <a:pt x="2610358" y="5220843"/>
                  </a:cubicBezTo>
                  <a:cubicBezTo>
                    <a:pt x="1168654" y="5220843"/>
                    <a:pt x="0" y="4052062"/>
                    <a:pt x="0" y="2610358"/>
                  </a:cubicBezTo>
                  <a:close/>
                </a:path>
              </a:pathLst>
            </a:custGeom>
            <a:gradFill rotWithShape="true">
              <a:gsLst>
                <a:gs pos="0">
                  <a:srgbClr val="FFFFFF">
                    <a:alpha val="100000"/>
                  </a:srgbClr>
                </a:gs>
                <a:gs pos="100000">
                  <a:srgbClr val="FDA7F9">
                    <a:alpha val="100000"/>
                  </a:srgbClr>
                </a:gs>
              </a:gsLst>
              <a:lin ang="5400012"/>
            </a:gradFill>
          </p:spPr>
        </p:sp>
      </p:grpSp>
      <p:sp>
        <p:nvSpPr>
          <p:cNvPr name="Freeform 8" id="8"/>
          <p:cNvSpPr/>
          <p:nvPr/>
        </p:nvSpPr>
        <p:spPr>
          <a:xfrm flipH="false" flipV="false" rot="0">
            <a:off x="4023772" y="4513860"/>
            <a:ext cx="1618456" cy="1259274"/>
          </a:xfrm>
          <a:custGeom>
            <a:avLst/>
            <a:gdLst/>
            <a:ahLst/>
            <a:cxnLst/>
            <a:rect r="r" b="b" t="t" l="l"/>
            <a:pathLst>
              <a:path h="1259274" w="1618456">
                <a:moveTo>
                  <a:pt x="0" y="0"/>
                </a:moveTo>
                <a:lnTo>
                  <a:pt x="1618456" y="0"/>
                </a:lnTo>
                <a:lnTo>
                  <a:pt x="1618456" y="1259274"/>
                </a:lnTo>
                <a:lnTo>
                  <a:pt x="0" y="12592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578878" y="5519068"/>
            <a:ext cx="2031582" cy="1909378"/>
          </a:xfrm>
          <a:custGeom>
            <a:avLst/>
            <a:gdLst/>
            <a:ahLst/>
            <a:cxnLst/>
            <a:rect r="r" b="b" t="t" l="l"/>
            <a:pathLst>
              <a:path h="1909378" w="2031582">
                <a:moveTo>
                  <a:pt x="0" y="0"/>
                </a:moveTo>
                <a:lnTo>
                  <a:pt x="2031582" y="0"/>
                </a:lnTo>
                <a:lnTo>
                  <a:pt x="2031582" y="1909378"/>
                </a:lnTo>
                <a:lnTo>
                  <a:pt x="0" y="19093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304738" y="-1199056"/>
            <a:ext cx="3210414" cy="3636390"/>
          </a:xfrm>
          <a:custGeom>
            <a:avLst/>
            <a:gdLst/>
            <a:ahLst/>
            <a:cxnLst/>
            <a:rect r="r" b="b" t="t" l="l"/>
            <a:pathLst>
              <a:path h="3636390" w="3210414">
                <a:moveTo>
                  <a:pt x="0" y="0"/>
                </a:moveTo>
                <a:lnTo>
                  <a:pt x="3210414" y="0"/>
                </a:lnTo>
                <a:lnTo>
                  <a:pt x="3210414" y="3636390"/>
                </a:lnTo>
                <a:lnTo>
                  <a:pt x="0" y="36363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2773626" y="1820940"/>
            <a:ext cx="674974" cy="838808"/>
          </a:xfrm>
          <a:custGeom>
            <a:avLst/>
            <a:gdLst/>
            <a:ahLst/>
            <a:cxnLst/>
            <a:rect r="r" b="b" t="t" l="l"/>
            <a:pathLst>
              <a:path h="838808" w="674974">
                <a:moveTo>
                  <a:pt x="0" y="0"/>
                </a:moveTo>
                <a:lnTo>
                  <a:pt x="674974" y="0"/>
                </a:lnTo>
                <a:lnTo>
                  <a:pt x="674974" y="838808"/>
                </a:lnTo>
                <a:lnTo>
                  <a:pt x="0" y="83880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310454" y="4767952"/>
            <a:ext cx="806900" cy="751100"/>
          </a:xfrm>
          <a:custGeom>
            <a:avLst/>
            <a:gdLst/>
            <a:ahLst/>
            <a:cxnLst/>
            <a:rect r="r" b="b" t="t" l="l"/>
            <a:pathLst>
              <a:path h="751100" w="806900">
                <a:moveTo>
                  <a:pt x="0" y="0"/>
                </a:moveTo>
                <a:lnTo>
                  <a:pt x="806900" y="0"/>
                </a:lnTo>
                <a:lnTo>
                  <a:pt x="806900" y="751100"/>
                </a:lnTo>
                <a:lnTo>
                  <a:pt x="0" y="7511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6373506" y="7296066"/>
            <a:ext cx="1007041" cy="1065756"/>
          </a:xfrm>
          <a:custGeom>
            <a:avLst/>
            <a:gdLst/>
            <a:ahLst/>
            <a:cxnLst/>
            <a:rect r="r" b="b" t="t" l="l"/>
            <a:pathLst>
              <a:path h="1065756" w="1007041">
                <a:moveTo>
                  <a:pt x="0" y="0"/>
                </a:moveTo>
                <a:lnTo>
                  <a:pt x="1007042" y="0"/>
                </a:lnTo>
                <a:lnTo>
                  <a:pt x="1007042" y="1065756"/>
                </a:lnTo>
                <a:lnTo>
                  <a:pt x="0" y="106575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4" id="14"/>
          <p:cNvGrpSpPr/>
          <p:nvPr/>
        </p:nvGrpSpPr>
        <p:grpSpPr>
          <a:xfrm rot="0">
            <a:off x="7620328" y="5647200"/>
            <a:ext cx="381600" cy="380400"/>
            <a:chOff x="0" y="0"/>
            <a:chExt cx="508800" cy="507200"/>
          </a:xfrm>
        </p:grpSpPr>
        <p:sp>
          <p:nvSpPr>
            <p:cNvPr name="Freeform 15" id="15"/>
            <p:cNvSpPr/>
            <p:nvPr/>
          </p:nvSpPr>
          <p:spPr>
            <a:xfrm flipH="false" flipV="false" rot="0">
              <a:off x="0" y="0"/>
              <a:ext cx="508762" cy="507238"/>
            </a:xfrm>
            <a:custGeom>
              <a:avLst/>
              <a:gdLst/>
              <a:ahLst/>
              <a:cxnLst/>
              <a:rect r="r" b="b" t="t" l="l"/>
              <a:pathLst>
                <a:path h="507238" w="508762">
                  <a:moveTo>
                    <a:pt x="407162" y="253619"/>
                  </a:moveTo>
                  <a:cubicBezTo>
                    <a:pt x="407162" y="169799"/>
                    <a:pt x="338963" y="101600"/>
                    <a:pt x="254381" y="101600"/>
                  </a:cubicBezTo>
                  <a:cubicBezTo>
                    <a:pt x="226314" y="101600"/>
                    <a:pt x="203581" y="78867"/>
                    <a:pt x="203581" y="50800"/>
                  </a:cubicBezTo>
                  <a:cubicBezTo>
                    <a:pt x="203581" y="22733"/>
                    <a:pt x="226314" y="0"/>
                    <a:pt x="254381" y="0"/>
                  </a:cubicBezTo>
                  <a:lnTo>
                    <a:pt x="254381" y="50800"/>
                  </a:lnTo>
                  <a:lnTo>
                    <a:pt x="254381" y="101600"/>
                  </a:lnTo>
                  <a:cubicBezTo>
                    <a:pt x="169799" y="101600"/>
                    <a:pt x="101600" y="169799"/>
                    <a:pt x="101600" y="253619"/>
                  </a:cubicBezTo>
                  <a:lnTo>
                    <a:pt x="50800" y="253619"/>
                  </a:lnTo>
                  <a:lnTo>
                    <a:pt x="101600" y="253619"/>
                  </a:lnTo>
                  <a:cubicBezTo>
                    <a:pt x="101600" y="337439"/>
                    <a:pt x="169799" y="405638"/>
                    <a:pt x="254381" y="405638"/>
                  </a:cubicBezTo>
                  <a:lnTo>
                    <a:pt x="254381" y="456438"/>
                  </a:lnTo>
                  <a:lnTo>
                    <a:pt x="254381" y="405638"/>
                  </a:lnTo>
                  <a:cubicBezTo>
                    <a:pt x="338963" y="405638"/>
                    <a:pt x="407162" y="337439"/>
                    <a:pt x="407162" y="253619"/>
                  </a:cubicBezTo>
                  <a:lnTo>
                    <a:pt x="457962" y="253619"/>
                  </a:lnTo>
                  <a:lnTo>
                    <a:pt x="508762" y="253619"/>
                  </a:lnTo>
                  <a:lnTo>
                    <a:pt x="457962" y="253619"/>
                  </a:lnTo>
                  <a:lnTo>
                    <a:pt x="407162" y="253619"/>
                  </a:lnTo>
                  <a:moveTo>
                    <a:pt x="508762" y="253619"/>
                  </a:moveTo>
                  <a:cubicBezTo>
                    <a:pt x="508762" y="281686"/>
                    <a:pt x="486029" y="304419"/>
                    <a:pt x="457962" y="304419"/>
                  </a:cubicBezTo>
                  <a:cubicBezTo>
                    <a:pt x="429895" y="304419"/>
                    <a:pt x="407162" y="281686"/>
                    <a:pt x="407162" y="253619"/>
                  </a:cubicBezTo>
                  <a:cubicBezTo>
                    <a:pt x="407162" y="225552"/>
                    <a:pt x="429895" y="202819"/>
                    <a:pt x="457962" y="202819"/>
                  </a:cubicBezTo>
                  <a:cubicBezTo>
                    <a:pt x="486029" y="202819"/>
                    <a:pt x="508762" y="225552"/>
                    <a:pt x="508762" y="253619"/>
                  </a:cubicBezTo>
                  <a:cubicBezTo>
                    <a:pt x="508762" y="393827"/>
                    <a:pt x="394716" y="507238"/>
                    <a:pt x="254381" y="507238"/>
                  </a:cubicBezTo>
                  <a:cubicBezTo>
                    <a:pt x="114046" y="507238"/>
                    <a:pt x="0" y="393827"/>
                    <a:pt x="0" y="253619"/>
                  </a:cubicBezTo>
                  <a:cubicBezTo>
                    <a:pt x="0" y="113411"/>
                    <a:pt x="114046" y="0"/>
                    <a:pt x="254381" y="0"/>
                  </a:cubicBezTo>
                  <a:cubicBezTo>
                    <a:pt x="282448" y="0"/>
                    <a:pt x="305181" y="22733"/>
                    <a:pt x="305181" y="50800"/>
                  </a:cubicBezTo>
                  <a:cubicBezTo>
                    <a:pt x="305181" y="78867"/>
                    <a:pt x="282448" y="101600"/>
                    <a:pt x="254381" y="101600"/>
                  </a:cubicBezTo>
                  <a:lnTo>
                    <a:pt x="254381" y="50800"/>
                  </a:lnTo>
                  <a:lnTo>
                    <a:pt x="254381" y="0"/>
                  </a:lnTo>
                  <a:cubicBezTo>
                    <a:pt x="394716" y="0"/>
                    <a:pt x="508762" y="113411"/>
                    <a:pt x="508762" y="253619"/>
                  </a:cubicBezTo>
                  <a:close/>
                </a:path>
              </a:pathLst>
            </a:custGeom>
            <a:solidFill>
              <a:srgbClr val="FFFFFF"/>
            </a:solidFill>
          </p:spPr>
        </p:sp>
      </p:grpSp>
      <p:grpSp>
        <p:nvGrpSpPr>
          <p:cNvPr name="Group 16" id="16"/>
          <p:cNvGrpSpPr/>
          <p:nvPr/>
        </p:nvGrpSpPr>
        <p:grpSpPr>
          <a:xfrm rot="0">
            <a:off x="4605596" y="1335288"/>
            <a:ext cx="381600" cy="380400"/>
            <a:chOff x="0" y="0"/>
            <a:chExt cx="508800" cy="507200"/>
          </a:xfrm>
        </p:grpSpPr>
        <p:sp>
          <p:nvSpPr>
            <p:cNvPr name="Freeform 17" id="17"/>
            <p:cNvSpPr/>
            <p:nvPr/>
          </p:nvSpPr>
          <p:spPr>
            <a:xfrm flipH="false" flipV="false" rot="0">
              <a:off x="0" y="0"/>
              <a:ext cx="508762" cy="507238"/>
            </a:xfrm>
            <a:custGeom>
              <a:avLst/>
              <a:gdLst/>
              <a:ahLst/>
              <a:cxnLst/>
              <a:rect r="r" b="b" t="t" l="l"/>
              <a:pathLst>
                <a:path h="507238" w="508762">
                  <a:moveTo>
                    <a:pt x="407162" y="253619"/>
                  </a:moveTo>
                  <a:cubicBezTo>
                    <a:pt x="407162" y="169799"/>
                    <a:pt x="338963" y="101600"/>
                    <a:pt x="254381" y="101600"/>
                  </a:cubicBezTo>
                  <a:cubicBezTo>
                    <a:pt x="226314" y="101600"/>
                    <a:pt x="203581" y="78867"/>
                    <a:pt x="203581" y="50800"/>
                  </a:cubicBezTo>
                  <a:cubicBezTo>
                    <a:pt x="203581" y="22733"/>
                    <a:pt x="226314" y="0"/>
                    <a:pt x="254381" y="0"/>
                  </a:cubicBezTo>
                  <a:lnTo>
                    <a:pt x="254381" y="50800"/>
                  </a:lnTo>
                  <a:lnTo>
                    <a:pt x="254381" y="101600"/>
                  </a:lnTo>
                  <a:cubicBezTo>
                    <a:pt x="169799" y="101600"/>
                    <a:pt x="101600" y="169799"/>
                    <a:pt x="101600" y="253619"/>
                  </a:cubicBezTo>
                  <a:lnTo>
                    <a:pt x="50800" y="253619"/>
                  </a:lnTo>
                  <a:lnTo>
                    <a:pt x="101600" y="253619"/>
                  </a:lnTo>
                  <a:cubicBezTo>
                    <a:pt x="101600" y="337439"/>
                    <a:pt x="169799" y="405638"/>
                    <a:pt x="254381" y="405638"/>
                  </a:cubicBezTo>
                  <a:lnTo>
                    <a:pt x="254381" y="456438"/>
                  </a:lnTo>
                  <a:lnTo>
                    <a:pt x="254381" y="405638"/>
                  </a:lnTo>
                  <a:cubicBezTo>
                    <a:pt x="338963" y="405638"/>
                    <a:pt x="407162" y="337439"/>
                    <a:pt x="407162" y="253619"/>
                  </a:cubicBezTo>
                  <a:lnTo>
                    <a:pt x="457962" y="253619"/>
                  </a:lnTo>
                  <a:lnTo>
                    <a:pt x="508762" y="253619"/>
                  </a:lnTo>
                  <a:lnTo>
                    <a:pt x="457962" y="253619"/>
                  </a:lnTo>
                  <a:lnTo>
                    <a:pt x="407162" y="253619"/>
                  </a:lnTo>
                  <a:moveTo>
                    <a:pt x="508762" y="253619"/>
                  </a:moveTo>
                  <a:cubicBezTo>
                    <a:pt x="508762" y="281686"/>
                    <a:pt x="486029" y="304419"/>
                    <a:pt x="457962" y="304419"/>
                  </a:cubicBezTo>
                  <a:cubicBezTo>
                    <a:pt x="429895" y="304419"/>
                    <a:pt x="407162" y="281686"/>
                    <a:pt x="407162" y="253619"/>
                  </a:cubicBezTo>
                  <a:cubicBezTo>
                    <a:pt x="407162" y="225552"/>
                    <a:pt x="429895" y="202819"/>
                    <a:pt x="457962" y="202819"/>
                  </a:cubicBezTo>
                  <a:cubicBezTo>
                    <a:pt x="486029" y="202819"/>
                    <a:pt x="508762" y="225552"/>
                    <a:pt x="508762" y="253619"/>
                  </a:cubicBezTo>
                  <a:cubicBezTo>
                    <a:pt x="508762" y="393827"/>
                    <a:pt x="394716" y="507238"/>
                    <a:pt x="254381" y="507238"/>
                  </a:cubicBezTo>
                  <a:cubicBezTo>
                    <a:pt x="114046" y="507238"/>
                    <a:pt x="0" y="393827"/>
                    <a:pt x="0" y="253619"/>
                  </a:cubicBezTo>
                  <a:cubicBezTo>
                    <a:pt x="0" y="113411"/>
                    <a:pt x="114046" y="0"/>
                    <a:pt x="254381" y="0"/>
                  </a:cubicBezTo>
                  <a:cubicBezTo>
                    <a:pt x="282448" y="0"/>
                    <a:pt x="305181" y="22733"/>
                    <a:pt x="305181" y="50800"/>
                  </a:cubicBezTo>
                  <a:cubicBezTo>
                    <a:pt x="305181" y="78867"/>
                    <a:pt x="282448" y="101600"/>
                    <a:pt x="254381" y="101600"/>
                  </a:cubicBezTo>
                  <a:lnTo>
                    <a:pt x="254381" y="50800"/>
                  </a:lnTo>
                  <a:lnTo>
                    <a:pt x="254381" y="0"/>
                  </a:lnTo>
                  <a:cubicBezTo>
                    <a:pt x="394716" y="0"/>
                    <a:pt x="508762" y="113411"/>
                    <a:pt x="508762" y="253619"/>
                  </a:cubicBezTo>
                  <a:close/>
                </a:path>
              </a:pathLst>
            </a:custGeom>
            <a:solidFill>
              <a:srgbClr val="FB54F4"/>
            </a:solidFill>
          </p:spPr>
        </p:sp>
      </p:grpSp>
      <p:grpSp>
        <p:nvGrpSpPr>
          <p:cNvPr name="Group 18" id="18"/>
          <p:cNvGrpSpPr/>
          <p:nvPr/>
        </p:nvGrpSpPr>
        <p:grpSpPr>
          <a:xfrm rot="0">
            <a:off x="1235396" y="3268488"/>
            <a:ext cx="381600" cy="380400"/>
            <a:chOff x="0" y="0"/>
            <a:chExt cx="508800" cy="507200"/>
          </a:xfrm>
        </p:grpSpPr>
        <p:sp>
          <p:nvSpPr>
            <p:cNvPr name="Freeform 19" id="19"/>
            <p:cNvSpPr/>
            <p:nvPr/>
          </p:nvSpPr>
          <p:spPr>
            <a:xfrm flipH="false" flipV="false" rot="0">
              <a:off x="0" y="0"/>
              <a:ext cx="508762" cy="507238"/>
            </a:xfrm>
            <a:custGeom>
              <a:avLst/>
              <a:gdLst/>
              <a:ahLst/>
              <a:cxnLst/>
              <a:rect r="r" b="b" t="t" l="l"/>
              <a:pathLst>
                <a:path h="507238" w="508762">
                  <a:moveTo>
                    <a:pt x="407162" y="253619"/>
                  </a:moveTo>
                  <a:cubicBezTo>
                    <a:pt x="407162" y="169799"/>
                    <a:pt x="338963" y="101600"/>
                    <a:pt x="254381" y="101600"/>
                  </a:cubicBezTo>
                  <a:cubicBezTo>
                    <a:pt x="226314" y="101600"/>
                    <a:pt x="203581" y="78867"/>
                    <a:pt x="203581" y="50800"/>
                  </a:cubicBezTo>
                  <a:cubicBezTo>
                    <a:pt x="203581" y="22733"/>
                    <a:pt x="226314" y="0"/>
                    <a:pt x="254381" y="0"/>
                  </a:cubicBezTo>
                  <a:lnTo>
                    <a:pt x="254381" y="50800"/>
                  </a:lnTo>
                  <a:lnTo>
                    <a:pt x="254381" y="101600"/>
                  </a:lnTo>
                  <a:cubicBezTo>
                    <a:pt x="169799" y="101600"/>
                    <a:pt x="101600" y="169799"/>
                    <a:pt x="101600" y="253619"/>
                  </a:cubicBezTo>
                  <a:lnTo>
                    <a:pt x="50800" y="253619"/>
                  </a:lnTo>
                  <a:lnTo>
                    <a:pt x="101600" y="253619"/>
                  </a:lnTo>
                  <a:cubicBezTo>
                    <a:pt x="101600" y="337439"/>
                    <a:pt x="169799" y="405638"/>
                    <a:pt x="254381" y="405638"/>
                  </a:cubicBezTo>
                  <a:lnTo>
                    <a:pt x="254381" y="456438"/>
                  </a:lnTo>
                  <a:lnTo>
                    <a:pt x="254381" y="405638"/>
                  </a:lnTo>
                  <a:cubicBezTo>
                    <a:pt x="338963" y="405638"/>
                    <a:pt x="407162" y="337439"/>
                    <a:pt x="407162" y="253619"/>
                  </a:cubicBezTo>
                  <a:lnTo>
                    <a:pt x="457962" y="253619"/>
                  </a:lnTo>
                  <a:lnTo>
                    <a:pt x="508762" y="253619"/>
                  </a:lnTo>
                  <a:lnTo>
                    <a:pt x="457962" y="253619"/>
                  </a:lnTo>
                  <a:lnTo>
                    <a:pt x="407162" y="253619"/>
                  </a:lnTo>
                  <a:moveTo>
                    <a:pt x="508762" y="253619"/>
                  </a:moveTo>
                  <a:cubicBezTo>
                    <a:pt x="508762" y="281686"/>
                    <a:pt x="486029" y="304419"/>
                    <a:pt x="457962" y="304419"/>
                  </a:cubicBezTo>
                  <a:cubicBezTo>
                    <a:pt x="429895" y="304419"/>
                    <a:pt x="407162" y="281686"/>
                    <a:pt x="407162" y="253619"/>
                  </a:cubicBezTo>
                  <a:cubicBezTo>
                    <a:pt x="407162" y="225552"/>
                    <a:pt x="429895" y="202819"/>
                    <a:pt x="457962" y="202819"/>
                  </a:cubicBezTo>
                  <a:cubicBezTo>
                    <a:pt x="486029" y="202819"/>
                    <a:pt x="508762" y="225552"/>
                    <a:pt x="508762" y="253619"/>
                  </a:cubicBezTo>
                  <a:cubicBezTo>
                    <a:pt x="508762" y="393827"/>
                    <a:pt x="394716" y="507238"/>
                    <a:pt x="254381" y="507238"/>
                  </a:cubicBezTo>
                  <a:cubicBezTo>
                    <a:pt x="114046" y="507238"/>
                    <a:pt x="0" y="393827"/>
                    <a:pt x="0" y="253619"/>
                  </a:cubicBezTo>
                  <a:cubicBezTo>
                    <a:pt x="0" y="113411"/>
                    <a:pt x="114046" y="0"/>
                    <a:pt x="254381" y="0"/>
                  </a:cubicBezTo>
                  <a:cubicBezTo>
                    <a:pt x="282448" y="0"/>
                    <a:pt x="305181" y="22733"/>
                    <a:pt x="305181" y="50800"/>
                  </a:cubicBezTo>
                  <a:cubicBezTo>
                    <a:pt x="305181" y="78867"/>
                    <a:pt x="282448" y="101600"/>
                    <a:pt x="254381" y="101600"/>
                  </a:cubicBezTo>
                  <a:lnTo>
                    <a:pt x="254381" y="50800"/>
                  </a:lnTo>
                  <a:lnTo>
                    <a:pt x="254381" y="0"/>
                  </a:lnTo>
                  <a:cubicBezTo>
                    <a:pt x="394716" y="0"/>
                    <a:pt x="508762" y="113411"/>
                    <a:pt x="508762" y="253619"/>
                  </a:cubicBezTo>
                  <a:close/>
                </a:path>
              </a:pathLst>
            </a:custGeom>
            <a:solidFill>
              <a:srgbClr val="FB54F4"/>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sp>
        <p:nvSpPr>
          <p:cNvPr name="Freeform 2" id="2"/>
          <p:cNvSpPr/>
          <p:nvPr/>
        </p:nvSpPr>
        <p:spPr>
          <a:xfrm flipH="false" flipV="false" rot="0">
            <a:off x="1848830" y="3136252"/>
            <a:ext cx="815600" cy="764498"/>
          </a:xfrm>
          <a:custGeom>
            <a:avLst/>
            <a:gdLst/>
            <a:ahLst/>
            <a:cxnLst/>
            <a:rect r="r" b="b" t="t" l="l"/>
            <a:pathLst>
              <a:path h="764498" w="815600">
                <a:moveTo>
                  <a:pt x="0" y="0"/>
                </a:moveTo>
                <a:lnTo>
                  <a:pt x="815600" y="0"/>
                </a:lnTo>
                <a:lnTo>
                  <a:pt x="815600" y="764498"/>
                </a:lnTo>
                <a:lnTo>
                  <a:pt x="0" y="7644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1256227" y="1972163"/>
            <a:ext cx="1753372" cy="2328177"/>
          </a:xfrm>
          <a:custGeom>
            <a:avLst/>
            <a:gdLst/>
            <a:ahLst/>
            <a:cxnLst/>
            <a:rect r="r" b="b" t="t" l="l"/>
            <a:pathLst>
              <a:path h="2328177" w="1753372">
                <a:moveTo>
                  <a:pt x="0" y="0"/>
                </a:moveTo>
                <a:lnTo>
                  <a:pt x="1753372" y="0"/>
                </a:lnTo>
                <a:lnTo>
                  <a:pt x="1753372" y="2328178"/>
                </a:lnTo>
                <a:lnTo>
                  <a:pt x="0" y="23281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983675" y="265229"/>
            <a:ext cx="1721870" cy="1949065"/>
          </a:xfrm>
          <a:custGeom>
            <a:avLst/>
            <a:gdLst/>
            <a:ahLst/>
            <a:cxnLst/>
            <a:rect r="r" b="b" t="t" l="l"/>
            <a:pathLst>
              <a:path h="1949065" w="1721870">
                <a:moveTo>
                  <a:pt x="0" y="0"/>
                </a:moveTo>
                <a:lnTo>
                  <a:pt x="1721870" y="0"/>
                </a:lnTo>
                <a:lnTo>
                  <a:pt x="1721870" y="1949065"/>
                </a:lnTo>
                <a:lnTo>
                  <a:pt x="0" y="194906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5" id="5"/>
          <p:cNvGrpSpPr/>
          <p:nvPr/>
        </p:nvGrpSpPr>
        <p:grpSpPr>
          <a:xfrm rot="0">
            <a:off x="1125570" y="4674032"/>
            <a:ext cx="467400" cy="467400"/>
            <a:chOff x="0" y="0"/>
            <a:chExt cx="623200" cy="623200"/>
          </a:xfrm>
        </p:grpSpPr>
        <p:sp>
          <p:nvSpPr>
            <p:cNvPr name="Freeform 6" id="6"/>
            <p:cNvSpPr/>
            <p:nvPr/>
          </p:nvSpPr>
          <p:spPr>
            <a:xfrm flipH="false" flipV="false" rot="0">
              <a:off x="0" y="0"/>
              <a:ext cx="623189" cy="623316"/>
            </a:xfrm>
            <a:custGeom>
              <a:avLst/>
              <a:gdLst/>
              <a:ahLst/>
              <a:cxnLst/>
              <a:rect r="r" b="b" t="t" l="l"/>
              <a:pathLst>
                <a:path h="623316" w="623189">
                  <a:moveTo>
                    <a:pt x="0" y="311658"/>
                  </a:moveTo>
                  <a:cubicBezTo>
                    <a:pt x="0" y="139446"/>
                    <a:pt x="139446" y="0"/>
                    <a:pt x="311658" y="0"/>
                  </a:cubicBezTo>
                  <a:lnTo>
                    <a:pt x="311658" y="50800"/>
                  </a:lnTo>
                  <a:lnTo>
                    <a:pt x="311658" y="0"/>
                  </a:lnTo>
                  <a:cubicBezTo>
                    <a:pt x="483743" y="0"/>
                    <a:pt x="623189" y="139446"/>
                    <a:pt x="623189" y="311658"/>
                  </a:cubicBezTo>
                  <a:lnTo>
                    <a:pt x="572389" y="311658"/>
                  </a:lnTo>
                  <a:lnTo>
                    <a:pt x="623189" y="311658"/>
                  </a:lnTo>
                  <a:cubicBezTo>
                    <a:pt x="623189" y="483743"/>
                    <a:pt x="483743" y="623316"/>
                    <a:pt x="311531" y="623316"/>
                  </a:cubicBezTo>
                  <a:lnTo>
                    <a:pt x="311531" y="572516"/>
                  </a:lnTo>
                  <a:lnTo>
                    <a:pt x="311531" y="623316"/>
                  </a:lnTo>
                  <a:cubicBezTo>
                    <a:pt x="139446" y="623189"/>
                    <a:pt x="0" y="483743"/>
                    <a:pt x="0" y="311658"/>
                  </a:cubicBezTo>
                  <a:lnTo>
                    <a:pt x="50800" y="311658"/>
                  </a:lnTo>
                  <a:lnTo>
                    <a:pt x="101600" y="311658"/>
                  </a:lnTo>
                  <a:lnTo>
                    <a:pt x="50800" y="311658"/>
                  </a:lnTo>
                  <a:lnTo>
                    <a:pt x="0" y="311658"/>
                  </a:lnTo>
                  <a:moveTo>
                    <a:pt x="101600" y="311658"/>
                  </a:moveTo>
                  <a:cubicBezTo>
                    <a:pt x="101600" y="339725"/>
                    <a:pt x="78867" y="362458"/>
                    <a:pt x="50800" y="362458"/>
                  </a:cubicBezTo>
                  <a:cubicBezTo>
                    <a:pt x="22733" y="362458"/>
                    <a:pt x="0" y="339725"/>
                    <a:pt x="0" y="311658"/>
                  </a:cubicBezTo>
                  <a:cubicBezTo>
                    <a:pt x="0" y="283591"/>
                    <a:pt x="22733" y="260858"/>
                    <a:pt x="50800" y="260858"/>
                  </a:cubicBezTo>
                  <a:cubicBezTo>
                    <a:pt x="78867" y="260858"/>
                    <a:pt x="101600" y="283591"/>
                    <a:pt x="101600" y="311658"/>
                  </a:cubicBezTo>
                  <a:cubicBezTo>
                    <a:pt x="101600" y="427609"/>
                    <a:pt x="195580" y="521716"/>
                    <a:pt x="311658" y="521716"/>
                  </a:cubicBezTo>
                  <a:cubicBezTo>
                    <a:pt x="427736" y="521716"/>
                    <a:pt x="521716" y="427736"/>
                    <a:pt x="521716" y="311658"/>
                  </a:cubicBezTo>
                  <a:cubicBezTo>
                    <a:pt x="521716" y="195580"/>
                    <a:pt x="427609" y="101600"/>
                    <a:pt x="311658" y="101600"/>
                  </a:cubicBezTo>
                  <a:lnTo>
                    <a:pt x="311658" y="50800"/>
                  </a:lnTo>
                  <a:lnTo>
                    <a:pt x="311658" y="101600"/>
                  </a:lnTo>
                  <a:cubicBezTo>
                    <a:pt x="195580" y="101600"/>
                    <a:pt x="101600" y="195580"/>
                    <a:pt x="101600" y="311658"/>
                  </a:cubicBezTo>
                  <a:close/>
                </a:path>
              </a:pathLst>
            </a:custGeom>
            <a:solidFill>
              <a:srgbClr val="4FC1F9"/>
            </a:solidFill>
          </p:spPr>
        </p:sp>
      </p:grpSp>
      <p:grpSp>
        <p:nvGrpSpPr>
          <p:cNvPr name="Group 7" id="7"/>
          <p:cNvGrpSpPr/>
          <p:nvPr/>
        </p:nvGrpSpPr>
        <p:grpSpPr>
          <a:xfrm rot="1650217">
            <a:off x="941472" y="3294382"/>
            <a:ext cx="84406" cy="780272"/>
            <a:chOff x="0" y="0"/>
            <a:chExt cx="112541" cy="1040363"/>
          </a:xfrm>
        </p:grpSpPr>
        <p:sp>
          <p:nvSpPr>
            <p:cNvPr name="Freeform 8" id="8"/>
            <p:cNvSpPr/>
            <p:nvPr/>
          </p:nvSpPr>
          <p:spPr>
            <a:xfrm flipH="false" flipV="false" rot="0">
              <a:off x="0" y="0"/>
              <a:ext cx="112522" cy="1040257"/>
            </a:xfrm>
            <a:custGeom>
              <a:avLst/>
              <a:gdLst/>
              <a:ahLst/>
              <a:cxnLst/>
              <a:rect r="r" b="b" t="t" l="l"/>
              <a:pathLst>
                <a:path h="1040257" w="112522">
                  <a:moveTo>
                    <a:pt x="56261" y="0"/>
                  </a:moveTo>
                  <a:cubicBezTo>
                    <a:pt x="25654" y="0"/>
                    <a:pt x="0" y="25654"/>
                    <a:pt x="0" y="56261"/>
                  </a:cubicBezTo>
                  <a:lnTo>
                    <a:pt x="0" y="983996"/>
                  </a:lnTo>
                  <a:cubicBezTo>
                    <a:pt x="0" y="1014603"/>
                    <a:pt x="25654" y="1040257"/>
                    <a:pt x="56261" y="1040257"/>
                  </a:cubicBezTo>
                  <a:cubicBezTo>
                    <a:pt x="86868" y="1040257"/>
                    <a:pt x="112522" y="1014603"/>
                    <a:pt x="112522" y="983996"/>
                  </a:cubicBezTo>
                  <a:lnTo>
                    <a:pt x="112522" y="56261"/>
                  </a:lnTo>
                  <a:cubicBezTo>
                    <a:pt x="112522" y="25654"/>
                    <a:pt x="89027" y="0"/>
                    <a:pt x="56261" y="0"/>
                  </a:cubicBezTo>
                  <a:close/>
                </a:path>
              </a:pathLst>
            </a:custGeom>
            <a:solidFill>
              <a:srgbClr val="FFFFFF"/>
            </a:solidFill>
          </p:spPr>
        </p:sp>
      </p:grpSp>
      <p:grpSp>
        <p:nvGrpSpPr>
          <p:cNvPr name="Group 9" id="9"/>
          <p:cNvGrpSpPr/>
          <p:nvPr/>
        </p:nvGrpSpPr>
        <p:grpSpPr>
          <a:xfrm rot="0">
            <a:off x="5842474" y="7262878"/>
            <a:ext cx="608032" cy="759306"/>
            <a:chOff x="0" y="0"/>
            <a:chExt cx="810709" cy="1012408"/>
          </a:xfrm>
        </p:grpSpPr>
        <p:sp>
          <p:nvSpPr>
            <p:cNvPr name="Freeform 10" id="10"/>
            <p:cNvSpPr/>
            <p:nvPr/>
          </p:nvSpPr>
          <p:spPr>
            <a:xfrm flipH="false" flipV="false" rot="0">
              <a:off x="0" y="127"/>
              <a:ext cx="810641" cy="1012190"/>
            </a:xfrm>
            <a:custGeom>
              <a:avLst/>
              <a:gdLst/>
              <a:ahLst/>
              <a:cxnLst/>
              <a:rect r="r" b="b" t="t" l="l"/>
              <a:pathLst>
                <a:path h="1012190" w="810641">
                  <a:moveTo>
                    <a:pt x="110744" y="156845"/>
                  </a:moveTo>
                  <a:lnTo>
                    <a:pt x="651129" y="506349"/>
                  </a:lnTo>
                  <a:lnTo>
                    <a:pt x="110744" y="855853"/>
                  </a:lnTo>
                  <a:lnTo>
                    <a:pt x="110744" y="156845"/>
                  </a:lnTo>
                  <a:close/>
                  <a:moveTo>
                    <a:pt x="54483" y="0"/>
                  </a:moveTo>
                  <a:cubicBezTo>
                    <a:pt x="45720" y="0"/>
                    <a:pt x="37084" y="2032"/>
                    <a:pt x="29464" y="6477"/>
                  </a:cubicBezTo>
                  <a:cubicBezTo>
                    <a:pt x="11176" y="15621"/>
                    <a:pt x="0" y="34925"/>
                    <a:pt x="0" y="55372"/>
                  </a:cubicBezTo>
                  <a:lnTo>
                    <a:pt x="0" y="958342"/>
                  </a:lnTo>
                  <a:cubicBezTo>
                    <a:pt x="0" y="978662"/>
                    <a:pt x="11176" y="995934"/>
                    <a:pt x="29464" y="1006094"/>
                  </a:cubicBezTo>
                  <a:cubicBezTo>
                    <a:pt x="38608" y="1010158"/>
                    <a:pt x="46736" y="1012190"/>
                    <a:pt x="55880" y="1012190"/>
                  </a:cubicBezTo>
                  <a:cubicBezTo>
                    <a:pt x="66040" y="1012190"/>
                    <a:pt x="76200" y="1010158"/>
                    <a:pt x="86360" y="1007110"/>
                  </a:cubicBezTo>
                  <a:lnTo>
                    <a:pt x="785241" y="554990"/>
                  </a:lnTo>
                  <a:cubicBezTo>
                    <a:pt x="800481" y="544830"/>
                    <a:pt x="810641" y="527558"/>
                    <a:pt x="810641" y="508381"/>
                  </a:cubicBezTo>
                  <a:cubicBezTo>
                    <a:pt x="810641" y="489204"/>
                    <a:pt x="800354" y="471805"/>
                    <a:pt x="785241" y="461645"/>
                  </a:cubicBezTo>
                  <a:lnTo>
                    <a:pt x="86360" y="9652"/>
                  </a:lnTo>
                  <a:cubicBezTo>
                    <a:pt x="76708" y="3429"/>
                    <a:pt x="65405" y="0"/>
                    <a:pt x="54483" y="0"/>
                  </a:cubicBezTo>
                  <a:close/>
                </a:path>
              </a:pathLst>
            </a:custGeom>
            <a:solidFill>
              <a:srgbClr val="FFFFFF"/>
            </a:solidFill>
          </p:spPr>
        </p:sp>
      </p:grpSp>
      <p:sp>
        <p:nvSpPr>
          <p:cNvPr name="Freeform 11" id="11"/>
          <p:cNvSpPr/>
          <p:nvPr/>
        </p:nvSpPr>
        <p:spPr>
          <a:xfrm flipH="false" flipV="false" rot="0">
            <a:off x="17531602" y="8541193"/>
            <a:ext cx="897332" cy="934117"/>
          </a:xfrm>
          <a:custGeom>
            <a:avLst/>
            <a:gdLst/>
            <a:ahLst/>
            <a:cxnLst/>
            <a:rect r="r" b="b" t="t" l="l"/>
            <a:pathLst>
              <a:path h="934117" w="897332">
                <a:moveTo>
                  <a:pt x="0" y="0"/>
                </a:moveTo>
                <a:lnTo>
                  <a:pt x="897332" y="0"/>
                </a:lnTo>
                <a:lnTo>
                  <a:pt x="897332" y="934118"/>
                </a:lnTo>
                <a:lnTo>
                  <a:pt x="0" y="9341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2" id="12"/>
          <p:cNvGrpSpPr/>
          <p:nvPr/>
        </p:nvGrpSpPr>
        <p:grpSpPr>
          <a:xfrm rot="0">
            <a:off x="1704800" y="2403750"/>
            <a:ext cx="380400" cy="380400"/>
            <a:chOff x="0" y="0"/>
            <a:chExt cx="507200" cy="507200"/>
          </a:xfrm>
        </p:grpSpPr>
        <p:sp>
          <p:nvSpPr>
            <p:cNvPr name="Freeform 13" id="13"/>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14" id="14"/>
          <p:cNvGrpSpPr/>
          <p:nvPr/>
        </p:nvGrpSpPr>
        <p:grpSpPr>
          <a:xfrm rot="0">
            <a:off x="13245465" y="5501886"/>
            <a:ext cx="467400" cy="467400"/>
            <a:chOff x="0" y="0"/>
            <a:chExt cx="623200" cy="623200"/>
          </a:xfrm>
        </p:grpSpPr>
        <p:sp>
          <p:nvSpPr>
            <p:cNvPr name="Freeform 15" id="15"/>
            <p:cNvSpPr/>
            <p:nvPr/>
          </p:nvSpPr>
          <p:spPr>
            <a:xfrm flipH="false" flipV="false" rot="0">
              <a:off x="0" y="0"/>
              <a:ext cx="623189" cy="623316"/>
            </a:xfrm>
            <a:custGeom>
              <a:avLst/>
              <a:gdLst/>
              <a:ahLst/>
              <a:cxnLst/>
              <a:rect r="r" b="b" t="t" l="l"/>
              <a:pathLst>
                <a:path h="623316" w="623189">
                  <a:moveTo>
                    <a:pt x="0" y="311658"/>
                  </a:moveTo>
                  <a:cubicBezTo>
                    <a:pt x="0" y="139446"/>
                    <a:pt x="139446" y="0"/>
                    <a:pt x="311658" y="0"/>
                  </a:cubicBezTo>
                  <a:lnTo>
                    <a:pt x="311658" y="50800"/>
                  </a:lnTo>
                  <a:lnTo>
                    <a:pt x="311658" y="0"/>
                  </a:lnTo>
                  <a:cubicBezTo>
                    <a:pt x="483743" y="0"/>
                    <a:pt x="623189" y="139446"/>
                    <a:pt x="623189" y="311658"/>
                  </a:cubicBezTo>
                  <a:lnTo>
                    <a:pt x="572389" y="311658"/>
                  </a:lnTo>
                  <a:lnTo>
                    <a:pt x="623189" y="311658"/>
                  </a:lnTo>
                  <a:cubicBezTo>
                    <a:pt x="623189" y="483743"/>
                    <a:pt x="483743" y="623316"/>
                    <a:pt x="311531" y="623316"/>
                  </a:cubicBezTo>
                  <a:lnTo>
                    <a:pt x="311531" y="572516"/>
                  </a:lnTo>
                  <a:lnTo>
                    <a:pt x="311531" y="623316"/>
                  </a:lnTo>
                  <a:cubicBezTo>
                    <a:pt x="139446" y="623189"/>
                    <a:pt x="0" y="483743"/>
                    <a:pt x="0" y="311658"/>
                  </a:cubicBezTo>
                  <a:lnTo>
                    <a:pt x="50800" y="311658"/>
                  </a:lnTo>
                  <a:lnTo>
                    <a:pt x="101600" y="311658"/>
                  </a:lnTo>
                  <a:lnTo>
                    <a:pt x="50800" y="311658"/>
                  </a:lnTo>
                  <a:lnTo>
                    <a:pt x="0" y="311658"/>
                  </a:lnTo>
                  <a:moveTo>
                    <a:pt x="101600" y="311658"/>
                  </a:moveTo>
                  <a:cubicBezTo>
                    <a:pt x="101600" y="339725"/>
                    <a:pt x="78867" y="362458"/>
                    <a:pt x="50800" y="362458"/>
                  </a:cubicBezTo>
                  <a:cubicBezTo>
                    <a:pt x="22733" y="362458"/>
                    <a:pt x="0" y="339725"/>
                    <a:pt x="0" y="311658"/>
                  </a:cubicBezTo>
                  <a:cubicBezTo>
                    <a:pt x="0" y="283591"/>
                    <a:pt x="22733" y="260858"/>
                    <a:pt x="50800" y="260858"/>
                  </a:cubicBezTo>
                  <a:cubicBezTo>
                    <a:pt x="78867" y="260858"/>
                    <a:pt x="101600" y="283591"/>
                    <a:pt x="101600" y="311658"/>
                  </a:cubicBezTo>
                  <a:cubicBezTo>
                    <a:pt x="101600" y="427609"/>
                    <a:pt x="195580" y="521716"/>
                    <a:pt x="311658" y="521716"/>
                  </a:cubicBezTo>
                  <a:cubicBezTo>
                    <a:pt x="427736" y="521716"/>
                    <a:pt x="521716" y="427736"/>
                    <a:pt x="521716" y="311658"/>
                  </a:cubicBezTo>
                  <a:cubicBezTo>
                    <a:pt x="521716" y="195580"/>
                    <a:pt x="427609" y="101600"/>
                    <a:pt x="311658" y="101600"/>
                  </a:cubicBezTo>
                  <a:lnTo>
                    <a:pt x="311658" y="50800"/>
                  </a:lnTo>
                  <a:lnTo>
                    <a:pt x="311658" y="101600"/>
                  </a:lnTo>
                  <a:cubicBezTo>
                    <a:pt x="195580" y="101600"/>
                    <a:pt x="101600" y="195580"/>
                    <a:pt x="101600" y="311658"/>
                  </a:cubicBezTo>
                  <a:close/>
                </a:path>
              </a:pathLst>
            </a:custGeom>
            <a:solidFill>
              <a:srgbClr val="4FC1F9"/>
            </a:solidFill>
          </p:spPr>
        </p:sp>
      </p:grpSp>
      <p:grpSp>
        <p:nvGrpSpPr>
          <p:cNvPr name="Group 16" id="16"/>
          <p:cNvGrpSpPr/>
          <p:nvPr/>
        </p:nvGrpSpPr>
        <p:grpSpPr>
          <a:xfrm rot="0">
            <a:off x="14780478" y="5501886"/>
            <a:ext cx="380400" cy="380400"/>
            <a:chOff x="0" y="0"/>
            <a:chExt cx="507200" cy="507200"/>
          </a:xfrm>
        </p:grpSpPr>
        <p:sp>
          <p:nvSpPr>
            <p:cNvPr name="Freeform 17" id="17"/>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18" id="18"/>
          <p:cNvGrpSpPr/>
          <p:nvPr/>
        </p:nvGrpSpPr>
        <p:grpSpPr>
          <a:xfrm rot="0">
            <a:off x="17616079" y="7930676"/>
            <a:ext cx="467400" cy="467400"/>
            <a:chOff x="0" y="0"/>
            <a:chExt cx="623200" cy="623200"/>
          </a:xfrm>
        </p:grpSpPr>
        <p:sp>
          <p:nvSpPr>
            <p:cNvPr name="Freeform 19" id="19"/>
            <p:cNvSpPr/>
            <p:nvPr/>
          </p:nvSpPr>
          <p:spPr>
            <a:xfrm flipH="false" flipV="false" rot="0">
              <a:off x="0" y="0"/>
              <a:ext cx="623189" cy="623316"/>
            </a:xfrm>
            <a:custGeom>
              <a:avLst/>
              <a:gdLst/>
              <a:ahLst/>
              <a:cxnLst/>
              <a:rect r="r" b="b" t="t" l="l"/>
              <a:pathLst>
                <a:path h="623316" w="623189">
                  <a:moveTo>
                    <a:pt x="0" y="311658"/>
                  </a:moveTo>
                  <a:cubicBezTo>
                    <a:pt x="0" y="139446"/>
                    <a:pt x="139446" y="0"/>
                    <a:pt x="311658" y="0"/>
                  </a:cubicBezTo>
                  <a:lnTo>
                    <a:pt x="311658" y="50800"/>
                  </a:lnTo>
                  <a:lnTo>
                    <a:pt x="311658" y="0"/>
                  </a:lnTo>
                  <a:cubicBezTo>
                    <a:pt x="483743" y="0"/>
                    <a:pt x="623189" y="139446"/>
                    <a:pt x="623189" y="311658"/>
                  </a:cubicBezTo>
                  <a:lnTo>
                    <a:pt x="572389" y="311658"/>
                  </a:lnTo>
                  <a:lnTo>
                    <a:pt x="623189" y="311658"/>
                  </a:lnTo>
                  <a:cubicBezTo>
                    <a:pt x="623189" y="483743"/>
                    <a:pt x="483743" y="623316"/>
                    <a:pt x="311531" y="623316"/>
                  </a:cubicBezTo>
                  <a:lnTo>
                    <a:pt x="311531" y="572516"/>
                  </a:lnTo>
                  <a:lnTo>
                    <a:pt x="311531" y="623316"/>
                  </a:lnTo>
                  <a:cubicBezTo>
                    <a:pt x="139446" y="623189"/>
                    <a:pt x="0" y="483743"/>
                    <a:pt x="0" y="311658"/>
                  </a:cubicBezTo>
                  <a:lnTo>
                    <a:pt x="50800" y="311658"/>
                  </a:lnTo>
                  <a:lnTo>
                    <a:pt x="101600" y="311658"/>
                  </a:lnTo>
                  <a:lnTo>
                    <a:pt x="50800" y="311658"/>
                  </a:lnTo>
                  <a:lnTo>
                    <a:pt x="0" y="311658"/>
                  </a:lnTo>
                  <a:moveTo>
                    <a:pt x="101600" y="311658"/>
                  </a:moveTo>
                  <a:cubicBezTo>
                    <a:pt x="101600" y="339725"/>
                    <a:pt x="78867" y="362458"/>
                    <a:pt x="50800" y="362458"/>
                  </a:cubicBezTo>
                  <a:cubicBezTo>
                    <a:pt x="22733" y="362458"/>
                    <a:pt x="0" y="339725"/>
                    <a:pt x="0" y="311658"/>
                  </a:cubicBezTo>
                  <a:cubicBezTo>
                    <a:pt x="0" y="283591"/>
                    <a:pt x="22733" y="260858"/>
                    <a:pt x="50800" y="260858"/>
                  </a:cubicBezTo>
                  <a:cubicBezTo>
                    <a:pt x="78867" y="260858"/>
                    <a:pt x="101600" y="283591"/>
                    <a:pt x="101600" y="311658"/>
                  </a:cubicBezTo>
                  <a:cubicBezTo>
                    <a:pt x="101600" y="427609"/>
                    <a:pt x="195580" y="521716"/>
                    <a:pt x="311658" y="521716"/>
                  </a:cubicBezTo>
                  <a:cubicBezTo>
                    <a:pt x="427736" y="521716"/>
                    <a:pt x="521716" y="427736"/>
                    <a:pt x="521716" y="311658"/>
                  </a:cubicBezTo>
                  <a:cubicBezTo>
                    <a:pt x="521716" y="195580"/>
                    <a:pt x="427609" y="101600"/>
                    <a:pt x="311658" y="101600"/>
                  </a:cubicBezTo>
                  <a:lnTo>
                    <a:pt x="311658" y="50800"/>
                  </a:lnTo>
                  <a:lnTo>
                    <a:pt x="311658" y="101600"/>
                  </a:lnTo>
                  <a:cubicBezTo>
                    <a:pt x="195580" y="101600"/>
                    <a:pt x="101600" y="195580"/>
                    <a:pt x="101600" y="311658"/>
                  </a:cubicBezTo>
                  <a:close/>
                </a:path>
              </a:pathLst>
            </a:custGeom>
            <a:solidFill>
              <a:srgbClr val="4FC1F9"/>
            </a:solidFill>
          </p:spPr>
        </p:sp>
      </p:grpSp>
      <p:grpSp>
        <p:nvGrpSpPr>
          <p:cNvPr name="Group 20" id="20"/>
          <p:cNvGrpSpPr/>
          <p:nvPr/>
        </p:nvGrpSpPr>
        <p:grpSpPr>
          <a:xfrm rot="0">
            <a:off x="-172000" y="3633700"/>
            <a:ext cx="380400" cy="380400"/>
            <a:chOff x="0" y="0"/>
            <a:chExt cx="507200" cy="507200"/>
          </a:xfrm>
        </p:grpSpPr>
        <p:sp>
          <p:nvSpPr>
            <p:cNvPr name="Freeform 21" id="21"/>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pic>
        <p:nvPicPr>
          <p:cNvPr name="Picture 22" id="22"/>
          <p:cNvPicPr>
            <a:picLocks noChangeAspect="true"/>
          </p:cNvPicPr>
          <p:nvPr/>
        </p:nvPicPr>
        <p:blipFill>
          <a:blip r:embed="rId11"/>
          <a:stretch>
            <a:fillRect/>
          </a:stretch>
        </p:blipFill>
        <p:spPr>
          <a:xfrm rot="-188613">
            <a:off x="6047929" y="6167579"/>
            <a:ext cx="6962399" cy="4747228"/>
          </a:xfrm>
          <a:prstGeom prst="rect">
            <a:avLst/>
          </a:prstGeom>
        </p:spPr>
      </p:pic>
      <p:pic>
        <p:nvPicPr>
          <p:cNvPr name="Picture 23" id="23"/>
          <p:cNvPicPr>
            <a:picLocks noChangeAspect="true"/>
          </p:cNvPicPr>
          <p:nvPr/>
        </p:nvPicPr>
        <p:blipFill>
          <a:blip r:embed="rId12"/>
          <a:stretch>
            <a:fillRect/>
          </a:stretch>
        </p:blipFill>
        <p:spPr>
          <a:xfrm rot="0">
            <a:off x="-765083" y="5176999"/>
            <a:ext cx="7117000" cy="5690371"/>
          </a:xfrm>
          <a:prstGeom prst="rect">
            <a:avLst/>
          </a:prstGeom>
        </p:spPr>
      </p:pic>
      <p:pic>
        <p:nvPicPr>
          <p:cNvPr name="Picture 24" id="24"/>
          <p:cNvPicPr>
            <a:picLocks noChangeAspect="true"/>
          </p:cNvPicPr>
          <p:nvPr/>
        </p:nvPicPr>
        <p:blipFill>
          <a:blip r:embed="rId13"/>
          <a:stretch>
            <a:fillRect/>
          </a:stretch>
        </p:blipFill>
        <p:spPr>
          <a:xfrm rot="0">
            <a:off x="11479302" y="6076484"/>
            <a:ext cx="7843334" cy="5265746"/>
          </a:xfrm>
          <a:prstGeom prst="rect">
            <a:avLst/>
          </a:prstGeom>
        </p:spPr>
      </p:pic>
      <p:pic>
        <p:nvPicPr>
          <p:cNvPr name="Picture 25" id="25"/>
          <p:cNvPicPr>
            <a:picLocks noChangeAspect="true"/>
          </p:cNvPicPr>
          <p:nvPr/>
        </p:nvPicPr>
        <p:blipFill>
          <a:blip r:embed="rId14"/>
          <a:stretch>
            <a:fillRect/>
          </a:stretch>
        </p:blipFill>
        <p:spPr>
          <a:xfrm rot="-1481337">
            <a:off x="3784514" y="2060335"/>
            <a:ext cx="4115920" cy="4937760"/>
          </a:xfrm>
          <a:prstGeom prst="rect">
            <a:avLst/>
          </a:prstGeom>
        </p:spPr>
      </p:pic>
      <p:pic>
        <p:nvPicPr>
          <p:cNvPr name="Picture 26" id="26"/>
          <p:cNvPicPr>
            <a:picLocks noChangeAspect="true"/>
          </p:cNvPicPr>
          <p:nvPr/>
        </p:nvPicPr>
        <p:blipFill>
          <a:blip r:embed="rId15"/>
          <a:stretch>
            <a:fillRect/>
          </a:stretch>
        </p:blipFill>
        <p:spPr>
          <a:xfrm rot="-966495">
            <a:off x="5273947" y="1777974"/>
            <a:ext cx="4115920" cy="4937760"/>
          </a:xfrm>
          <a:prstGeom prst="rect">
            <a:avLst/>
          </a:prstGeom>
        </p:spPr>
      </p:pic>
      <p:pic>
        <p:nvPicPr>
          <p:cNvPr name="Picture 27" id="27"/>
          <p:cNvPicPr>
            <a:picLocks noChangeAspect="true"/>
          </p:cNvPicPr>
          <p:nvPr/>
        </p:nvPicPr>
        <p:blipFill>
          <a:blip r:embed="rId16"/>
          <a:stretch>
            <a:fillRect/>
          </a:stretch>
        </p:blipFill>
        <p:spPr>
          <a:xfrm rot="-725846">
            <a:off x="6997491" y="1803618"/>
            <a:ext cx="4115920" cy="4937760"/>
          </a:xfrm>
          <a:prstGeom prst="rect">
            <a:avLst/>
          </a:prstGeom>
        </p:spPr>
      </p:pic>
      <p:pic>
        <p:nvPicPr>
          <p:cNvPr name="Picture 28" id="28"/>
          <p:cNvPicPr>
            <a:picLocks noChangeAspect="true"/>
          </p:cNvPicPr>
          <p:nvPr/>
        </p:nvPicPr>
        <p:blipFill>
          <a:blip r:embed="rId17"/>
          <a:stretch>
            <a:fillRect/>
          </a:stretch>
        </p:blipFill>
        <p:spPr>
          <a:xfrm rot="165422">
            <a:off x="8960142" y="2060335"/>
            <a:ext cx="4115920" cy="493776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grpSp>
        <p:nvGrpSpPr>
          <p:cNvPr name="Group 2" id="2"/>
          <p:cNvGrpSpPr/>
          <p:nvPr/>
        </p:nvGrpSpPr>
        <p:grpSpPr>
          <a:xfrm rot="0">
            <a:off x="10142100" y="7062700"/>
            <a:ext cx="1882200" cy="1882200"/>
            <a:chOff x="0" y="0"/>
            <a:chExt cx="2509600" cy="2509600"/>
          </a:xfrm>
        </p:grpSpPr>
        <p:sp>
          <p:nvSpPr>
            <p:cNvPr name="Freeform 3" id="3"/>
            <p:cNvSpPr/>
            <p:nvPr/>
          </p:nvSpPr>
          <p:spPr>
            <a:xfrm flipH="false" flipV="false" rot="0">
              <a:off x="0" y="0"/>
              <a:ext cx="2509520" cy="2509520"/>
            </a:xfrm>
            <a:custGeom>
              <a:avLst/>
              <a:gdLst/>
              <a:ahLst/>
              <a:cxnLst/>
              <a:rect r="r" b="b" t="t" l="l"/>
              <a:pathLst>
                <a:path h="2509520" w="2509520">
                  <a:moveTo>
                    <a:pt x="0" y="1254760"/>
                  </a:moveTo>
                  <a:cubicBezTo>
                    <a:pt x="0" y="561848"/>
                    <a:pt x="561848" y="0"/>
                    <a:pt x="1254760" y="0"/>
                  </a:cubicBezTo>
                  <a:cubicBezTo>
                    <a:pt x="1947672" y="0"/>
                    <a:pt x="2509520" y="561848"/>
                    <a:pt x="2509520" y="1254760"/>
                  </a:cubicBezTo>
                  <a:cubicBezTo>
                    <a:pt x="2509520" y="1947672"/>
                    <a:pt x="1947672" y="2509520"/>
                    <a:pt x="1254760" y="2509520"/>
                  </a:cubicBezTo>
                  <a:cubicBezTo>
                    <a:pt x="561848" y="2509520"/>
                    <a:pt x="0" y="1947799"/>
                    <a:pt x="0" y="1254760"/>
                  </a:cubicBezTo>
                  <a:close/>
                </a:path>
              </a:pathLst>
            </a:custGeom>
            <a:gradFill rotWithShape="true">
              <a:gsLst>
                <a:gs pos="0">
                  <a:srgbClr val="FB54F4">
                    <a:alpha val="100000"/>
                  </a:srgbClr>
                </a:gs>
                <a:gs pos="100000">
                  <a:srgbClr val="FDA7F9">
                    <a:alpha val="100000"/>
                  </a:srgbClr>
                </a:gs>
              </a:gsLst>
              <a:lin ang="5400012"/>
            </a:gradFill>
          </p:spPr>
        </p:sp>
      </p:grpSp>
      <p:sp>
        <p:nvSpPr>
          <p:cNvPr name="Freeform 4" id="4"/>
          <p:cNvSpPr/>
          <p:nvPr/>
        </p:nvSpPr>
        <p:spPr>
          <a:xfrm flipH="false" flipV="false" rot="0">
            <a:off x="5736489" y="6670183"/>
            <a:ext cx="1656048" cy="1753330"/>
          </a:xfrm>
          <a:custGeom>
            <a:avLst/>
            <a:gdLst/>
            <a:ahLst/>
            <a:cxnLst/>
            <a:rect r="r" b="b" t="t" l="l"/>
            <a:pathLst>
              <a:path h="1753330" w="1656048">
                <a:moveTo>
                  <a:pt x="0" y="0"/>
                </a:moveTo>
                <a:lnTo>
                  <a:pt x="1656048" y="0"/>
                </a:lnTo>
                <a:lnTo>
                  <a:pt x="1656048" y="1753330"/>
                </a:lnTo>
                <a:lnTo>
                  <a:pt x="0" y="17533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3808894" y="1465544"/>
            <a:ext cx="608032" cy="759306"/>
            <a:chOff x="0" y="0"/>
            <a:chExt cx="810709" cy="1012408"/>
          </a:xfrm>
        </p:grpSpPr>
        <p:sp>
          <p:nvSpPr>
            <p:cNvPr name="Freeform 6" id="6"/>
            <p:cNvSpPr/>
            <p:nvPr/>
          </p:nvSpPr>
          <p:spPr>
            <a:xfrm flipH="false" flipV="false" rot="0">
              <a:off x="0" y="127"/>
              <a:ext cx="810641" cy="1012190"/>
            </a:xfrm>
            <a:custGeom>
              <a:avLst/>
              <a:gdLst/>
              <a:ahLst/>
              <a:cxnLst/>
              <a:rect r="r" b="b" t="t" l="l"/>
              <a:pathLst>
                <a:path h="1012190" w="810641">
                  <a:moveTo>
                    <a:pt x="110744" y="156845"/>
                  </a:moveTo>
                  <a:lnTo>
                    <a:pt x="651129" y="506349"/>
                  </a:lnTo>
                  <a:lnTo>
                    <a:pt x="110744" y="855853"/>
                  </a:lnTo>
                  <a:lnTo>
                    <a:pt x="110744" y="156845"/>
                  </a:lnTo>
                  <a:close/>
                  <a:moveTo>
                    <a:pt x="54483" y="0"/>
                  </a:moveTo>
                  <a:cubicBezTo>
                    <a:pt x="45720" y="0"/>
                    <a:pt x="37084" y="2032"/>
                    <a:pt x="29464" y="6477"/>
                  </a:cubicBezTo>
                  <a:cubicBezTo>
                    <a:pt x="11176" y="15621"/>
                    <a:pt x="0" y="34925"/>
                    <a:pt x="0" y="55372"/>
                  </a:cubicBezTo>
                  <a:lnTo>
                    <a:pt x="0" y="958342"/>
                  </a:lnTo>
                  <a:cubicBezTo>
                    <a:pt x="0" y="978662"/>
                    <a:pt x="11176" y="995934"/>
                    <a:pt x="29464" y="1006094"/>
                  </a:cubicBezTo>
                  <a:cubicBezTo>
                    <a:pt x="38608" y="1010158"/>
                    <a:pt x="46736" y="1012190"/>
                    <a:pt x="55880" y="1012190"/>
                  </a:cubicBezTo>
                  <a:cubicBezTo>
                    <a:pt x="66040" y="1012190"/>
                    <a:pt x="76200" y="1010158"/>
                    <a:pt x="86360" y="1007110"/>
                  </a:cubicBezTo>
                  <a:lnTo>
                    <a:pt x="785241" y="554990"/>
                  </a:lnTo>
                  <a:cubicBezTo>
                    <a:pt x="800481" y="544830"/>
                    <a:pt x="810641" y="527558"/>
                    <a:pt x="810641" y="508381"/>
                  </a:cubicBezTo>
                  <a:cubicBezTo>
                    <a:pt x="810641" y="489204"/>
                    <a:pt x="800354" y="471805"/>
                    <a:pt x="785241" y="461645"/>
                  </a:cubicBezTo>
                  <a:lnTo>
                    <a:pt x="86360" y="9652"/>
                  </a:lnTo>
                  <a:cubicBezTo>
                    <a:pt x="76708" y="3429"/>
                    <a:pt x="65405" y="0"/>
                    <a:pt x="54483" y="0"/>
                  </a:cubicBezTo>
                  <a:close/>
                </a:path>
              </a:pathLst>
            </a:custGeom>
            <a:solidFill>
              <a:srgbClr val="4FC1F9"/>
            </a:solidFill>
          </p:spPr>
        </p:sp>
      </p:grpSp>
      <p:sp>
        <p:nvSpPr>
          <p:cNvPr name="Freeform 7" id="7"/>
          <p:cNvSpPr/>
          <p:nvPr/>
        </p:nvSpPr>
        <p:spPr>
          <a:xfrm flipH="false" flipV="false" rot="0">
            <a:off x="16519552" y="1679027"/>
            <a:ext cx="831746" cy="865845"/>
          </a:xfrm>
          <a:custGeom>
            <a:avLst/>
            <a:gdLst/>
            <a:ahLst/>
            <a:cxnLst/>
            <a:rect r="r" b="b" t="t" l="l"/>
            <a:pathLst>
              <a:path h="865845" w="831746">
                <a:moveTo>
                  <a:pt x="0" y="0"/>
                </a:moveTo>
                <a:lnTo>
                  <a:pt x="831746" y="0"/>
                </a:lnTo>
                <a:lnTo>
                  <a:pt x="831746" y="865846"/>
                </a:lnTo>
                <a:lnTo>
                  <a:pt x="0" y="8658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74322" y="7292102"/>
            <a:ext cx="780370" cy="730000"/>
          </a:xfrm>
          <a:custGeom>
            <a:avLst/>
            <a:gdLst/>
            <a:ahLst/>
            <a:cxnLst/>
            <a:rect r="r" b="b" t="t" l="l"/>
            <a:pathLst>
              <a:path h="730000" w="780370">
                <a:moveTo>
                  <a:pt x="0" y="0"/>
                </a:moveTo>
                <a:lnTo>
                  <a:pt x="780370" y="0"/>
                </a:lnTo>
                <a:lnTo>
                  <a:pt x="780370" y="730000"/>
                </a:lnTo>
                <a:lnTo>
                  <a:pt x="0" y="7300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230951" y="5652120"/>
            <a:ext cx="1005230" cy="1063939"/>
          </a:xfrm>
          <a:custGeom>
            <a:avLst/>
            <a:gdLst/>
            <a:ahLst/>
            <a:cxnLst/>
            <a:rect r="r" b="b" t="t" l="l"/>
            <a:pathLst>
              <a:path h="1063939" w="1005230">
                <a:moveTo>
                  <a:pt x="0" y="0"/>
                </a:moveTo>
                <a:lnTo>
                  <a:pt x="1005230" y="0"/>
                </a:lnTo>
                <a:lnTo>
                  <a:pt x="1005230" y="1063940"/>
                </a:lnTo>
                <a:lnTo>
                  <a:pt x="0" y="10639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0" id="10"/>
          <p:cNvGrpSpPr/>
          <p:nvPr/>
        </p:nvGrpSpPr>
        <p:grpSpPr>
          <a:xfrm rot="0">
            <a:off x="13253650" y="2861800"/>
            <a:ext cx="380400" cy="380400"/>
            <a:chOff x="0" y="0"/>
            <a:chExt cx="507200" cy="507200"/>
          </a:xfrm>
        </p:grpSpPr>
        <p:sp>
          <p:nvSpPr>
            <p:cNvPr name="Freeform 11" id="11"/>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FFFFF"/>
            </a:solidFill>
          </p:spPr>
        </p:sp>
      </p:grpSp>
      <p:grpSp>
        <p:nvGrpSpPr>
          <p:cNvPr name="Group 12" id="12"/>
          <p:cNvGrpSpPr/>
          <p:nvPr/>
        </p:nvGrpSpPr>
        <p:grpSpPr>
          <a:xfrm rot="0">
            <a:off x="-175150" y="8733200"/>
            <a:ext cx="380400" cy="380400"/>
            <a:chOff x="0" y="0"/>
            <a:chExt cx="507200" cy="507200"/>
          </a:xfrm>
        </p:grpSpPr>
        <p:sp>
          <p:nvSpPr>
            <p:cNvPr name="Freeform 13" id="13"/>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14" id="14"/>
          <p:cNvGrpSpPr/>
          <p:nvPr/>
        </p:nvGrpSpPr>
        <p:grpSpPr>
          <a:xfrm rot="0">
            <a:off x="15274150" y="478200"/>
            <a:ext cx="380400" cy="380400"/>
            <a:chOff x="0" y="0"/>
            <a:chExt cx="507200" cy="507200"/>
          </a:xfrm>
        </p:grpSpPr>
        <p:sp>
          <p:nvSpPr>
            <p:cNvPr name="Freeform 15" id="15"/>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sp>
        <p:nvSpPr>
          <p:cNvPr name="TextBox 16" id="16"/>
          <p:cNvSpPr txBox="true"/>
          <p:nvPr/>
        </p:nvSpPr>
        <p:spPr>
          <a:xfrm rot="0">
            <a:off x="13386775" y="4233526"/>
            <a:ext cx="3383550" cy="1327125"/>
          </a:xfrm>
          <a:prstGeom prst="rect">
            <a:avLst/>
          </a:prstGeom>
        </p:spPr>
        <p:txBody>
          <a:bodyPr anchor="t" rtlCol="false" tIns="0" lIns="0" bIns="0" rIns="0">
            <a:spAutoFit/>
          </a:bodyPr>
          <a:lstStyle/>
          <a:p>
            <a:pPr algn="l">
              <a:lnSpc>
                <a:spcPts val="4320"/>
              </a:lnSpc>
            </a:pPr>
            <a:r>
              <a:rPr lang="en-US" b="true" sz="3600">
                <a:solidFill>
                  <a:srgbClr val="FFFFFF"/>
                </a:solidFill>
                <a:latin typeface="Arimo Bold"/>
                <a:ea typeface="Arimo Bold"/>
                <a:cs typeface="Arimo Bold"/>
                <a:sym typeface="Arimo Bold"/>
              </a:rPr>
              <a:t>BRILLIANT BIRDIE</a:t>
            </a:r>
          </a:p>
        </p:txBody>
      </p:sp>
      <p:sp>
        <p:nvSpPr>
          <p:cNvPr name="TextBox 17" id="17"/>
          <p:cNvSpPr txBox="true"/>
          <p:nvPr/>
        </p:nvSpPr>
        <p:spPr>
          <a:xfrm rot="0">
            <a:off x="13386775" y="5586426"/>
            <a:ext cx="3383550" cy="1710075"/>
          </a:xfrm>
          <a:prstGeom prst="rect">
            <a:avLst/>
          </a:prstGeom>
        </p:spPr>
        <p:txBody>
          <a:bodyPr anchor="t" rtlCol="false" tIns="0" lIns="0" bIns="0" rIns="0">
            <a:spAutoFit/>
          </a:bodyPr>
          <a:lstStyle/>
          <a:p>
            <a:pPr algn="l">
              <a:lnSpc>
                <a:spcPts val="3840"/>
              </a:lnSpc>
            </a:pPr>
            <a:r>
              <a:rPr lang="en-US" sz="3200">
                <a:solidFill>
                  <a:srgbClr val="FFFFFF"/>
                </a:solidFill>
                <a:latin typeface="IBM Plex Sans"/>
                <a:ea typeface="IBM Plex Sans"/>
                <a:cs typeface="IBM Plex Sans"/>
                <a:sym typeface="IBM Plex Sans"/>
              </a:rPr>
              <a:t>Here you could talk a bit about this person</a:t>
            </a:r>
          </a:p>
        </p:txBody>
      </p:sp>
      <p:grpSp>
        <p:nvGrpSpPr>
          <p:cNvPr name="Group 18" id="18"/>
          <p:cNvGrpSpPr/>
          <p:nvPr/>
        </p:nvGrpSpPr>
        <p:grpSpPr>
          <a:xfrm rot="0">
            <a:off x="6225600" y="2861800"/>
            <a:ext cx="5836800" cy="5836800"/>
            <a:chOff x="0" y="0"/>
            <a:chExt cx="7782400" cy="7782400"/>
          </a:xfrm>
        </p:grpSpPr>
        <p:sp>
          <p:nvSpPr>
            <p:cNvPr name="Freeform 19" id="19"/>
            <p:cNvSpPr/>
            <p:nvPr/>
          </p:nvSpPr>
          <p:spPr>
            <a:xfrm flipH="false" flipV="false" rot="0">
              <a:off x="0" y="0"/>
              <a:ext cx="7782433" cy="7782433"/>
            </a:xfrm>
            <a:custGeom>
              <a:avLst/>
              <a:gdLst/>
              <a:ahLst/>
              <a:cxnLst/>
              <a:rect r="r" b="b" t="t" l="l"/>
              <a:pathLst>
                <a:path h="7782433" w="7782433">
                  <a:moveTo>
                    <a:pt x="0" y="2216658"/>
                  </a:moveTo>
                  <a:cubicBezTo>
                    <a:pt x="0" y="992378"/>
                    <a:pt x="992378" y="0"/>
                    <a:pt x="2216658" y="0"/>
                  </a:cubicBezTo>
                  <a:lnTo>
                    <a:pt x="5565775" y="0"/>
                  </a:lnTo>
                  <a:lnTo>
                    <a:pt x="5565775" y="50800"/>
                  </a:lnTo>
                  <a:lnTo>
                    <a:pt x="5565775" y="0"/>
                  </a:lnTo>
                  <a:lnTo>
                    <a:pt x="5565775" y="50800"/>
                  </a:lnTo>
                  <a:lnTo>
                    <a:pt x="5565775" y="0"/>
                  </a:lnTo>
                  <a:cubicBezTo>
                    <a:pt x="6789928" y="0"/>
                    <a:pt x="7782433" y="992378"/>
                    <a:pt x="7782433" y="2216658"/>
                  </a:cubicBezTo>
                  <a:lnTo>
                    <a:pt x="7731633" y="2216658"/>
                  </a:lnTo>
                  <a:lnTo>
                    <a:pt x="7782433" y="2216658"/>
                  </a:lnTo>
                  <a:lnTo>
                    <a:pt x="7782433" y="5565775"/>
                  </a:lnTo>
                  <a:lnTo>
                    <a:pt x="7731633" y="5565775"/>
                  </a:lnTo>
                  <a:lnTo>
                    <a:pt x="7782433" y="5565775"/>
                  </a:lnTo>
                  <a:cubicBezTo>
                    <a:pt x="7782433" y="6789928"/>
                    <a:pt x="6790055" y="7782433"/>
                    <a:pt x="5565775" y="7782433"/>
                  </a:cubicBezTo>
                  <a:lnTo>
                    <a:pt x="5565775" y="7731633"/>
                  </a:lnTo>
                  <a:lnTo>
                    <a:pt x="5565775" y="7782433"/>
                  </a:lnTo>
                  <a:lnTo>
                    <a:pt x="2216658" y="7782433"/>
                  </a:lnTo>
                  <a:lnTo>
                    <a:pt x="2216658" y="7731633"/>
                  </a:lnTo>
                  <a:lnTo>
                    <a:pt x="2216658" y="7782433"/>
                  </a:lnTo>
                  <a:cubicBezTo>
                    <a:pt x="992378" y="7782433"/>
                    <a:pt x="0" y="6789928"/>
                    <a:pt x="0" y="5565775"/>
                  </a:cubicBezTo>
                  <a:lnTo>
                    <a:pt x="0" y="2216658"/>
                  </a:lnTo>
                  <a:lnTo>
                    <a:pt x="50800" y="2216658"/>
                  </a:lnTo>
                  <a:lnTo>
                    <a:pt x="0" y="2216658"/>
                  </a:lnTo>
                  <a:moveTo>
                    <a:pt x="101600" y="2216658"/>
                  </a:moveTo>
                  <a:lnTo>
                    <a:pt x="101600" y="5565775"/>
                  </a:lnTo>
                  <a:lnTo>
                    <a:pt x="50800" y="5565775"/>
                  </a:lnTo>
                  <a:lnTo>
                    <a:pt x="101600" y="5565775"/>
                  </a:lnTo>
                  <a:cubicBezTo>
                    <a:pt x="101600" y="6733921"/>
                    <a:pt x="1048512" y="7680833"/>
                    <a:pt x="2216658" y="7680833"/>
                  </a:cubicBezTo>
                  <a:lnTo>
                    <a:pt x="5565775" y="7680833"/>
                  </a:lnTo>
                  <a:cubicBezTo>
                    <a:pt x="6733921" y="7680833"/>
                    <a:pt x="7680833" y="6733921"/>
                    <a:pt x="7680833" y="5565775"/>
                  </a:cubicBezTo>
                  <a:lnTo>
                    <a:pt x="7680833" y="2216658"/>
                  </a:lnTo>
                  <a:cubicBezTo>
                    <a:pt x="7680833" y="1048512"/>
                    <a:pt x="6733921" y="101600"/>
                    <a:pt x="5565775" y="101600"/>
                  </a:cubicBezTo>
                  <a:lnTo>
                    <a:pt x="2216658" y="101600"/>
                  </a:lnTo>
                  <a:lnTo>
                    <a:pt x="2216658" y="50800"/>
                  </a:lnTo>
                  <a:lnTo>
                    <a:pt x="2216658" y="101600"/>
                  </a:lnTo>
                  <a:cubicBezTo>
                    <a:pt x="1048512" y="101600"/>
                    <a:pt x="101600" y="1048512"/>
                    <a:pt x="101600" y="2216658"/>
                  </a:cubicBezTo>
                  <a:close/>
                </a:path>
              </a:pathLst>
            </a:custGeom>
            <a:solidFill>
              <a:srgbClr val="FB54F4"/>
            </a:solidFill>
          </p:spPr>
        </p:sp>
      </p:grpSp>
      <p:sp>
        <p:nvSpPr>
          <p:cNvPr name="TextBox 20" id="20"/>
          <p:cNvSpPr txBox="true"/>
          <p:nvPr/>
        </p:nvSpPr>
        <p:spPr>
          <a:xfrm rot="0">
            <a:off x="1517625" y="943375"/>
            <a:ext cx="15252750" cy="1000650"/>
          </a:xfrm>
          <a:prstGeom prst="rect">
            <a:avLst/>
          </a:prstGeom>
        </p:spPr>
        <p:txBody>
          <a:bodyPr anchor="t" rtlCol="false" tIns="0" lIns="0" bIns="0" rIns="0">
            <a:spAutoFit/>
          </a:bodyPr>
          <a:lstStyle/>
          <a:p>
            <a:pPr algn="l">
              <a:lnSpc>
                <a:spcPts val="6719"/>
              </a:lnSpc>
            </a:pPr>
            <a:r>
              <a:rPr lang="en-US" b="true" sz="5599">
                <a:solidFill>
                  <a:srgbClr val="FFFFFF"/>
                </a:solidFill>
                <a:latin typeface="Arimo Bold"/>
                <a:ea typeface="Arimo Bold"/>
                <a:cs typeface="Arimo Bold"/>
                <a:sym typeface="Arimo Bold"/>
              </a:rPr>
              <a:t>OUR TEAM</a:t>
            </a:r>
          </a:p>
        </p:txBody>
      </p:sp>
      <p:sp>
        <p:nvSpPr>
          <p:cNvPr name="TextBox 21" id="21"/>
          <p:cNvSpPr txBox="true"/>
          <p:nvPr/>
        </p:nvSpPr>
        <p:spPr>
          <a:xfrm rot="0">
            <a:off x="1517625" y="4233526"/>
            <a:ext cx="3383550" cy="1327125"/>
          </a:xfrm>
          <a:prstGeom prst="rect">
            <a:avLst/>
          </a:prstGeom>
        </p:spPr>
        <p:txBody>
          <a:bodyPr anchor="t" rtlCol="false" tIns="0" lIns="0" bIns="0" rIns="0">
            <a:spAutoFit/>
          </a:bodyPr>
          <a:lstStyle/>
          <a:p>
            <a:pPr algn="r">
              <a:lnSpc>
                <a:spcPts val="4320"/>
              </a:lnSpc>
            </a:pPr>
            <a:r>
              <a:rPr lang="en-US" b="true" sz="3600">
                <a:solidFill>
                  <a:srgbClr val="FFFFFF"/>
                </a:solidFill>
                <a:latin typeface="Arimo Bold"/>
                <a:ea typeface="Arimo Bold"/>
                <a:cs typeface="Arimo Bold"/>
                <a:sym typeface="Arimo Bold"/>
              </a:rPr>
              <a:t>AWESOME ANDY</a:t>
            </a:r>
          </a:p>
        </p:txBody>
      </p:sp>
      <p:sp>
        <p:nvSpPr>
          <p:cNvPr name="TextBox 22" id="22"/>
          <p:cNvSpPr txBox="true"/>
          <p:nvPr/>
        </p:nvSpPr>
        <p:spPr>
          <a:xfrm rot="0">
            <a:off x="1517625" y="5586426"/>
            <a:ext cx="3383550" cy="1710075"/>
          </a:xfrm>
          <a:prstGeom prst="rect">
            <a:avLst/>
          </a:prstGeom>
        </p:spPr>
        <p:txBody>
          <a:bodyPr anchor="t" rtlCol="false" tIns="0" lIns="0" bIns="0" rIns="0">
            <a:spAutoFit/>
          </a:bodyPr>
          <a:lstStyle/>
          <a:p>
            <a:pPr algn="r">
              <a:lnSpc>
                <a:spcPts val="3840"/>
              </a:lnSpc>
            </a:pPr>
            <a:r>
              <a:rPr lang="en-US" sz="3200">
                <a:solidFill>
                  <a:srgbClr val="FFFFFF"/>
                </a:solidFill>
                <a:latin typeface="IBM Plex Sans"/>
                <a:ea typeface="IBM Plex Sans"/>
                <a:cs typeface="IBM Plex Sans"/>
                <a:sym typeface="IBM Plex Sans"/>
              </a:rPr>
              <a:t>Here you could talk a bit about this person</a:t>
            </a:r>
          </a:p>
        </p:txBody>
      </p:sp>
      <p:sp>
        <p:nvSpPr>
          <p:cNvPr name="Freeform 23" id="23"/>
          <p:cNvSpPr/>
          <p:nvPr/>
        </p:nvSpPr>
        <p:spPr>
          <a:xfrm flipH="false" flipV="false" rot="0">
            <a:off x="6510500" y="3146800"/>
            <a:ext cx="5266800" cy="5266800"/>
          </a:xfrm>
          <a:custGeom>
            <a:avLst/>
            <a:gdLst/>
            <a:ahLst/>
            <a:cxnLst/>
            <a:rect r="r" b="b" t="t" l="l"/>
            <a:pathLst>
              <a:path h="5266800" w="5266800">
                <a:moveTo>
                  <a:pt x="0" y="0"/>
                </a:moveTo>
                <a:lnTo>
                  <a:pt x="5266800" y="0"/>
                </a:lnTo>
                <a:lnTo>
                  <a:pt x="5266800" y="5266800"/>
                </a:lnTo>
                <a:lnTo>
                  <a:pt x="0" y="5266800"/>
                </a:lnTo>
                <a:lnTo>
                  <a:pt x="0" y="0"/>
                </a:lnTo>
                <a:close/>
              </a:path>
            </a:pathLst>
          </a:custGeom>
          <a:blipFill>
            <a:blip r:embed="rId11"/>
            <a:stretch>
              <a:fillRect l="-11248" t="-11248" r="-11259" b="-11259"/>
            </a:stretch>
          </a:blipFill>
        </p:spPr>
      </p:sp>
      <p:grpSp>
        <p:nvGrpSpPr>
          <p:cNvPr name="Group 24" id="24"/>
          <p:cNvGrpSpPr/>
          <p:nvPr/>
        </p:nvGrpSpPr>
        <p:grpSpPr>
          <a:xfrm rot="0">
            <a:off x="6263700" y="2899900"/>
            <a:ext cx="1029000" cy="1029000"/>
            <a:chOff x="0" y="0"/>
            <a:chExt cx="1372000" cy="1372000"/>
          </a:xfrm>
        </p:grpSpPr>
        <p:sp>
          <p:nvSpPr>
            <p:cNvPr name="Freeform 25" id="25"/>
            <p:cNvSpPr/>
            <p:nvPr/>
          </p:nvSpPr>
          <p:spPr>
            <a:xfrm flipH="false" flipV="false" rot="0">
              <a:off x="0" y="0"/>
              <a:ext cx="1372108" cy="1372108"/>
            </a:xfrm>
            <a:custGeom>
              <a:avLst/>
              <a:gdLst/>
              <a:ahLst/>
              <a:cxnLst/>
              <a:rect r="r" b="b" t="t" l="l"/>
              <a:pathLst>
                <a:path h="1372108" w="1372108">
                  <a:moveTo>
                    <a:pt x="0" y="686054"/>
                  </a:moveTo>
                  <a:cubicBezTo>
                    <a:pt x="0" y="307086"/>
                    <a:pt x="307086" y="0"/>
                    <a:pt x="686054" y="0"/>
                  </a:cubicBezTo>
                  <a:cubicBezTo>
                    <a:pt x="1065022" y="0"/>
                    <a:pt x="1372108" y="307086"/>
                    <a:pt x="1372108" y="686054"/>
                  </a:cubicBezTo>
                  <a:cubicBezTo>
                    <a:pt x="1372108" y="1065022"/>
                    <a:pt x="1065022" y="1372108"/>
                    <a:pt x="686054" y="1372108"/>
                  </a:cubicBezTo>
                  <a:cubicBezTo>
                    <a:pt x="307086" y="1372108"/>
                    <a:pt x="0" y="1064895"/>
                    <a:pt x="0" y="686054"/>
                  </a:cubicBezTo>
                  <a:close/>
                </a:path>
              </a:pathLst>
            </a:custGeom>
            <a:gradFill rotWithShape="true">
              <a:gsLst>
                <a:gs pos="0">
                  <a:srgbClr val="FFFFFF">
                    <a:alpha val="100000"/>
                  </a:srgbClr>
                </a:gs>
                <a:gs pos="100000">
                  <a:srgbClr val="FDA7F9">
                    <a:alpha val="100000"/>
                  </a:srgbClr>
                </a:gs>
              </a:gsLst>
              <a:lin ang="5400700"/>
            </a:gradFill>
          </p:spPr>
        </p:sp>
      </p:grpSp>
      <p:sp>
        <p:nvSpPr>
          <p:cNvPr name="Freeform 26" id="26"/>
          <p:cNvSpPr/>
          <p:nvPr/>
        </p:nvSpPr>
        <p:spPr>
          <a:xfrm flipH="false" flipV="false" rot="0">
            <a:off x="10616094" y="2250306"/>
            <a:ext cx="1753372" cy="2328177"/>
          </a:xfrm>
          <a:custGeom>
            <a:avLst/>
            <a:gdLst/>
            <a:ahLst/>
            <a:cxnLst/>
            <a:rect r="r" b="b" t="t" l="l"/>
            <a:pathLst>
              <a:path h="2328177" w="1753372">
                <a:moveTo>
                  <a:pt x="0" y="0"/>
                </a:moveTo>
                <a:lnTo>
                  <a:pt x="1753372" y="0"/>
                </a:lnTo>
                <a:lnTo>
                  <a:pt x="1753372" y="2328178"/>
                </a:lnTo>
                <a:lnTo>
                  <a:pt x="0" y="232817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F1524">
                <a:alpha val="100000"/>
              </a:srgbClr>
            </a:gs>
            <a:gs pos="65000">
              <a:srgbClr val="2B3880">
                <a:alpha val="100000"/>
              </a:srgbClr>
            </a:gs>
            <a:gs pos="100000">
              <a:srgbClr val="5F3F9E">
                <a:alpha val="100000"/>
              </a:srgbClr>
            </a:gs>
          </a:gsLst>
          <a:lin ang="5400012"/>
        </a:gradFill>
      </p:bgPr>
    </p:bg>
    <p:spTree>
      <p:nvGrpSpPr>
        <p:cNvPr id="1" name=""/>
        <p:cNvGrpSpPr/>
        <p:nvPr/>
      </p:nvGrpSpPr>
      <p:grpSpPr>
        <a:xfrm>
          <a:off x="0" y="0"/>
          <a:ext cx="0" cy="0"/>
          <a:chOff x="0" y="0"/>
          <a:chExt cx="0" cy="0"/>
        </a:xfrm>
      </p:grpSpPr>
      <p:grpSp>
        <p:nvGrpSpPr>
          <p:cNvPr name="Group 2" id="2"/>
          <p:cNvGrpSpPr/>
          <p:nvPr/>
        </p:nvGrpSpPr>
        <p:grpSpPr>
          <a:xfrm rot="0">
            <a:off x="5637432" y="1270018"/>
            <a:ext cx="7013160" cy="3952816"/>
            <a:chOff x="0" y="0"/>
            <a:chExt cx="9350880" cy="5270421"/>
          </a:xfrm>
        </p:grpSpPr>
        <p:sp>
          <p:nvSpPr>
            <p:cNvPr name="Freeform 3" id="3"/>
            <p:cNvSpPr/>
            <p:nvPr/>
          </p:nvSpPr>
          <p:spPr>
            <a:xfrm flipH="false" flipV="false" rot="0">
              <a:off x="0" y="0"/>
              <a:ext cx="9350883" cy="5270500"/>
            </a:xfrm>
            <a:custGeom>
              <a:avLst/>
              <a:gdLst/>
              <a:ahLst/>
              <a:cxnLst/>
              <a:rect r="r" b="b" t="t" l="l"/>
              <a:pathLst>
                <a:path h="5270500" w="9350883">
                  <a:moveTo>
                    <a:pt x="0" y="895096"/>
                  </a:moveTo>
                  <a:cubicBezTo>
                    <a:pt x="0" y="400685"/>
                    <a:pt x="400685" y="0"/>
                    <a:pt x="895096" y="0"/>
                  </a:cubicBezTo>
                  <a:lnTo>
                    <a:pt x="8455787" y="0"/>
                  </a:lnTo>
                  <a:cubicBezTo>
                    <a:pt x="8950071" y="0"/>
                    <a:pt x="9350883" y="400685"/>
                    <a:pt x="9350883" y="895096"/>
                  </a:cubicBezTo>
                  <a:lnTo>
                    <a:pt x="9350883" y="4375404"/>
                  </a:lnTo>
                  <a:cubicBezTo>
                    <a:pt x="9350883" y="4869688"/>
                    <a:pt x="8950198" y="5270500"/>
                    <a:pt x="8455787" y="5270500"/>
                  </a:cubicBezTo>
                  <a:lnTo>
                    <a:pt x="895096" y="5270500"/>
                  </a:lnTo>
                  <a:cubicBezTo>
                    <a:pt x="400685" y="5270373"/>
                    <a:pt x="0" y="4869688"/>
                    <a:pt x="0" y="4375404"/>
                  </a:cubicBezTo>
                  <a:close/>
                </a:path>
              </a:pathLst>
            </a:custGeom>
            <a:solidFill>
              <a:srgbClr val="0F1524">
                <a:alpha val="5490"/>
              </a:srgbClr>
            </a:solidFill>
          </p:spPr>
        </p:sp>
      </p:grpSp>
      <p:sp>
        <p:nvSpPr>
          <p:cNvPr name="AutoShape 4" id="4"/>
          <p:cNvSpPr/>
          <p:nvPr/>
        </p:nvSpPr>
        <p:spPr>
          <a:xfrm rot="29431">
            <a:off x="5813303" y="2236925"/>
            <a:ext cx="6675395" cy="0"/>
          </a:xfrm>
          <a:prstGeom prst="line">
            <a:avLst/>
          </a:prstGeom>
          <a:ln cap="rnd" w="19050">
            <a:solidFill>
              <a:srgbClr val="4FC1F9"/>
            </a:solidFill>
            <a:prstDash val="solid"/>
            <a:headEnd type="none" len="sm" w="sm"/>
            <a:tailEnd type="none" len="sm" w="sm"/>
          </a:ln>
        </p:spPr>
      </p:sp>
      <p:sp>
        <p:nvSpPr>
          <p:cNvPr name="AutoShape 5" id="5"/>
          <p:cNvSpPr/>
          <p:nvPr/>
        </p:nvSpPr>
        <p:spPr>
          <a:xfrm rot="29431">
            <a:off x="5813303" y="2631575"/>
            <a:ext cx="6675395" cy="0"/>
          </a:xfrm>
          <a:prstGeom prst="line">
            <a:avLst/>
          </a:prstGeom>
          <a:ln cap="rnd" w="19050">
            <a:solidFill>
              <a:srgbClr val="4FC1F9"/>
            </a:solidFill>
            <a:prstDash val="solid"/>
            <a:headEnd type="none" len="sm" w="sm"/>
            <a:tailEnd type="none" len="sm" w="sm"/>
          </a:ln>
        </p:spPr>
      </p:sp>
      <p:sp>
        <p:nvSpPr>
          <p:cNvPr name="AutoShape 6" id="6"/>
          <p:cNvSpPr/>
          <p:nvPr/>
        </p:nvSpPr>
        <p:spPr>
          <a:xfrm rot="29431">
            <a:off x="5813303" y="3026225"/>
            <a:ext cx="6675395" cy="0"/>
          </a:xfrm>
          <a:prstGeom prst="line">
            <a:avLst/>
          </a:prstGeom>
          <a:ln cap="rnd" w="19050">
            <a:solidFill>
              <a:srgbClr val="4FC1F9"/>
            </a:solidFill>
            <a:prstDash val="solid"/>
            <a:headEnd type="none" len="sm" w="sm"/>
            <a:tailEnd type="none" len="sm" w="sm"/>
          </a:ln>
        </p:spPr>
      </p:sp>
      <p:sp>
        <p:nvSpPr>
          <p:cNvPr name="AutoShape 7" id="7"/>
          <p:cNvSpPr/>
          <p:nvPr/>
        </p:nvSpPr>
        <p:spPr>
          <a:xfrm rot="29431">
            <a:off x="5813303" y="3420875"/>
            <a:ext cx="6675395" cy="0"/>
          </a:xfrm>
          <a:prstGeom prst="line">
            <a:avLst/>
          </a:prstGeom>
          <a:ln cap="rnd" w="19050">
            <a:solidFill>
              <a:srgbClr val="4FC1F9"/>
            </a:solidFill>
            <a:prstDash val="solid"/>
            <a:headEnd type="none" len="sm" w="sm"/>
            <a:tailEnd type="none" len="sm" w="sm"/>
          </a:ln>
        </p:spPr>
      </p:sp>
      <p:sp>
        <p:nvSpPr>
          <p:cNvPr name="AutoShape 8" id="8"/>
          <p:cNvSpPr/>
          <p:nvPr/>
        </p:nvSpPr>
        <p:spPr>
          <a:xfrm rot="29431">
            <a:off x="5813303" y="3815525"/>
            <a:ext cx="6675395" cy="0"/>
          </a:xfrm>
          <a:prstGeom prst="line">
            <a:avLst/>
          </a:prstGeom>
          <a:ln cap="rnd" w="19050">
            <a:solidFill>
              <a:srgbClr val="4FC1F9"/>
            </a:solidFill>
            <a:prstDash val="solid"/>
            <a:headEnd type="none" len="sm" w="sm"/>
            <a:tailEnd type="none" len="sm" w="sm"/>
          </a:ln>
        </p:spPr>
      </p:sp>
      <p:sp>
        <p:nvSpPr>
          <p:cNvPr name="AutoShape 9" id="9"/>
          <p:cNvSpPr/>
          <p:nvPr/>
        </p:nvSpPr>
        <p:spPr>
          <a:xfrm rot="29431">
            <a:off x="5813303" y="4210175"/>
            <a:ext cx="6675395" cy="0"/>
          </a:xfrm>
          <a:prstGeom prst="line">
            <a:avLst/>
          </a:prstGeom>
          <a:ln cap="rnd" w="19050">
            <a:solidFill>
              <a:srgbClr val="4FC1F9"/>
            </a:solidFill>
            <a:prstDash val="solid"/>
            <a:headEnd type="none" len="sm" w="sm"/>
            <a:tailEnd type="none" len="sm" w="sm"/>
          </a:ln>
        </p:spPr>
      </p:sp>
      <p:sp>
        <p:nvSpPr>
          <p:cNvPr name="AutoShape 10" id="10"/>
          <p:cNvSpPr/>
          <p:nvPr/>
        </p:nvSpPr>
        <p:spPr>
          <a:xfrm rot="29431">
            <a:off x="5813303" y="4604825"/>
            <a:ext cx="6675395" cy="0"/>
          </a:xfrm>
          <a:prstGeom prst="line">
            <a:avLst/>
          </a:prstGeom>
          <a:ln cap="rnd" w="19050">
            <a:solidFill>
              <a:srgbClr val="4FC1F9"/>
            </a:solidFill>
            <a:prstDash val="solid"/>
            <a:headEnd type="none" len="sm" w="sm"/>
            <a:tailEnd type="none" len="sm" w="sm"/>
          </a:ln>
        </p:spPr>
      </p:sp>
      <p:sp>
        <p:nvSpPr>
          <p:cNvPr name="AutoShape 11" id="11"/>
          <p:cNvSpPr/>
          <p:nvPr/>
        </p:nvSpPr>
        <p:spPr>
          <a:xfrm rot="29431">
            <a:off x="5813303" y="1842275"/>
            <a:ext cx="6675395" cy="0"/>
          </a:xfrm>
          <a:prstGeom prst="line">
            <a:avLst/>
          </a:prstGeom>
          <a:ln cap="rnd" w="19050">
            <a:solidFill>
              <a:srgbClr val="4FC1F9"/>
            </a:solidFill>
            <a:prstDash val="solid"/>
            <a:headEnd type="none" len="sm" w="sm"/>
            <a:tailEnd type="none" len="sm" w="sm"/>
          </a:ln>
        </p:spPr>
      </p:sp>
      <p:grpSp>
        <p:nvGrpSpPr>
          <p:cNvPr name="Group 12" id="12"/>
          <p:cNvGrpSpPr/>
          <p:nvPr/>
        </p:nvGrpSpPr>
        <p:grpSpPr>
          <a:xfrm rot="0">
            <a:off x="5783674" y="1422850"/>
            <a:ext cx="6720404" cy="3647124"/>
            <a:chOff x="0" y="0"/>
            <a:chExt cx="8960539" cy="4862832"/>
          </a:xfrm>
        </p:grpSpPr>
        <p:sp>
          <p:nvSpPr>
            <p:cNvPr name="Freeform 13" id="13"/>
            <p:cNvSpPr/>
            <p:nvPr/>
          </p:nvSpPr>
          <p:spPr>
            <a:xfrm flipH="false" flipV="false" rot="0">
              <a:off x="0" y="0"/>
              <a:ext cx="8960486" cy="4862830"/>
            </a:xfrm>
            <a:custGeom>
              <a:avLst/>
              <a:gdLst/>
              <a:ahLst/>
              <a:cxnLst/>
              <a:rect r="r" b="b" t="t" l="l"/>
              <a:pathLst>
                <a:path h="4862830" w="8960486">
                  <a:moveTo>
                    <a:pt x="0" y="795655"/>
                  </a:moveTo>
                  <a:cubicBezTo>
                    <a:pt x="0" y="355727"/>
                    <a:pt x="359918" y="0"/>
                    <a:pt x="802894" y="0"/>
                  </a:cubicBezTo>
                  <a:lnTo>
                    <a:pt x="8157591" y="0"/>
                  </a:lnTo>
                  <a:lnTo>
                    <a:pt x="8157591" y="50800"/>
                  </a:lnTo>
                  <a:lnTo>
                    <a:pt x="8157591" y="0"/>
                  </a:lnTo>
                  <a:cubicBezTo>
                    <a:pt x="8600567" y="0"/>
                    <a:pt x="8960486" y="355727"/>
                    <a:pt x="8960486" y="795655"/>
                  </a:cubicBezTo>
                  <a:lnTo>
                    <a:pt x="8909686" y="795655"/>
                  </a:lnTo>
                  <a:lnTo>
                    <a:pt x="8960486" y="795655"/>
                  </a:lnTo>
                  <a:lnTo>
                    <a:pt x="8960486" y="4067175"/>
                  </a:lnTo>
                  <a:lnTo>
                    <a:pt x="8909686" y="4067175"/>
                  </a:lnTo>
                  <a:lnTo>
                    <a:pt x="8960486" y="4067175"/>
                  </a:lnTo>
                  <a:cubicBezTo>
                    <a:pt x="8960486" y="4507103"/>
                    <a:pt x="8600567" y="4862830"/>
                    <a:pt x="8157591" y="4862830"/>
                  </a:cubicBezTo>
                  <a:lnTo>
                    <a:pt x="8157591" y="4812030"/>
                  </a:lnTo>
                  <a:lnTo>
                    <a:pt x="8157591" y="4862830"/>
                  </a:lnTo>
                  <a:lnTo>
                    <a:pt x="802894" y="4862830"/>
                  </a:lnTo>
                  <a:lnTo>
                    <a:pt x="802894" y="4812030"/>
                  </a:lnTo>
                  <a:lnTo>
                    <a:pt x="802894" y="4862830"/>
                  </a:lnTo>
                  <a:cubicBezTo>
                    <a:pt x="359918" y="4862830"/>
                    <a:pt x="0" y="4507103"/>
                    <a:pt x="0" y="4067175"/>
                  </a:cubicBezTo>
                  <a:lnTo>
                    <a:pt x="0" y="795655"/>
                  </a:lnTo>
                  <a:lnTo>
                    <a:pt x="50800" y="795655"/>
                  </a:lnTo>
                  <a:lnTo>
                    <a:pt x="0" y="795655"/>
                  </a:lnTo>
                  <a:moveTo>
                    <a:pt x="101600" y="795655"/>
                  </a:moveTo>
                  <a:lnTo>
                    <a:pt x="101600" y="4067175"/>
                  </a:lnTo>
                  <a:lnTo>
                    <a:pt x="50800" y="4067175"/>
                  </a:lnTo>
                  <a:lnTo>
                    <a:pt x="101600" y="4067175"/>
                  </a:lnTo>
                  <a:cubicBezTo>
                    <a:pt x="101600" y="4450080"/>
                    <a:pt x="415163" y="4761230"/>
                    <a:pt x="802894" y="4761230"/>
                  </a:cubicBezTo>
                  <a:lnTo>
                    <a:pt x="8157591" y="4761230"/>
                  </a:lnTo>
                  <a:cubicBezTo>
                    <a:pt x="8545323" y="4761230"/>
                    <a:pt x="8858886" y="4450080"/>
                    <a:pt x="8858886" y="4067175"/>
                  </a:cubicBezTo>
                  <a:lnTo>
                    <a:pt x="8858886" y="795655"/>
                  </a:lnTo>
                  <a:cubicBezTo>
                    <a:pt x="8858885" y="412750"/>
                    <a:pt x="8545449" y="101600"/>
                    <a:pt x="8157591" y="101600"/>
                  </a:cubicBezTo>
                  <a:lnTo>
                    <a:pt x="802894" y="101600"/>
                  </a:lnTo>
                  <a:lnTo>
                    <a:pt x="802894" y="50800"/>
                  </a:lnTo>
                  <a:lnTo>
                    <a:pt x="802894" y="101600"/>
                  </a:lnTo>
                  <a:cubicBezTo>
                    <a:pt x="415163" y="101600"/>
                    <a:pt x="101600" y="412750"/>
                    <a:pt x="101600" y="795655"/>
                  </a:cubicBezTo>
                  <a:close/>
                </a:path>
              </a:pathLst>
            </a:custGeom>
            <a:solidFill>
              <a:srgbClr val="FB54F4"/>
            </a:solidFill>
          </p:spPr>
        </p:sp>
      </p:grpSp>
      <p:grpSp>
        <p:nvGrpSpPr>
          <p:cNvPr name="Group 14" id="14"/>
          <p:cNvGrpSpPr/>
          <p:nvPr/>
        </p:nvGrpSpPr>
        <p:grpSpPr>
          <a:xfrm rot="0">
            <a:off x="7946100" y="2048526"/>
            <a:ext cx="2395800" cy="2395800"/>
            <a:chOff x="0" y="0"/>
            <a:chExt cx="3194400" cy="3194400"/>
          </a:xfrm>
        </p:grpSpPr>
        <p:sp>
          <p:nvSpPr>
            <p:cNvPr name="Freeform 15" id="15"/>
            <p:cNvSpPr/>
            <p:nvPr/>
          </p:nvSpPr>
          <p:spPr>
            <a:xfrm flipH="false" flipV="false" rot="0">
              <a:off x="0" y="0"/>
              <a:ext cx="3194431" cy="3194431"/>
            </a:xfrm>
            <a:custGeom>
              <a:avLst/>
              <a:gdLst/>
              <a:ahLst/>
              <a:cxnLst/>
              <a:rect r="r" b="b" t="t" l="l"/>
              <a:pathLst>
                <a:path h="3194431" w="3194431">
                  <a:moveTo>
                    <a:pt x="0" y="1597152"/>
                  </a:moveTo>
                  <a:cubicBezTo>
                    <a:pt x="0" y="715137"/>
                    <a:pt x="715137" y="0"/>
                    <a:pt x="1597152" y="0"/>
                  </a:cubicBezTo>
                  <a:cubicBezTo>
                    <a:pt x="2479167" y="0"/>
                    <a:pt x="3194431" y="715137"/>
                    <a:pt x="3194431" y="1597152"/>
                  </a:cubicBezTo>
                  <a:cubicBezTo>
                    <a:pt x="3194431" y="2479167"/>
                    <a:pt x="2479294" y="3194431"/>
                    <a:pt x="1597152" y="3194431"/>
                  </a:cubicBezTo>
                  <a:cubicBezTo>
                    <a:pt x="715010" y="3194431"/>
                    <a:pt x="0" y="2479294"/>
                    <a:pt x="0" y="1597152"/>
                  </a:cubicBezTo>
                  <a:close/>
                </a:path>
              </a:pathLst>
            </a:custGeom>
            <a:gradFill rotWithShape="true">
              <a:gsLst>
                <a:gs pos="0">
                  <a:srgbClr val="FFFFFF">
                    <a:alpha val="100000"/>
                  </a:srgbClr>
                </a:gs>
                <a:gs pos="100000">
                  <a:srgbClr val="FDA7F9">
                    <a:alpha val="100000"/>
                  </a:srgbClr>
                </a:gs>
              </a:gsLst>
              <a:lin ang="5400012"/>
            </a:gradFill>
          </p:spPr>
        </p:sp>
      </p:grpSp>
      <p:sp>
        <p:nvSpPr>
          <p:cNvPr name="TextBox 16" id="16"/>
          <p:cNvSpPr txBox="true"/>
          <p:nvPr/>
        </p:nvSpPr>
        <p:spPr>
          <a:xfrm rot="0">
            <a:off x="5678325" y="5665325"/>
            <a:ext cx="6931350" cy="1007250"/>
          </a:xfrm>
          <a:prstGeom prst="rect">
            <a:avLst/>
          </a:prstGeom>
        </p:spPr>
        <p:txBody>
          <a:bodyPr anchor="t" rtlCol="false" tIns="0" lIns="0" bIns="0" rIns="0">
            <a:spAutoFit/>
          </a:bodyPr>
          <a:lstStyle/>
          <a:p>
            <a:pPr algn="ctr">
              <a:lnSpc>
                <a:spcPts val="6719"/>
              </a:lnSpc>
            </a:pPr>
            <a:r>
              <a:rPr lang="en-US" b="true" sz="5599">
                <a:solidFill>
                  <a:srgbClr val="FFFFFF"/>
                </a:solidFill>
                <a:latin typeface="Arimo Bold"/>
                <a:ea typeface="Arimo Bold"/>
                <a:cs typeface="Arimo Bold"/>
                <a:sym typeface="Arimo Bold"/>
              </a:rPr>
              <a:t>SOLUTION</a:t>
            </a:r>
          </a:p>
        </p:txBody>
      </p:sp>
      <p:sp>
        <p:nvSpPr>
          <p:cNvPr name="TextBox 17" id="17"/>
          <p:cNvSpPr txBox="true"/>
          <p:nvPr/>
        </p:nvSpPr>
        <p:spPr>
          <a:xfrm rot="0">
            <a:off x="5678325" y="6849700"/>
            <a:ext cx="6931350" cy="1783275"/>
          </a:xfrm>
          <a:prstGeom prst="rect">
            <a:avLst/>
          </a:prstGeom>
        </p:spPr>
        <p:txBody>
          <a:bodyPr anchor="t" rtlCol="false" tIns="0" lIns="0" bIns="0" rIns="0">
            <a:spAutoFit/>
          </a:bodyPr>
          <a:lstStyle/>
          <a:p>
            <a:pPr algn="ctr">
              <a:lnSpc>
                <a:spcPts val="3840"/>
              </a:lnSpc>
            </a:pPr>
            <a:r>
              <a:rPr lang="en-US" sz="3200">
                <a:solidFill>
                  <a:srgbClr val="FFFFFF"/>
                </a:solidFill>
                <a:latin typeface="IBM Plex Sans"/>
                <a:ea typeface="IBM Plex Sans"/>
                <a:cs typeface="IBM Plex Sans"/>
                <a:sym typeface="IBM Plex Sans"/>
              </a:rPr>
              <a:t>Mercury is the closest planet to the Sun and the smallest one in the Solar System—it’s only a bit larger than the Moon</a:t>
            </a:r>
          </a:p>
        </p:txBody>
      </p:sp>
      <p:sp>
        <p:nvSpPr>
          <p:cNvPr name="Freeform 18" id="18"/>
          <p:cNvSpPr/>
          <p:nvPr/>
        </p:nvSpPr>
        <p:spPr>
          <a:xfrm flipH="false" flipV="false" rot="0">
            <a:off x="8438354" y="2578352"/>
            <a:ext cx="1411092" cy="1336786"/>
          </a:xfrm>
          <a:custGeom>
            <a:avLst/>
            <a:gdLst/>
            <a:ahLst/>
            <a:cxnLst/>
            <a:rect r="r" b="b" t="t" l="l"/>
            <a:pathLst>
              <a:path h="1336786" w="1411092">
                <a:moveTo>
                  <a:pt x="0" y="0"/>
                </a:moveTo>
                <a:lnTo>
                  <a:pt x="1411092" y="0"/>
                </a:lnTo>
                <a:lnTo>
                  <a:pt x="1411092" y="1336786"/>
                </a:lnTo>
                <a:lnTo>
                  <a:pt x="0" y="13367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4016752" y="1907462"/>
            <a:ext cx="815600" cy="764498"/>
          </a:xfrm>
          <a:custGeom>
            <a:avLst/>
            <a:gdLst/>
            <a:ahLst/>
            <a:cxnLst/>
            <a:rect r="r" b="b" t="t" l="l"/>
            <a:pathLst>
              <a:path h="764498" w="815600">
                <a:moveTo>
                  <a:pt x="0" y="0"/>
                </a:moveTo>
                <a:lnTo>
                  <a:pt x="815600" y="0"/>
                </a:lnTo>
                <a:lnTo>
                  <a:pt x="815600" y="764498"/>
                </a:lnTo>
                <a:lnTo>
                  <a:pt x="0" y="7644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6721927" y="5339099"/>
            <a:ext cx="2092835" cy="2778954"/>
          </a:xfrm>
          <a:custGeom>
            <a:avLst/>
            <a:gdLst/>
            <a:ahLst/>
            <a:cxnLst/>
            <a:rect r="r" b="b" t="t" l="l"/>
            <a:pathLst>
              <a:path h="2778954" w="2092835">
                <a:moveTo>
                  <a:pt x="0" y="0"/>
                </a:moveTo>
                <a:lnTo>
                  <a:pt x="2092834" y="0"/>
                </a:lnTo>
                <a:lnTo>
                  <a:pt x="2092834" y="2778954"/>
                </a:lnTo>
                <a:lnTo>
                  <a:pt x="0" y="27789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47807" y="-1068426"/>
            <a:ext cx="2948008" cy="3336977"/>
          </a:xfrm>
          <a:custGeom>
            <a:avLst/>
            <a:gdLst/>
            <a:ahLst/>
            <a:cxnLst/>
            <a:rect r="r" b="b" t="t" l="l"/>
            <a:pathLst>
              <a:path h="3336977" w="2948008">
                <a:moveTo>
                  <a:pt x="0" y="0"/>
                </a:moveTo>
                <a:lnTo>
                  <a:pt x="2948008" y="0"/>
                </a:lnTo>
                <a:lnTo>
                  <a:pt x="2948008" y="3336976"/>
                </a:lnTo>
                <a:lnTo>
                  <a:pt x="0" y="33369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2" id="22"/>
          <p:cNvGrpSpPr/>
          <p:nvPr/>
        </p:nvGrpSpPr>
        <p:grpSpPr>
          <a:xfrm rot="0">
            <a:off x="4190842" y="3318492"/>
            <a:ext cx="467400" cy="467400"/>
            <a:chOff x="0" y="0"/>
            <a:chExt cx="623200" cy="623200"/>
          </a:xfrm>
        </p:grpSpPr>
        <p:sp>
          <p:nvSpPr>
            <p:cNvPr name="Freeform 23" id="23"/>
            <p:cNvSpPr/>
            <p:nvPr/>
          </p:nvSpPr>
          <p:spPr>
            <a:xfrm flipH="false" flipV="false" rot="0">
              <a:off x="0" y="0"/>
              <a:ext cx="623189" cy="623316"/>
            </a:xfrm>
            <a:custGeom>
              <a:avLst/>
              <a:gdLst/>
              <a:ahLst/>
              <a:cxnLst/>
              <a:rect r="r" b="b" t="t" l="l"/>
              <a:pathLst>
                <a:path h="623316" w="623189">
                  <a:moveTo>
                    <a:pt x="0" y="311658"/>
                  </a:moveTo>
                  <a:cubicBezTo>
                    <a:pt x="0" y="139446"/>
                    <a:pt x="139446" y="0"/>
                    <a:pt x="311658" y="0"/>
                  </a:cubicBezTo>
                  <a:lnTo>
                    <a:pt x="311658" y="50800"/>
                  </a:lnTo>
                  <a:lnTo>
                    <a:pt x="311658" y="0"/>
                  </a:lnTo>
                  <a:cubicBezTo>
                    <a:pt x="483743" y="0"/>
                    <a:pt x="623189" y="139446"/>
                    <a:pt x="623189" y="311658"/>
                  </a:cubicBezTo>
                  <a:lnTo>
                    <a:pt x="572389" y="311658"/>
                  </a:lnTo>
                  <a:lnTo>
                    <a:pt x="623189" y="311658"/>
                  </a:lnTo>
                  <a:cubicBezTo>
                    <a:pt x="623189" y="483743"/>
                    <a:pt x="483743" y="623316"/>
                    <a:pt x="311531" y="623316"/>
                  </a:cubicBezTo>
                  <a:lnTo>
                    <a:pt x="311531" y="572516"/>
                  </a:lnTo>
                  <a:lnTo>
                    <a:pt x="311531" y="623316"/>
                  </a:lnTo>
                  <a:cubicBezTo>
                    <a:pt x="139446" y="623189"/>
                    <a:pt x="0" y="483743"/>
                    <a:pt x="0" y="311658"/>
                  </a:cubicBezTo>
                  <a:lnTo>
                    <a:pt x="50800" y="311658"/>
                  </a:lnTo>
                  <a:lnTo>
                    <a:pt x="101600" y="311658"/>
                  </a:lnTo>
                  <a:lnTo>
                    <a:pt x="50800" y="311658"/>
                  </a:lnTo>
                  <a:lnTo>
                    <a:pt x="0" y="311658"/>
                  </a:lnTo>
                  <a:moveTo>
                    <a:pt x="101600" y="311658"/>
                  </a:moveTo>
                  <a:cubicBezTo>
                    <a:pt x="101600" y="339725"/>
                    <a:pt x="78867" y="362458"/>
                    <a:pt x="50800" y="362458"/>
                  </a:cubicBezTo>
                  <a:cubicBezTo>
                    <a:pt x="22733" y="362458"/>
                    <a:pt x="0" y="339725"/>
                    <a:pt x="0" y="311658"/>
                  </a:cubicBezTo>
                  <a:cubicBezTo>
                    <a:pt x="0" y="283591"/>
                    <a:pt x="22733" y="260858"/>
                    <a:pt x="50800" y="260858"/>
                  </a:cubicBezTo>
                  <a:cubicBezTo>
                    <a:pt x="78867" y="260858"/>
                    <a:pt x="101600" y="283591"/>
                    <a:pt x="101600" y="311658"/>
                  </a:cubicBezTo>
                  <a:cubicBezTo>
                    <a:pt x="101600" y="427609"/>
                    <a:pt x="195580" y="521716"/>
                    <a:pt x="311658" y="521716"/>
                  </a:cubicBezTo>
                  <a:cubicBezTo>
                    <a:pt x="427736" y="521716"/>
                    <a:pt x="521716" y="427736"/>
                    <a:pt x="521716" y="311658"/>
                  </a:cubicBezTo>
                  <a:cubicBezTo>
                    <a:pt x="521716" y="195580"/>
                    <a:pt x="427609" y="101600"/>
                    <a:pt x="311658" y="101600"/>
                  </a:cubicBezTo>
                  <a:lnTo>
                    <a:pt x="311658" y="50800"/>
                  </a:lnTo>
                  <a:lnTo>
                    <a:pt x="311658" y="101600"/>
                  </a:lnTo>
                  <a:cubicBezTo>
                    <a:pt x="195580" y="101600"/>
                    <a:pt x="101600" y="195580"/>
                    <a:pt x="101600" y="311658"/>
                  </a:cubicBezTo>
                  <a:close/>
                </a:path>
              </a:pathLst>
            </a:custGeom>
            <a:solidFill>
              <a:srgbClr val="4FC1F9"/>
            </a:solidFill>
          </p:spPr>
        </p:sp>
      </p:grpSp>
      <p:grpSp>
        <p:nvGrpSpPr>
          <p:cNvPr name="Group 24" id="24"/>
          <p:cNvGrpSpPr/>
          <p:nvPr/>
        </p:nvGrpSpPr>
        <p:grpSpPr>
          <a:xfrm rot="1650267">
            <a:off x="2664272" y="2711304"/>
            <a:ext cx="115776" cy="1070270"/>
            <a:chOff x="0" y="0"/>
            <a:chExt cx="154368" cy="1427027"/>
          </a:xfrm>
        </p:grpSpPr>
        <p:sp>
          <p:nvSpPr>
            <p:cNvPr name="Freeform 25" id="25"/>
            <p:cNvSpPr/>
            <p:nvPr/>
          </p:nvSpPr>
          <p:spPr>
            <a:xfrm flipH="false" flipV="false" rot="0">
              <a:off x="0" y="0"/>
              <a:ext cx="154432" cy="1426972"/>
            </a:xfrm>
            <a:custGeom>
              <a:avLst/>
              <a:gdLst/>
              <a:ahLst/>
              <a:cxnLst/>
              <a:rect r="r" b="b" t="t" l="l"/>
              <a:pathLst>
                <a:path h="1426972" w="154432">
                  <a:moveTo>
                    <a:pt x="77216" y="0"/>
                  </a:moveTo>
                  <a:cubicBezTo>
                    <a:pt x="35179" y="0"/>
                    <a:pt x="0" y="35179"/>
                    <a:pt x="0" y="77216"/>
                  </a:cubicBezTo>
                  <a:lnTo>
                    <a:pt x="0" y="1349756"/>
                  </a:lnTo>
                  <a:cubicBezTo>
                    <a:pt x="0" y="1391793"/>
                    <a:pt x="35179" y="1426972"/>
                    <a:pt x="77216" y="1426972"/>
                  </a:cubicBezTo>
                  <a:cubicBezTo>
                    <a:pt x="119253" y="1426972"/>
                    <a:pt x="154432" y="1391793"/>
                    <a:pt x="154432" y="1349756"/>
                  </a:cubicBezTo>
                  <a:lnTo>
                    <a:pt x="154432" y="77216"/>
                  </a:lnTo>
                  <a:cubicBezTo>
                    <a:pt x="154305" y="35179"/>
                    <a:pt x="122047" y="0"/>
                    <a:pt x="77216" y="0"/>
                  </a:cubicBezTo>
                  <a:close/>
                </a:path>
              </a:pathLst>
            </a:custGeom>
            <a:solidFill>
              <a:srgbClr val="FFFFFF"/>
            </a:solidFill>
          </p:spPr>
        </p:sp>
      </p:grpSp>
      <p:grpSp>
        <p:nvGrpSpPr>
          <p:cNvPr name="Group 26" id="26"/>
          <p:cNvGrpSpPr/>
          <p:nvPr/>
        </p:nvGrpSpPr>
        <p:grpSpPr>
          <a:xfrm rot="0">
            <a:off x="15413794" y="3762144"/>
            <a:ext cx="608032" cy="759306"/>
            <a:chOff x="0" y="0"/>
            <a:chExt cx="810709" cy="1012408"/>
          </a:xfrm>
        </p:grpSpPr>
        <p:sp>
          <p:nvSpPr>
            <p:cNvPr name="Freeform 27" id="27"/>
            <p:cNvSpPr/>
            <p:nvPr/>
          </p:nvSpPr>
          <p:spPr>
            <a:xfrm flipH="false" flipV="false" rot="0">
              <a:off x="0" y="127"/>
              <a:ext cx="810641" cy="1012190"/>
            </a:xfrm>
            <a:custGeom>
              <a:avLst/>
              <a:gdLst/>
              <a:ahLst/>
              <a:cxnLst/>
              <a:rect r="r" b="b" t="t" l="l"/>
              <a:pathLst>
                <a:path h="1012190" w="810641">
                  <a:moveTo>
                    <a:pt x="110744" y="156845"/>
                  </a:moveTo>
                  <a:lnTo>
                    <a:pt x="651129" y="506349"/>
                  </a:lnTo>
                  <a:lnTo>
                    <a:pt x="110744" y="855853"/>
                  </a:lnTo>
                  <a:lnTo>
                    <a:pt x="110744" y="156845"/>
                  </a:lnTo>
                  <a:close/>
                  <a:moveTo>
                    <a:pt x="54483" y="0"/>
                  </a:moveTo>
                  <a:cubicBezTo>
                    <a:pt x="45720" y="0"/>
                    <a:pt x="37084" y="2032"/>
                    <a:pt x="29464" y="6477"/>
                  </a:cubicBezTo>
                  <a:cubicBezTo>
                    <a:pt x="11176" y="15621"/>
                    <a:pt x="0" y="34925"/>
                    <a:pt x="0" y="55372"/>
                  </a:cubicBezTo>
                  <a:lnTo>
                    <a:pt x="0" y="958342"/>
                  </a:lnTo>
                  <a:cubicBezTo>
                    <a:pt x="0" y="978662"/>
                    <a:pt x="11176" y="995934"/>
                    <a:pt x="29464" y="1006094"/>
                  </a:cubicBezTo>
                  <a:cubicBezTo>
                    <a:pt x="38608" y="1010158"/>
                    <a:pt x="46736" y="1012190"/>
                    <a:pt x="55880" y="1012190"/>
                  </a:cubicBezTo>
                  <a:cubicBezTo>
                    <a:pt x="66040" y="1012190"/>
                    <a:pt x="76200" y="1010158"/>
                    <a:pt x="86360" y="1007110"/>
                  </a:cubicBezTo>
                  <a:lnTo>
                    <a:pt x="785241" y="554990"/>
                  </a:lnTo>
                  <a:cubicBezTo>
                    <a:pt x="800481" y="544830"/>
                    <a:pt x="810641" y="527558"/>
                    <a:pt x="810641" y="508381"/>
                  </a:cubicBezTo>
                  <a:cubicBezTo>
                    <a:pt x="810641" y="489204"/>
                    <a:pt x="800354" y="471805"/>
                    <a:pt x="785241" y="461645"/>
                  </a:cubicBezTo>
                  <a:lnTo>
                    <a:pt x="86360" y="9652"/>
                  </a:lnTo>
                  <a:cubicBezTo>
                    <a:pt x="76708" y="3429"/>
                    <a:pt x="65405" y="0"/>
                    <a:pt x="54483" y="0"/>
                  </a:cubicBezTo>
                  <a:close/>
                </a:path>
              </a:pathLst>
            </a:custGeom>
            <a:solidFill>
              <a:srgbClr val="FFFFFF"/>
            </a:solidFill>
          </p:spPr>
        </p:sp>
      </p:grpSp>
      <p:sp>
        <p:nvSpPr>
          <p:cNvPr name="Freeform 28" id="28"/>
          <p:cNvSpPr/>
          <p:nvPr/>
        </p:nvSpPr>
        <p:spPr>
          <a:xfrm flipH="false" flipV="false" rot="0">
            <a:off x="14579765" y="5222833"/>
            <a:ext cx="897332" cy="934117"/>
          </a:xfrm>
          <a:custGeom>
            <a:avLst/>
            <a:gdLst/>
            <a:ahLst/>
            <a:cxnLst/>
            <a:rect r="r" b="b" t="t" l="l"/>
            <a:pathLst>
              <a:path h="934117" w="897332">
                <a:moveTo>
                  <a:pt x="0" y="0"/>
                </a:moveTo>
                <a:lnTo>
                  <a:pt x="897332" y="0"/>
                </a:lnTo>
                <a:lnTo>
                  <a:pt x="897332" y="934118"/>
                </a:lnTo>
                <a:lnTo>
                  <a:pt x="0" y="93411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9" id="29"/>
          <p:cNvGrpSpPr/>
          <p:nvPr/>
        </p:nvGrpSpPr>
        <p:grpSpPr>
          <a:xfrm rot="0">
            <a:off x="2869350" y="1565150"/>
            <a:ext cx="380400" cy="380400"/>
            <a:chOff x="0" y="0"/>
            <a:chExt cx="507200" cy="507200"/>
          </a:xfrm>
        </p:grpSpPr>
        <p:sp>
          <p:nvSpPr>
            <p:cNvPr name="Freeform 30" id="30"/>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31" id="31"/>
          <p:cNvGrpSpPr/>
          <p:nvPr/>
        </p:nvGrpSpPr>
        <p:grpSpPr>
          <a:xfrm rot="0">
            <a:off x="13899700" y="4880550"/>
            <a:ext cx="380400" cy="380400"/>
            <a:chOff x="0" y="0"/>
            <a:chExt cx="507200" cy="507200"/>
          </a:xfrm>
        </p:grpSpPr>
        <p:sp>
          <p:nvSpPr>
            <p:cNvPr name="Freeform 32" id="32"/>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33" id="33"/>
          <p:cNvGrpSpPr/>
          <p:nvPr/>
        </p:nvGrpSpPr>
        <p:grpSpPr>
          <a:xfrm rot="0">
            <a:off x="16162542" y="4909792"/>
            <a:ext cx="467400" cy="467400"/>
            <a:chOff x="0" y="0"/>
            <a:chExt cx="623200" cy="623200"/>
          </a:xfrm>
        </p:grpSpPr>
        <p:sp>
          <p:nvSpPr>
            <p:cNvPr name="Freeform 34" id="34"/>
            <p:cNvSpPr/>
            <p:nvPr/>
          </p:nvSpPr>
          <p:spPr>
            <a:xfrm flipH="false" flipV="false" rot="0">
              <a:off x="0" y="0"/>
              <a:ext cx="623189" cy="623316"/>
            </a:xfrm>
            <a:custGeom>
              <a:avLst/>
              <a:gdLst/>
              <a:ahLst/>
              <a:cxnLst/>
              <a:rect r="r" b="b" t="t" l="l"/>
              <a:pathLst>
                <a:path h="623316" w="623189">
                  <a:moveTo>
                    <a:pt x="0" y="311658"/>
                  </a:moveTo>
                  <a:cubicBezTo>
                    <a:pt x="0" y="139446"/>
                    <a:pt x="139446" y="0"/>
                    <a:pt x="311658" y="0"/>
                  </a:cubicBezTo>
                  <a:lnTo>
                    <a:pt x="311658" y="50800"/>
                  </a:lnTo>
                  <a:lnTo>
                    <a:pt x="311658" y="0"/>
                  </a:lnTo>
                  <a:cubicBezTo>
                    <a:pt x="483743" y="0"/>
                    <a:pt x="623189" y="139446"/>
                    <a:pt x="623189" y="311658"/>
                  </a:cubicBezTo>
                  <a:lnTo>
                    <a:pt x="572389" y="311658"/>
                  </a:lnTo>
                  <a:lnTo>
                    <a:pt x="623189" y="311658"/>
                  </a:lnTo>
                  <a:cubicBezTo>
                    <a:pt x="623189" y="483743"/>
                    <a:pt x="483743" y="623316"/>
                    <a:pt x="311531" y="623316"/>
                  </a:cubicBezTo>
                  <a:lnTo>
                    <a:pt x="311531" y="572516"/>
                  </a:lnTo>
                  <a:lnTo>
                    <a:pt x="311531" y="623316"/>
                  </a:lnTo>
                  <a:cubicBezTo>
                    <a:pt x="139446" y="623189"/>
                    <a:pt x="0" y="483743"/>
                    <a:pt x="0" y="311658"/>
                  </a:cubicBezTo>
                  <a:lnTo>
                    <a:pt x="50800" y="311658"/>
                  </a:lnTo>
                  <a:lnTo>
                    <a:pt x="101600" y="311658"/>
                  </a:lnTo>
                  <a:lnTo>
                    <a:pt x="50800" y="311658"/>
                  </a:lnTo>
                  <a:lnTo>
                    <a:pt x="0" y="311658"/>
                  </a:lnTo>
                  <a:moveTo>
                    <a:pt x="101600" y="311658"/>
                  </a:moveTo>
                  <a:cubicBezTo>
                    <a:pt x="101600" y="339725"/>
                    <a:pt x="78867" y="362458"/>
                    <a:pt x="50800" y="362458"/>
                  </a:cubicBezTo>
                  <a:cubicBezTo>
                    <a:pt x="22733" y="362458"/>
                    <a:pt x="0" y="339725"/>
                    <a:pt x="0" y="311658"/>
                  </a:cubicBezTo>
                  <a:cubicBezTo>
                    <a:pt x="0" y="283591"/>
                    <a:pt x="22733" y="260858"/>
                    <a:pt x="50800" y="260858"/>
                  </a:cubicBezTo>
                  <a:cubicBezTo>
                    <a:pt x="78867" y="260858"/>
                    <a:pt x="101600" y="283591"/>
                    <a:pt x="101600" y="311658"/>
                  </a:cubicBezTo>
                  <a:cubicBezTo>
                    <a:pt x="101600" y="427609"/>
                    <a:pt x="195580" y="521716"/>
                    <a:pt x="311658" y="521716"/>
                  </a:cubicBezTo>
                  <a:cubicBezTo>
                    <a:pt x="427736" y="521716"/>
                    <a:pt x="521716" y="427736"/>
                    <a:pt x="521716" y="311658"/>
                  </a:cubicBezTo>
                  <a:cubicBezTo>
                    <a:pt x="521716" y="195580"/>
                    <a:pt x="427609" y="101600"/>
                    <a:pt x="311658" y="101600"/>
                  </a:cubicBezTo>
                  <a:lnTo>
                    <a:pt x="311658" y="50800"/>
                  </a:lnTo>
                  <a:lnTo>
                    <a:pt x="311658" y="101600"/>
                  </a:lnTo>
                  <a:cubicBezTo>
                    <a:pt x="195580" y="101600"/>
                    <a:pt x="101600" y="195580"/>
                    <a:pt x="101600" y="311658"/>
                  </a:cubicBezTo>
                  <a:close/>
                </a:path>
              </a:pathLst>
            </a:custGeom>
            <a:solidFill>
              <a:srgbClr val="4FC1F9"/>
            </a:solidFill>
          </p:spPr>
        </p:sp>
      </p:grpSp>
      <p:grpSp>
        <p:nvGrpSpPr>
          <p:cNvPr name="Group 35" id="35"/>
          <p:cNvGrpSpPr/>
          <p:nvPr/>
        </p:nvGrpSpPr>
        <p:grpSpPr>
          <a:xfrm rot="0">
            <a:off x="13666050" y="2803200"/>
            <a:ext cx="380400" cy="380400"/>
            <a:chOff x="0" y="0"/>
            <a:chExt cx="507200" cy="507200"/>
          </a:xfrm>
        </p:grpSpPr>
        <p:sp>
          <p:nvSpPr>
            <p:cNvPr name="Freeform 36" id="36"/>
            <p:cNvSpPr/>
            <p:nvPr/>
          </p:nvSpPr>
          <p:spPr>
            <a:xfrm flipH="false" flipV="false" rot="0">
              <a:off x="0" y="0"/>
              <a:ext cx="507238" cy="507238"/>
            </a:xfrm>
            <a:custGeom>
              <a:avLst/>
              <a:gdLst/>
              <a:ahLst/>
              <a:cxnLst/>
              <a:rect r="r" b="b" t="t" l="l"/>
              <a:pathLst>
                <a:path h="507238" w="507238">
                  <a:moveTo>
                    <a:pt x="0" y="253619"/>
                  </a:moveTo>
                  <a:cubicBezTo>
                    <a:pt x="0" y="113538"/>
                    <a:pt x="113538" y="0"/>
                    <a:pt x="253619" y="0"/>
                  </a:cubicBezTo>
                  <a:lnTo>
                    <a:pt x="253619" y="50800"/>
                  </a:lnTo>
                  <a:lnTo>
                    <a:pt x="253619" y="0"/>
                  </a:lnTo>
                  <a:cubicBezTo>
                    <a:pt x="393700" y="0"/>
                    <a:pt x="507238" y="113538"/>
                    <a:pt x="507238" y="253619"/>
                  </a:cubicBezTo>
                  <a:lnTo>
                    <a:pt x="456438" y="253619"/>
                  </a:lnTo>
                  <a:lnTo>
                    <a:pt x="507238" y="253619"/>
                  </a:lnTo>
                  <a:cubicBezTo>
                    <a:pt x="507238" y="393700"/>
                    <a:pt x="393700" y="507238"/>
                    <a:pt x="253619" y="507238"/>
                  </a:cubicBezTo>
                  <a:lnTo>
                    <a:pt x="253619" y="456438"/>
                  </a:lnTo>
                  <a:lnTo>
                    <a:pt x="253619" y="507238"/>
                  </a:lnTo>
                  <a:cubicBezTo>
                    <a:pt x="113538" y="507238"/>
                    <a:pt x="0" y="393700"/>
                    <a:pt x="0" y="253619"/>
                  </a:cubicBezTo>
                  <a:lnTo>
                    <a:pt x="50800" y="253619"/>
                  </a:lnTo>
                  <a:lnTo>
                    <a:pt x="101600" y="253619"/>
                  </a:lnTo>
                  <a:lnTo>
                    <a:pt x="50800" y="253619"/>
                  </a:lnTo>
                  <a:lnTo>
                    <a:pt x="0" y="253619"/>
                  </a:lnTo>
                  <a:moveTo>
                    <a:pt x="101600" y="253619"/>
                  </a:moveTo>
                  <a:cubicBezTo>
                    <a:pt x="101600" y="281686"/>
                    <a:pt x="78867" y="304419"/>
                    <a:pt x="50800" y="304419"/>
                  </a:cubicBezTo>
                  <a:cubicBezTo>
                    <a:pt x="22733" y="304419"/>
                    <a:pt x="0" y="281686"/>
                    <a:pt x="0" y="253619"/>
                  </a:cubicBezTo>
                  <a:cubicBezTo>
                    <a:pt x="0" y="225552"/>
                    <a:pt x="22733" y="202819"/>
                    <a:pt x="50800" y="202819"/>
                  </a:cubicBezTo>
                  <a:cubicBezTo>
                    <a:pt x="78867" y="202819"/>
                    <a:pt x="101600" y="225552"/>
                    <a:pt x="101600" y="253619"/>
                  </a:cubicBezTo>
                  <a:cubicBezTo>
                    <a:pt x="101600" y="337566"/>
                    <a:pt x="169672" y="405638"/>
                    <a:pt x="253619" y="405638"/>
                  </a:cubicBezTo>
                  <a:cubicBezTo>
                    <a:pt x="337566" y="405638"/>
                    <a:pt x="405638" y="337566"/>
                    <a:pt x="405638" y="253619"/>
                  </a:cubicBezTo>
                  <a:cubicBezTo>
                    <a:pt x="405638" y="169672"/>
                    <a:pt x="337566" y="101600"/>
                    <a:pt x="253619" y="101600"/>
                  </a:cubicBezTo>
                  <a:lnTo>
                    <a:pt x="253619" y="50800"/>
                  </a:lnTo>
                  <a:lnTo>
                    <a:pt x="253619" y="101600"/>
                  </a:lnTo>
                  <a:cubicBezTo>
                    <a:pt x="169672" y="101600"/>
                    <a:pt x="101600" y="169672"/>
                    <a:pt x="101600" y="253619"/>
                  </a:cubicBezTo>
                  <a:close/>
                </a:path>
              </a:pathLst>
            </a:custGeom>
            <a:solidFill>
              <a:srgbClr val="FB54F4"/>
            </a:solidFill>
          </p:spPr>
        </p:sp>
      </p:grpSp>
      <p:grpSp>
        <p:nvGrpSpPr>
          <p:cNvPr name="Group 37" id="37"/>
          <p:cNvGrpSpPr/>
          <p:nvPr/>
        </p:nvGrpSpPr>
        <p:grpSpPr>
          <a:xfrm rot="0">
            <a:off x="818144" y="2671944"/>
            <a:ext cx="608032" cy="759306"/>
            <a:chOff x="0" y="0"/>
            <a:chExt cx="810709" cy="1012408"/>
          </a:xfrm>
        </p:grpSpPr>
        <p:sp>
          <p:nvSpPr>
            <p:cNvPr name="Freeform 38" id="38"/>
            <p:cNvSpPr/>
            <p:nvPr/>
          </p:nvSpPr>
          <p:spPr>
            <a:xfrm flipH="false" flipV="false" rot="0">
              <a:off x="0" y="127"/>
              <a:ext cx="810641" cy="1012190"/>
            </a:xfrm>
            <a:custGeom>
              <a:avLst/>
              <a:gdLst/>
              <a:ahLst/>
              <a:cxnLst/>
              <a:rect r="r" b="b" t="t" l="l"/>
              <a:pathLst>
                <a:path h="1012190" w="810641">
                  <a:moveTo>
                    <a:pt x="110744" y="156845"/>
                  </a:moveTo>
                  <a:lnTo>
                    <a:pt x="651129" y="506349"/>
                  </a:lnTo>
                  <a:lnTo>
                    <a:pt x="110744" y="855853"/>
                  </a:lnTo>
                  <a:lnTo>
                    <a:pt x="110744" y="156845"/>
                  </a:lnTo>
                  <a:close/>
                  <a:moveTo>
                    <a:pt x="54483" y="0"/>
                  </a:moveTo>
                  <a:cubicBezTo>
                    <a:pt x="45720" y="0"/>
                    <a:pt x="37084" y="2032"/>
                    <a:pt x="29464" y="6477"/>
                  </a:cubicBezTo>
                  <a:cubicBezTo>
                    <a:pt x="11176" y="15621"/>
                    <a:pt x="0" y="34925"/>
                    <a:pt x="0" y="55372"/>
                  </a:cubicBezTo>
                  <a:lnTo>
                    <a:pt x="0" y="958342"/>
                  </a:lnTo>
                  <a:cubicBezTo>
                    <a:pt x="0" y="978662"/>
                    <a:pt x="11176" y="995934"/>
                    <a:pt x="29464" y="1006094"/>
                  </a:cubicBezTo>
                  <a:cubicBezTo>
                    <a:pt x="38608" y="1010158"/>
                    <a:pt x="46736" y="1012190"/>
                    <a:pt x="55880" y="1012190"/>
                  </a:cubicBezTo>
                  <a:cubicBezTo>
                    <a:pt x="66040" y="1012190"/>
                    <a:pt x="76200" y="1010158"/>
                    <a:pt x="86360" y="1007110"/>
                  </a:cubicBezTo>
                  <a:lnTo>
                    <a:pt x="785241" y="554990"/>
                  </a:lnTo>
                  <a:cubicBezTo>
                    <a:pt x="800481" y="544830"/>
                    <a:pt x="810641" y="527558"/>
                    <a:pt x="810641" y="508381"/>
                  </a:cubicBezTo>
                  <a:cubicBezTo>
                    <a:pt x="810641" y="489204"/>
                    <a:pt x="800354" y="471805"/>
                    <a:pt x="785241" y="461645"/>
                  </a:cubicBezTo>
                  <a:lnTo>
                    <a:pt x="86360" y="9652"/>
                  </a:lnTo>
                  <a:cubicBezTo>
                    <a:pt x="76708" y="3429"/>
                    <a:pt x="65405" y="0"/>
                    <a:pt x="54483" y="0"/>
                  </a:cubicBezTo>
                  <a:close/>
                </a:path>
              </a:pathLst>
            </a:custGeom>
            <a:solidFill>
              <a:srgbClr val="FFFFFF"/>
            </a:solidFill>
          </p:spPr>
        </p:sp>
      </p:grpSp>
      <p:grpSp>
        <p:nvGrpSpPr>
          <p:cNvPr name="Group 39" id="39"/>
          <p:cNvGrpSpPr/>
          <p:nvPr/>
        </p:nvGrpSpPr>
        <p:grpSpPr>
          <a:xfrm rot="6653440">
            <a:off x="12556164" y="2711594"/>
            <a:ext cx="115778" cy="1070280"/>
            <a:chOff x="0" y="0"/>
            <a:chExt cx="154371" cy="1427040"/>
          </a:xfrm>
        </p:grpSpPr>
        <p:sp>
          <p:nvSpPr>
            <p:cNvPr name="Freeform 40" id="40"/>
            <p:cNvSpPr/>
            <p:nvPr/>
          </p:nvSpPr>
          <p:spPr>
            <a:xfrm flipH="false" flipV="false" rot="0">
              <a:off x="0" y="0"/>
              <a:ext cx="154432" cy="1426972"/>
            </a:xfrm>
            <a:custGeom>
              <a:avLst/>
              <a:gdLst/>
              <a:ahLst/>
              <a:cxnLst/>
              <a:rect r="r" b="b" t="t" l="l"/>
              <a:pathLst>
                <a:path h="1426972" w="154432">
                  <a:moveTo>
                    <a:pt x="77216" y="0"/>
                  </a:moveTo>
                  <a:cubicBezTo>
                    <a:pt x="35179" y="0"/>
                    <a:pt x="0" y="35179"/>
                    <a:pt x="0" y="77216"/>
                  </a:cubicBezTo>
                  <a:lnTo>
                    <a:pt x="0" y="1349756"/>
                  </a:lnTo>
                  <a:cubicBezTo>
                    <a:pt x="0" y="1391793"/>
                    <a:pt x="35179" y="1426972"/>
                    <a:pt x="77216" y="1426972"/>
                  </a:cubicBezTo>
                  <a:cubicBezTo>
                    <a:pt x="119253" y="1426972"/>
                    <a:pt x="154432" y="1391793"/>
                    <a:pt x="154432" y="1349756"/>
                  </a:cubicBezTo>
                  <a:lnTo>
                    <a:pt x="154432" y="77216"/>
                  </a:lnTo>
                  <a:cubicBezTo>
                    <a:pt x="154432" y="35179"/>
                    <a:pt x="122047" y="0"/>
                    <a:pt x="77216" y="0"/>
                  </a:cubicBezTo>
                  <a:close/>
                </a:path>
              </a:pathLst>
            </a:custGeom>
            <a:solidFill>
              <a:srgbClr val="FFFFFF"/>
            </a:solid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DAGqJkRW5_Y</dc:identifier>
  <dcterms:modified xsi:type="dcterms:W3CDTF">2011-08-01T06:04:30Z</dcterms:modified>
  <cp:revision>1</cp:revision>
  <dc:title>PPTProyekOOPNetLab</dc:title>
</cp:coreProperties>
</file>